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9.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4"/>
    <p:sldMasterId id="2147483680" r:id="rId5"/>
    <p:sldMasterId id="2147483701" r:id="rId6"/>
    <p:sldMasterId id="2147483721" r:id="rId7"/>
    <p:sldMasterId id="2147483742" r:id="rId8"/>
    <p:sldMasterId id="2147483767" r:id="rId9"/>
  </p:sldMasterIdLst>
  <p:notesMasterIdLst>
    <p:notesMasterId r:id="rId75"/>
  </p:notesMasterIdLst>
  <p:sldIdLst>
    <p:sldId id="2134810027" r:id="rId10"/>
    <p:sldId id="257" r:id="rId11"/>
    <p:sldId id="258" r:id="rId12"/>
    <p:sldId id="259" r:id="rId13"/>
    <p:sldId id="260" r:id="rId14"/>
    <p:sldId id="261" r:id="rId15"/>
    <p:sldId id="262" r:id="rId16"/>
    <p:sldId id="263" r:id="rId17"/>
    <p:sldId id="264" r:id="rId18"/>
    <p:sldId id="2134810028" r:id="rId19"/>
    <p:sldId id="269" r:id="rId20"/>
    <p:sldId id="268" r:id="rId21"/>
    <p:sldId id="266" r:id="rId22"/>
    <p:sldId id="256" r:id="rId23"/>
    <p:sldId id="688" r:id="rId24"/>
    <p:sldId id="678" r:id="rId25"/>
    <p:sldId id="1891" r:id="rId26"/>
    <p:sldId id="302" r:id="rId27"/>
    <p:sldId id="303" r:id="rId28"/>
    <p:sldId id="697" r:id="rId29"/>
    <p:sldId id="358" r:id="rId30"/>
    <p:sldId id="602" r:id="rId31"/>
    <p:sldId id="265" r:id="rId32"/>
    <p:sldId id="1904" r:id="rId33"/>
    <p:sldId id="1905" r:id="rId34"/>
    <p:sldId id="1867" r:id="rId35"/>
    <p:sldId id="1897" r:id="rId36"/>
    <p:sldId id="2134810023" r:id="rId37"/>
    <p:sldId id="1884" r:id="rId38"/>
    <p:sldId id="1896" r:id="rId39"/>
    <p:sldId id="667" r:id="rId40"/>
    <p:sldId id="1906" r:id="rId41"/>
    <p:sldId id="1907" r:id="rId42"/>
    <p:sldId id="2134810029" r:id="rId43"/>
    <p:sldId id="2134810030" r:id="rId44"/>
    <p:sldId id="2134810031" r:id="rId45"/>
    <p:sldId id="2134810032" r:id="rId46"/>
    <p:sldId id="2134810033" r:id="rId47"/>
    <p:sldId id="2134810034" r:id="rId48"/>
    <p:sldId id="2134810035" r:id="rId49"/>
    <p:sldId id="2134810036" r:id="rId50"/>
    <p:sldId id="2134810025" r:id="rId51"/>
    <p:sldId id="1212" r:id="rId52"/>
    <p:sldId id="421" r:id="rId53"/>
    <p:sldId id="1193" r:id="rId54"/>
    <p:sldId id="420" r:id="rId55"/>
    <p:sldId id="423" r:id="rId56"/>
    <p:sldId id="307" r:id="rId57"/>
    <p:sldId id="1225" r:id="rId58"/>
    <p:sldId id="1203" r:id="rId59"/>
    <p:sldId id="1215" r:id="rId60"/>
    <p:sldId id="1204" r:id="rId61"/>
    <p:sldId id="1205" r:id="rId62"/>
    <p:sldId id="1202" r:id="rId63"/>
    <p:sldId id="1217" r:id="rId64"/>
    <p:sldId id="1218" r:id="rId65"/>
    <p:sldId id="1219" r:id="rId66"/>
    <p:sldId id="1220" r:id="rId67"/>
    <p:sldId id="1221" r:id="rId68"/>
    <p:sldId id="1222" r:id="rId69"/>
    <p:sldId id="1223" r:id="rId70"/>
    <p:sldId id="1224" r:id="rId71"/>
    <p:sldId id="434" r:id="rId72"/>
    <p:sldId id="435" r:id="rId73"/>
    <p:sldId id="267" r:id="rId74"/>
  </p:sldIdLst>
  <p:sldSz cx="9144000" cy="5143500" type="screen16x9"/>
  <p:notesSz cx="10021888" cy="68897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6" pos="5443" userDrawn="1">
          <p15:clr>
            <a:srgbClr val="A4A3A4"/>
          </p15:clr>
        </p15:guide>
        <p15:guide id="7" pos="340" userDrawn="1">
          <p15:clr>
            <a:srgbClr val="A4A3A4"/>
          </p15:clr>
        </p15:guide>
        <p15:guide id="10" orient="horz" pos="2958" userDrawn="1">
          <p15:clr>
            <a:srgbClr val="A4A3A4"/>
          </p15:clr>
        </p15:guide>
        <p15:guide id="12" orient="horz" pos="282" userDrawn="1">
          <p15:clr>
            <a:srgbClr val="A4A3A4"/>
          </p15:clr>
        </p15:guide>
        <p15:guide id="13" pos="428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en Leers" initials="PL" lastIdx="1" clrIdx="0"/>
  <p:cmAuthor id="2" name="An Schaubroeck" initials="AS" lastIdx="32" clrIdx="1">
    <p:extLst>
      <p:ext uri="{19B8F6BF-5375-455C-9EA6-DF929625EA0E}">
        <p15:presenceInfo xmlns:p15="http://schemas.microsoft.com/office/powerpoint/2012/main" userId="S::an.schaubroeck@aspiravi.be::c2f600ce-61a0-4322-ae10-19f842f9b20c" providerId="AD"/>
      </p:ext>
    </p:extLst>
  </p:cmAuthor>
  <p:cmAuthor id="3" name="Pieter Vanderhaeghe" initials="PV" lastIdx="1" clrIdx="2">
    <p:extLst>
      <p:ext uri="{19B8F6BF-5375-455C-9EA6-DF929625EA0E}">
        <p15:presenceInfo xmlns:p15="http://schemas.microsoft.com/office/powerpoint/2012/main" userId="S::pieter.vanderhaeghe@aspiravi.be::9dfdd1d9-5ad1-4e7e-9596-6ed82a7cd5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60E"/>
    <a:srgbClr val="DEDEDE"/>
    <a:srgbClr val="EAEAEA"/>
    <a:srgbClr val="BBBBB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01" autoAdjust="0"/>
    <p:restoredTop sz="93161" autoAdjust="0"/>
  </p:normalViewPr>
  <p:slideViewPr>
    <p:cSldViewPr snapToGrid="0" showGuides="1">
      <p:cViewPr varScale="1">
        <p:scale>
          <a:sx n="115" d="100"/>
          <a:sy n="115" d="100"/>
        </p:scale>
        <p:origin x="490" y="302"/>
      </p:cViewPr>
      <p:guideLst>
        <p:guide orient="horz" pos="1552"/>
        <p:guide pos="5443"/>
        <p:guide pos="340"/>
        <p:guide orient="horz" pos="2958"/>
        <p:guide orient="horz" pos="282"/>
        <p:guide pos="42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diagrams/_rels/data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 Id="rId5" Type="http://schemas.openxmlformats.org/officeDocument/2006/relationships/image" Target="../media/image179.png"/><Relationship Id="rId4" Type="http://schemas.openxmlformats.org/officeDocument/2006/relationships/image" Target="../media/image17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 Id="rId5" Type="http://schemas.openxmlformats.org/officeDocument/2006/relationships/image" Target="../media/image179.png"/><Relationship Id="rId4" Type="http://schemas.openxmlformats.org/officeDocument/2006/relationships/image" Target="../media/image1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4196E-1343-458E-9BD7-280573F1C2D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fr-BE"/>
        </a:p>
      </dgm:t>
    </dgm:pt>
    <dgm:pt modelId="{928478FD-4489-4171-9858-EA557AFE9B0E}">
      <dgm:prSet phldrT="[Texte]" custT="1"/>
      <dgm:spPr/>
      <dgm:t>
        <a:bodyPr/>
        <a:lstStyle/>
        <a:p>
          <a:r>
            <a:rPr lang="fr-FR" sz="1600" dirty="0"/>
            <a:t>Définition du projet </a:t>
          </a:r>
          <a:endParaRPr lang="nl-BE" sz="1600" dirty="0"/>
        </a:p>
      </dgm:t>
    </dgm:pt>
    <dgm:pt modelId="{1CA40219-6BDB-42C6-9611-58D1DC9D88E8}" type="parTrans" cxnId="{1CFB28ED-040F-4D91-93EE-3852872525EB}">
      <dgm:prSet/>
      <dgm:spPr/>
      <dgm:t>
        <a:bodyPr/>
        <a:lstStyle/>
        <a:p>
          <a:endParaRPr lang="nl-BE"/>
        </a:p>
      </dgm:t>
    </dgm:pt>
    <dgm:pt modelId="{BE34FA20-0793-47D2-B1AE-7194CB52688E}" type="sibTrans" cxnId="{1CFB28ED-040F-4D91-93EE-3852872525EB}">
      <dgm:prSet/>
      <dgm:spPr/>
      <dgm:t>
        <a:bodyPr/>
        <a:lstStyle/>
        <a:p>
          <a:endParaRPr lang="nl-BE"/>
        </a:p>
      </dgm:t>
    </dgm:pt>
    <dgm:pt modelId="{98C92CBD-3C03-415D-94BD-E5CDC26C7A1D}">
      <dgm:prSet phldrT="[Texte]" custT="1"/>
      <dgm:spPr/>
      <dgm:t>
        <a:bodyPr/>
        <a:lstStyle/>
        <a:p>
          <a:r>
            <a:rPr lang="fr-FR" sz="1600" dirty="0"/>
            <a:t>Dépôt de la demande à la commune</a:t>
          </a:r>
          <a:endParaRPr lang="nl-BE" sz="1600" dirty="0"/>
        </a:p>
      </dgm:t>
    </dgm:pt>
    <dgm:pt modelId="{B0745A1C-48A0-430A-99CB-ED632C732CD7}" type="parTrans" cxnId="{E4A21B47-8DBF-42E6-903E-D0DA3BD812AA}">
      <dgm:prSet/>
      <dgm:spPr/>
      <dgm:t>
        <a:bodyPr/>
        <a:lstStyle/>
        <a:p>
          <a:endParaRPr lang="nl-BE"/>
        </a:p>
      </dgm:t>
    </dgm:pt>
    <dgm:pt modelId="{53BCD867-DB42-4F7C-AE10-93F63F1A29B7}" type="sibTrans" cxnId="{E4A21B47-8DBF-42E6-903E-D0DA3BD812AA}">
      <dgm:prSet/>
      <dgm:spPr/>
      <dgm:t>
        <a:bodyPr/>
        <a:lstStyle/>
        <a:p>
          <a:endParaRPr lang="nl-BE"/>
        </a:p>
      </dgm:t>
    </dgm:pt>
    <dgm:pt modelId="{A8B633F3-317E-4CEC-91CB-9A8E6BDD2AE0}">
      <dgm:prSet phldrT="[Texte]" custT="1"/>
      <dgm:spPr/>
      <dgm:t>
        <a:bodyPr/>
        <a:lstStyle/>
        <a:p>
          <a:r>
            <a:rPr lang="fr-FR" sz="2000" dirty="0">
              <a:solidFill>
                <a:prstClr val="black">
                  <a:hueOff val="0"/>
                  <a:satOff val="0"/>
                  <a:lumOff val="0"/>
                  <a:alphaOff val="0"/>
                </a:prstClr>
              </a:solidFill>
            </a:rPr>
            <a:t>Envoi au FT</a:t>
          </a:r>
        </a:p>
      </dgm:t>
    </dgm:pt>
    <dgm:pt modelId="{9484BFFB-E794-4AEB-97C8-703FF961F93E}" type="parTrans" cxnId="{BD856C27-41C3-47BB-BBA8-8904D345913C}">
      <dgm:prSet/>
      <dgm:spPr/>
      <dgm:t>
        <a:bodyPr/>
        <a:lstStyle/>
        <a:p>
          <a:endParaRPr lang="nl-BE"/>
        </a:p>
      </dgm:t>
    </dgm:pt>
    <dgm:pt modelId="{E06AAA80-2000-43E8-8C91-5BA9C3F928FE}" type="sibTrans" cxnId="{BD856C27-41C3-47BB-BBA8-8904D345913C}">
      <dgm:prSet/>
      <dgm:spPr/>
      <dgm:t>
        <a:bodyPr/>
        <a:lstStyle/>
        <a:p>
          <a:endParaRPr lang="nl-BE"/>
        </a:p>
      </dgm:t>
    </dgm:pt>
    <dgm:pt modelId="{3FE861B5-0792-4909-A95F-B57D4A9D136D}">
      <dgm:prSet phldrT="[Texte]" custT="1"/>
      <dgm:spPr/>
      <dgm:t>
        <a:bodyPr/>
        <a:lstStyle/>
        <a:p>
          <a:r>
            <a:rPr lang="fr-FR" sz="1600" dirty="0"/>
            <a:t>Complet et recevable</a:t>
          </a:r>
          <a:endParaRPr lang="nl-BE" sz="1600" dirty="0"/>
        </a:p>
      </dgm:t>
    </dgm:pt>
    <dgm:pt modelId="{9E3D44EB-3002-42A2-9A26-65C6292CC635}" type="parTrans" cxnId="{DD908108-9246-4E44-9A74-CE9AB5B3D7C5}">
      <dgm:prSet/>
      <dgm:spPr/>
      <dgm:t>
        <a:bodyPr/>
        <a:lstStyle/>
        <a:p>
          <a:endParaRPr lang="nl-BE"/>
        </a:p>
      </dgm:t>
    </dgm:pt>
    <dgm:pt modelId="{87DD0D1B-0259-415E-9D24-511A3FBBF77E}" type="sibTrans" cxnId="{DD908108-9246-4E44-9A74-CE9AB5B3D7C5}">
      <dgm:prSet/>
      <dgm:spPr/>
      <dgm:t>
        <a:bodyPr/>
        <a:lstStyle/>
        <a:p>
          <a:endParaRPr lang="nl-BE"/>
        </a:p>
      </dgm:t>
    </dgm:pt>
    <dgm:pt modelId="{7C2BEF24-16F0-451E-831C-4BCA66923898}">
      <dgm:prSet phldrT="[Texte]" custT="1"/>
      <dgm:spPr/>
      <dgm:t>
        <a:bodyPr/>
        <a:lstStyle/>
        <a:p>
          <a:r>
            <a:rPr lang="fr-FR" sz="1600" dirty="0"/>
            <a:t>Début enquête publique (30 J)</a:t>
          </a:r>
          <a:endParaRPr lang="nl-BE" sz="1600" dirty="0"/>
        </a:p>
      </dgm:t>
    </dgm:pt>
    <dgm:pt modelId="{E23CF3E5-0533-41DA-81A9-DBD9E86D6EB8}" type="parTrans" cxnId="{D5C5C5F0-BB98-478E-BCF2-1B87FF2BE356}">
      <dgm:prSet/>
      <dgm:spPr/>
      <dgm:t>
        <a:bodyPr/>
        <a:lstStyle/>
        <a:p>
          <a:endParaRPr lang="nl-BE"/>
        </a:p>
      </dgm:t>
    </dgm:pt>
    <dgm:pt modelId="{60EB20E6-91BC-4EAD-A13B-EB1D3223521B}" type="sibTrans" cxnId="{D5C5C5F0-BB98-478E-BCF2-1B87FF2BE356}">
      <dgm:prSet/>
      <dgm:spPr/>
      <dgm:t>
        <a:bodyPr/>
        <a:lstStyle/>
        <a:p>
          <a:endParaRPr lang="nl-BE"/>
        </a:p>
      </dgm:t>
    </dgm:pt>
    <dgm:pt modelId="{A03F92FA-61B0-4917-9830-E42F58525C39}">
      <dgm:prSet phldrT="[Texte]" custT="1"/>
      <dgm:spPr/>
      <dgm:t>
        <a:bodyPr/>
        <a:lstStyle/>
        <a:p>
          <a:r>
            <a:rPr lang="fr-FR" sz="1600" b="1" dirty="0">
              <a:solidFill>
                <a:schemeClr val="accent2">
                  <a:lumMod val="75000"/>
                </a:schemeClr>
              </a:solidFill>
            </a:rPr>
            <a:t>RIP </a:t>
          </a:r>
          <a:br>
            <a:rPr lang="fr-FR" sz="1600" b="1" dirty="0">
              <a:solidFill>
                <a:schemeClr val="accent2">
                  <a:lumMod val="75000"/>
                </a:schemeClr>
              </a:solidFill>
            </a:rPr>
          </a:br>
          <a:r>
            <a:rPr lang="fr-FR" sz="1600" b="1" dirty="0">
              <a:solidFill>
                <a:schemeClr val="accent2">
                  <a:lumMod val="75000"/>
                </a:schemeClr>
              </a:solidFill>
            </a:rPr>
            <a:t>+ 15 Jours consultation avis</a:t>
          </a:r>
          <a:endParaRPr lang="nl-BE" sz="1600" b="1" dirty="0">
            <a:solidFill>
              <a:schemeClr val="accent2">
                <a:lumMod val="75000"/>
              </a:schemeClr>
            </a:solidFill>
          </a:endParaRPr>
        </a:p>
      </dgm:t>
    </dgm:pt>
    <dgm:pt modelId="{DE975140-026A-42E1-BAE5-A6CFDD0D5D87}" type="parTrans" cxnId="{4B2865D8-0392-4485-8E08-3FE837397461}">
      <dgm:prSet/>
      <dgm:spPr/>
      <dgm:t>
        <a:bodyPr/>
        <a:lstStyle/>
        <a:p>
          <a:endParaRPr lang="nl-BE"/>
        </a:p>
      </dgm:t>
    </dgm:pt>
    <dgm:pt modelId="{D86948A8-A7B9-45B1-B0C5-83D3C669C1A2}" type="sibTrans" cxnId="{4B2865D8-0392-4485-8E08-3FE837397461}">
      <dgm:prSet/>
      <dgm:spPr/>
      <dgm:t>
        <a:bodyPr/>
        <a:lstStyle/>
        <a:p>
          <a:endParaRPr lang="nl-BE"/>
        </a:p>
      </dgm:t>
    </dgm:pt>
    <dgm:pt modelId="{5A40DC4D-9D3D-4E9B-AD64-5E9D8861D754}">
      <dgm:prSet/>
      <dgm:spPr/>
      <dgm:t>
        <a:bodyPr/>
        <a:lstStyle/>
        <a:p>
          <a:r>
            <a:rPr lang="fr-FR" dirty="0"/>
            <a:t>Autorité compétente notifie sa décision</a:t>
          </a:r>
          <a:endParaRPr lang="nl-BE" dirty="0"/>
        </a:p>
      </dgm:t>
    </dgm:pt>
    <dgm:pt modelId="{146A5945-8005-462B-A379-EDB38E87555E}" type="parTrans" cxnId="{DB634660-C13B-4429-BEA6-CD550D0AE610}">
      <dgm:prSet/>
      <dgm:spPr/>
      <dgm:t>
        <a:bodyPr/>
        <a:lstStyle/>
        <a:p>
          <a:endParaRPr lang="nl-BE"/>
        </a:p>
      </dgm:t>
    </dgm:pt>
    <dgm:pt modelId="{B31A1C9D-CD2C-4E50-8408-00474898AB6A}" type="sibTrans" cxnId="{DB634660-C13B-4429-BEA6-CD550D0AE610}">
      <dgm:prSet/>
      <dgm:spPr/>
      <dgm:t>
        <a:bodyPr/>
        <a:lstStyle/>
        <a:p>
          <a:endParaRPr lang="nl-BE"/>
        </a:p>
      </dgm:t>
    </dgm:pt>
    <dgm:pt modelId="{C5344D10-3CB4-4481-B9C5-4ED7B60FB732}">
      <dgm:prSet/>
      <dgm:spPr/>
      <dgm:t>
        <a:bodyPr/>
        <a:lstStyle/>
        <a:p>
          <a:r>
            <a:rPr lang="fr-FR" dirty="0"/>
            <a:t>Possibilité d’introduire un recours dans les 20 J</a:t>
          </a:r>
          <a:endParaRPr lang="nl-BE" dirty="0"/>
        </a:p>
      </dgm:t>
    </dgm:pt>
    <dgm:pt modelId="{A2BE77AC-45EE-4507-AD1B-234D0E6E303F}" type="parTrans" cxnId="{1C871A66-2487-4FF8-B43D-9B4D6936A044}">
      <dgm:prSet/>
      <dgm:spPr/>
      <dgm:t>
        <a:bodyPr/>
        <a:lstStyle/>
        <a:p>
          <a:endParaRPr lang="nl-BE"/>
        </a:p>
      </dgm:t>
    </dgm:pt>
    <dgm:pt modelId="{4FBF21C5-FD83-4948-8DE1-742FC3B5B046}" type="sibTrans" cxnId="{1C871A66-2487-4FF8-B43D-9B4D6936A044}">
      <dgm:prSet/>
      <dgm:spPr/>
      <dgm:t>
        <a:bodyPr/>
        <a:lstStyle/>
        <a:p>
          <a:endParaRPr lang="nl-BE"/>
        </a:p>
      </dgm:t>
    </dgm:pt>
    <dgm:pt modelId="{6E16AA93-2D60-48CC-B427-E3E1E4F8F91E}" type="pres">
      <dgm:prSet presAssocID="{55F4196E-1343-458E-9BD7-280573F1C2D1}" presName="Name0" presStyleCnt="0">
        <dgm:presLayoutVars>
          <dgm:dir/>
          <dgm:resizeHandles val="exact"/>
        </dgm:presLayoutVars>
      </dgm:prSet>
      <dgm:spPr/>
    </dgm:pt>
    <dgm:pt modelId="{8D9CDDE2-A5B6-4737-8C07-56326AA7DD68}" type="pres">
      <dgm:prSet presAssocID="{55F4196E-1343-458E-9BD7-280573F1C2D1}" presName="arrow" presStyleLbl="bgShp" presStyleIdx="0" presStyleCnt="1" custLinFactNeighborX="-922" custLinFactNeighborY="0"/>
      <dgm:spPr/>
    </dgm:pt>
    <dgm:pt modelId="{C5687327-5DE8-445F-AF77-394A6043F9C7}" type="pres">
      <dgm:prSet presAssocID="{55F4196E-1343-458E-9BD7-280573F1C2D1}" presName="points" presStyleCnt="0"/>
      <dgm:spPr/>
    </dgm:pt>
    <dgm:pt modelId="{43BC7AC4-AFA0-4526-B903-DCA3F8EFF3D3}" type="pres">
      <dgm:prSet presAssocID="{928478FD-4489-4171-9858-EA557AFE9B0E}" presName="compositeA" presStyleCnt="0"/>
      <dgm:spPr/>
    </dgm:pt>
    <dgm:pt modelId="{633B2F02-0581-4A12-9C43-D7CF2CA38E9D}" type="pres">
      <dgm:prSet presAssocID="{928478FD-4489-4171-9858-EA557AFE9B0E}" presName="textA" presStyleLbl="revTx" presStyleIdx="0" presStyleCnt="8" custLinFactNeighborX="21813" custLinFactNeighborY="1037">
        <dgm:presLayoutVars>
          <dgm:bulletEnabled val="1"/>
        </dgm:presLayoutVars>
      </dgm:prSet>
      <dgm:spPr/>
    </dgm:pt>
    <dgm:pt modelId="{D8D73148-AA67-4852-837C-DE6520B8D5BD}" type="pres">
      <dgm:prSet presAssocID="{928478FD-4489-4171-9858-EA557AFE9B0E}" presName="circleA" presStyleLbl="node1" presStyleIdx="0" presStyleCnt="8" custLinFactNeighborX="50189"/>
      <dgm:spPr/>
    </dgm:pt>
    <dgm:pt modelId="{569161FE-1ABE-48FF-97E9-B8BF87C46D91}" type="pres">
      <dgm:prSet presAssocID="{928478FD-4489-4171-9858-EA557AFE9B0E}" presName="spaceA" presStyleCnt="0"/>
      <dgm:spPr/>
    </dgm:pt>
    <dgm:pt modelId="{371D059A-E643-4396-9BB5-2E987F2E5F58}" type="pres">
      <dgm:prSet presAssocID="{BE34FA20-0793-47D2-B1AE-7194CB52688E}" presName="space" presStyleCnt="0"/>
      <dgm:spPr/>
    </dgm:pt>
    <dgm:pt modelId="{1A5FA0D0-2208-47AB-94D8-00B4511FBB05}" type="pres">
      <dgm:prSet presAssocID="{A03F92FA-61B0-4917-9830-E42F58525C39}" presName="compositeB" presStyleCnt="0"/>
      <dgm:spPr/>
    </dgm:pt>
    <dgm:pt modelId="{F0E32A14-0B75-4B9A-AC73-21317909F4EC}" type="pres">
      <dgm:prSet presAssocID="{A03F92FA-61B0-4917-9830-E42F58525C39}" presName="textB" presStyleLbl="revTx" presStyleIdx="1" presStyleCnt="8" custScaleX="118669">
        <dgm:presLayoutVars>
          <dgm:bulletEnabled val="1"/>
        </dgm:presLayoutVars>
      </dgm:prSet>
      <dgm:spPr/>
    </dgm:pt>
    <dgm:pt modelId="{7FF2B799-43B6-419A-99CC-EDB1BA6D858A}" type="pres">
      <dgm:prSet presAssocID="{A03F92FA-61B0-4917-9830-E42F58525C39}" presName="circleB" presStyleLbl="node1" presStyleIdx="1" presStyleCnt="8"/>
      <dgm:spPr>
        <a:solidFill>
          <a:schemeClr val="accent2"/>
        </a:solidFill>
      </dgm:spPr>
    </dgm:pt>
    <dgm:pt modelId="{CED68612-F90B-4858-9DE0-537475C460A7}" type="pres">
      <dgm:prSet presAssocID="{A03F92FA-61B0-4917-9830-E42F58525C39}" presName="spaceB" presStyleCnt="0"/>
      <dgm:spPr/>
    </dgm:pt>
    <dgm:pt modelId="{6F2C8AC7-60D6-45DC-AEFB-70217C5EECF9}" type="pres">
      <dgm:prSet presAssocID="{D86948A8-A7B9-45B1-B0C5-83D3C669C1A2}" presName="space" presStyleCnt="0"/>
      <dgm:spPr/>
    </dgm:pt>
    <dgm:pt modelId="{2E5C1617-B6F6-443A-9165-497703C3A888}" type="pres">
      <dgm:prSet presAssocID="{98C92CBD-3C03-415D-94BD-E5CDC26C7A1D}" presName="compositeA" presStyleCnt="0"/>
      <dgm:spPr/>
    </dgm:pt>
    <dgm:pt modelId="{5B2C93C6-2A16-4DFB-B58E-832DB184F681}" type="pres">
      <dgm:prSet presAssocID="{98C92CBD-3C03-415D-94BD-E5CDC26C7A1D}" presName="textA" presStyleLbl="revTx" presStyleIdx="2" presStyleCnt="8" custScaleX="115906">
        <dgm:presLayoutVars>
          <dgm:bulletEnabled val="1"/>
        </dgm:presLayoutVars>
      </dgm:prSet>
      <dgm:spPr/>
    </dgm:pt>
    <dgm:pt modelId="{A8036A6B-4066-478A-8E74-D98057530402}" type="pres">
      <dgm:prSet presAssocID="{98C92CBD-3C03-415D-94BD-E5CDC26C7A1D}" presName="circleA" presStyleLbl="node1" presStyleIdx="2" presStyleCnt="8"/>
      <dgm:spPr/>
    </dgm:pt>
    <dgm:pt modelId="{16DE3350-CE8D-41AA-BF04-D6439CC1E1BA}" type="pres">
      <dgm:prSet presAssocID="{98C92CBD-3C03-415D-94BD-E5CDC26C7A1D}" presName="spaceA" presStyleCnt="0"/>
      <dgm:spPr/>
    </dgm:pt>
    <dgm:pt modelId="{D2DA5628-802E-4C4E-9533-6F5CB92A7F2B}" type="pres">
      <dgm:prSet presAssocID="{53BCD867-DB42-4F7C-AE10-93F63F1A29B7}" presName="space" presStyleCnt="0"/>
      <dgm:spPr/>
    </dgm:pt>
    <dgm:pt modelId="{58EB76C3-4056-4970-9749-04E5105EC6EF}" type="pres">
      <dgm:prSet presAssocID="{A8B633F3-317E-4CEC-91CB-9A8E6BDD2AE0}" presName="compositeB" presStyleCnt="0"/>
      <dgm:spPr/>
    </dgm:pt>
    <dgm:pt modelId="{32ED7F9E-E4A3-4A7D-8BD2-2148768E155A}" type="pres">
      <dgm:prSet presAssocID="{A8B633F3-317E-4CEC-91CB-9A8E6BDD2AE0}" presName="textB" presStyleLbl="revTx" presStyleIdx="3" presStyleCnt="8" custScaleX="99414">
        <dgm:presLayoutVars>
          <dgm:bulletEnabled val="1"/>
        </dgm:presLayoutVars>
      </dgm:prSet>
      <dgm:spPr/>
    </dgm:pt>
    <dgm:pt modelId="{0267F358-191A-44E3-BFFD-616DC312A731}" type="pres">
      <dgm:prSet presAssocID="{A8B633F3-317E-4CEC-91CB-9A8E6BDD2AE0}" presName="circleB" presStyleLbl="node1" presStyleIdx="3" presStyleCnt="8"/>
      <dgm:spPr/>
    </dgm:pt>
    <dgm:pt modelId="{CD098C45-92C7-4385-A523-280FC130D500}" type="pres">
      <dgm:prSet presAssocID="{A8B633F3-317E-4CEC-91CB-9A8E6BDD2AE0}" presName="spaceB" presStyleCnt="0"/>
      <dgm:spPr/>
    </dgm:pt>
    <dgm:pt modelId="{C939CA0A-ADAB-4756-B1C0-35B6D19D7F3B}" type="pres">
      <dgm:prSet presAssocID="{E06AAA80-2000-43E8-8C91-5BA9C3F928FE}" presName="space" presStyleCnt="0"/>
      <dgm:spPr/>
    </dgm:pt>
    <dgm:pt modelId="{54FF3AE1-EA55-4B69-A805-D2D2F9F25A66}" type="pres">
      <dgm:prSet presAssocID="{3FE861B5-0792-4909-A95F-B57D4A9D136D}" presName="compositeA" presStyleCnt="0"/>
      <dgm:spPr/>
    </dgm:pt>
    <dgm:pt modelId="{3BD26E7D-301A-4435-AD52-E762D7728478}" type="pres">
      <dgm:prSet presAssocID="{3FE861B5-0792-4909-A95F-B57D4A9D136D}" presName="textA" presStyleLbl="revTx" presStyleIdx="4" presStyleCnt="8">
        <dgm:presLayoutVars>
          <dgm:bulletEnabled val="1"/>
        </dgm:presLayoutVars>
      </dgm:prSet>
      <dgm:spPr/>
    </dgm:pt>
    <dgm:pt modelId="{20490DAC-B1BF-4C55-8ABB-ABEF7126FA56}" type="pres">
      <dgm:prSet presAssocID="{3FE861B5-0792-4909-A95F-B57D4A9D136D}" presName="circleA" presStyleLbl="node1" presStyleIdx="4" presStyleCnt="8"/>
      <dgm:spPr/>
    </dgm:pt>
    <dgm:pt modelId="{29974941-8DCC-4944-9492-92F089B05466}" type="pres">
      <dgm:prSet presAssocID="{3FE861B5-0792-4909-A95F-B57D4A9D136D}" presName="spaceA" presStyleCnt="0"/>
      <dgm:spPr/>
    </dgm:pt>
    <dgm:pt modelId="{419BE7A3-9733-47BF-ADB1-B35B120B8263}" type="pres">
      <dgm:prSet presAssocID="{87DD0D1B-0259-415E-9D24-511A3FBBF77E}" presName="space" presStyleCnt="0"/>
      <dgm:spPr/>
    </dgm:pt>
    <dgm:pt modelId="{49A4210A-13AC-4D83-A882-C96120CBB720}" type="pres">
      <dgm:prSet presAssocID="{7C2BEF24-16F0-451E-831C-4BCA66923898}" presName="compositeB" presStyleCnt="0"/>
      <dgm:spPr/>
    </dgm:pt>
    <dgm:pt modelId="{7494303F-ECD2-4DF5-BA50-3E8A26C20F0E}" type="pres">
      <dgm:prSet presAssocID="{7C2BEF24-16F0-451E-831C-4BCA66923898}" presName="textB" presStyleLbl="revTx" presStyleIdx="5" presStyleCnt="8">
        <dgm:presLayoutVars>
          <dgm:bulletEnabled val="1"/>
        </dgm:presLayoutVars>
      </dgm:prSet>
      <dgm:spPr/>
    </dgm:pt>
    <dgm:pt modelId="{AECDCF46-05CE-4D1E-A046-111DAF931CA0}" type="pres">
      <dgm:prSet presAssocID="{7C2BEF24-16F0-451E-831C-4BCA66923898}" presName="circleB" presStyleLbl="node1" presStyleIdx="5" presStyleCnt="8"/>
      <dgm:spPr/>
    </dgm:pt>
    <dgm:pt modelId="{8BAE9A71-02E8-4733-A42D-B3548E5DDD38}" type="pres">
      <dgm:prSet presAssocID="{7C2BEF24-16F0-451E-831C-4BCA66923898}" presName="spaceB" presStyleCnt="0"/>
      <dgm:spPr/>
    </dgm:pt>
    <dgm:pt modelId="{DBF99979-F43C-4E91-B473-19CD046502B0}" type="pres">
      <dgm:prSet presAssocID="{60EB20E6-91BC-4EAD-A13B-EB1D3223521B}" presName="space" presStyleCnt="0"/>
      <dgm:spPr/>
    </dgm:pt>
    <dgm:pt modelId="{5BA54CBC-8BB4-4B89-979B-549482E22941}" type="pres">
      <dgm:prSet presAssocID="{5A40DC4D-9D3D-4E9B-AD64-5E9D8861D754}" presName="compositeA" presStyleCnt="0"/>
      <dgm:spPr/>
    </dgm:pt>
    <dgm:pt modelId="{B1491C31-02A3-4788-8C9F-005A10C862DA}" type="pres">
      <dgm:prSet presAssocID="{5A40DC4D-9D3D-4E9B-AD64-5E9D8861D754}" presName="textA" presStyleLbl="revTx" presStyleIdx="6" presStyleCnt="8">
        <dgm:presLayoutVars>
          <dgm:bulletEnabled val="1"/>
        </dgm:presLayoutVars>
      </dgm:prSet>
      <dgm:spPr/>
    </dgm:pt>
    <dgm:pt modelId="{9AF5D460-DD7B-4086-B65C-88928C26C7DF}" type="pres">
      <dgm:prSet presAssocID="{5A40DC4D-9D3D-4E9B-AD64-5E9D8861D754}" presName="circleA" presStyleLbl="node1" presStyleIdx="6" presStyleCnt="8"/>
      <dgm:spPr/>
    </dgm:pt>
    <dgm:pt modelId="{19719768-920F-4B35-B32A-1E1AEF8FBA62}" type="pres">
      <dgm:prSet presAssocID="{5A40DC4D-9D3D-4E9B-AD64-5E9D8861D754}" presName="spaceA" presStyleCnt="0"/>
      <dgm:spPr/>
    </dgm:pt>
    <dgm:pt modelId="{1F257415-AE17-4E38-8F1B-7DAE5ED90544}" type="pres">
      <dgm:prSet presAssocID="{B31A1C9D-CD2C-4E50-8408-00474898AB6A}" presName="space" presStyleCnt="0"/>
      <dgm:spPr/>
    </dgm:pt>
    <dgm:pt modelId="{A7ECFCC4-9A06-4F7A-9C71-D2FF350C8392}" type="pres">
      <dgm:prSet presAssocID="{C5344D10-3CB4-4481-B9C5-4ED7B60FB732}" presName="compositeB" presStyleCnt="0"/>
      <dgm:spPr/>
    </dgm:pt>
    <dgm:pt modelId="{BBA2D9E0-9C93-4D92-9DB6-D00149BFBC73}" type="pres">
      <dgm:prSet presAssocID="{C5344D10-3CB4-4481-B9C5-4ED7B60FB732}" presName="textB" presStyleLbl="revTx" presStyleIdx="7" presStyleCnt="8" custScaleX="124233">
        <dgm:presLayoutVars>
          <dgm:bulletEnabled val="1"/>
        </dgm:presLayoutVars>
      </dgm:prSet>
      <dgm:spPr/>
    </dgm:pt>
    <dgm:pt modelId="{E5F1D553-8691-44B4-8AFF-2129AF9568BA}" type="pres">
      <dgm:prSet presAssocID="{C5344D10-3CB4-4481-B9C5-4ED7B60FB732}" presName="circleB" presStyleLbl="node1" presStyleIdx="7" presStyleCnt="8"/>
      <dgm:spPr/>
    </dgm:pt>
    <dgm:pt modelId="{7362FEAB-3B54-4816-B933-587A60536777}" type="pres">
      <dgm:prSet presAssocID="{C5344D10-3CB4-4481-B9C5-4ED7B60FB732}" presName="spaceB" presStyleCnt="0"/>
      <dgm:spPr/>
    </dgm:pt>
  </dgm:ptLst>
  <dgm:cxnLst>
    <dgm:cxn modelId="{DD908108-9246-4E44-9A74-CE9AB5B3D7C5}" srcId="{55F4196E-1343-458E-9BD7-280573F1C2D1}" destId="{3FE861B5-0792-4909-A95F-B57D4A9D136D}" srcOrd="4" destOrd="0" parTransId="{9E3D44EB-3002-42A2-9A26-65C6292CC635}" sibTransId="{87DD0D1B-0259-415E-9D24-511A3FBBF77E}"/>
    <dgm:cxn modelId="{7C8F3122-82E3-4BC7-9928-E3278EF7D385}" type="presOf" srcId="{98C92CBD-3C03-415D-94BD-E5CDC26C7A1D}" destId="{5B2C93C6-2A16-4DFB-B58E-832DB184F681}" srcOrd="0" destOrd="0" presId="urn:microsoft.com/office/officeart/2005/8/layout/hProcess11"/>
    <dgm:cxn modelId="{BD856C27-41C3-47BB-BBA8-8904D345913C}" srcId="{55F4196E-1343-458E-9BD7-280573F1C2D1}" destId="{A8B633F3-317E-4CEC-91CB-9A8E6BDD2AE0}" srcOrd="3" destOrd="0" parTransId="{9484BFFB-E794-4AEB-97C8-703FF961F93E}" sibTransId="{E06AAA80-2000-43E8-8C91-5BA9C3F928FE}"/>
    <dgm:cxn modelId="{4D885E3B-9F52-4E65-B451-4C957C4322D3}" type="presOf" srcId="{A8B633F3-317E-4CEC-91CB-9A8E6BDD2AE0}" destId="{32ED7F9E-E4A3-4A7D-8BD2-2148768E155A}" srcOrd="0" destOrd="0" presId="urn:microsoft.com/office/officeart/2005/8/layout/hProcess11"/>
    <dgm:cxn modelId="{DB634660-C13B-4429-BEA6-CD550D0AE610}" srcId="{55F4196E-1343-458E-9BD7-280573F1C2D1}" destId="{5A40DC4D-9D3D-4E9B-AD64-5E9D8861D754}" srcOrd="6" destOrd="0" parTransId="{146A5945-8005-462B-A379-EDB38E87555E}" sibTransId="{B31A1C9D-CD2C-4E50-8408-00474898AB6A}"/>
    <dgm:cxn modelId="{1C871A66-2487-4FF8-B43D-9B4D6936A044}" srcId="{55F4196E-1343-458E-9BD7-280573F1C2D1}" destId="{C5344D10-3CB4-4481-B9C5-4ED7B60FB732}" srcOrd="7" destOrd="0" parTransId="{A2BE77AC-45EE-4507-AD1B-234D0E6E303F}" sibTransId="{4FBF21C5-FD83-4948-8DE1-742FC3B5B046}"/>
    <dgm:cxn modelId="{E4A21B47-8DBF-42E6-903E-D0DA3BD812AA}" srcId="{55F4196E-1343-458E-9BD7-280573F1C2D1}" destId="{98C92CBD-3C03-415D-94BD-E5CDC26C7A1D}" srcOrd="2" destOrd="0" parTransId="{B0745A1C-48A0-430A-99CB-ED632C732CD7}" sibTransId="{53BCD867-DB42-4F7C-AE10-93F63F1A29B7}"/>
    <dgm:cxn modelId="{442E1D50-A8B0-42DA-863E-433265D4F4B7}" type="presOf" srcId="{7C2BEF24-16F0-451E-831C-4BCA66923898}" destId="{7494303F-ECD2-4DF5-BA50-3E8A26C20F0E}" srcOrd="0" destOrd="0" presId="urn:microsoft.com/office/officeart/2005/8/layout/hProcess11"/>
    <dgm:cxn modelId="{56ADBC8D-7CAD-4551-A061-6AE72F8D0DD9}" type="presOf" srcId="{A03F92FA-61B0-4917-9830-E42F58525C39}" destId="{F0E32A14-0B75-4B9A-AC73-21317909F4EC}" srcOrd="0" destOrd="0" presId="urn:microsoft.com/office/officeart/2005/8/layout/hProcess11"/>
    <dgm:cxn modelId="{F6C582A7-8978-4F5A-950C-84B28B6EDA70}" type="presOf" srcId="{928478FD-4489-4171-9858-EA557AFE9B0E}" destId="{633B2F02-0581-4A12-9C43-D7CF2CA38E9D}" srcOrd="0" destOrd="0" presId="urn:microsoft.com/office/officeart/2005/8/layout/hProcess11"/>
    <dgm:cxn modelId="{8F4E82BB-2B51-4249-9082-B86F27CF1AFE}" type="presOf" srcId="{3FE861B5-0792-4909-A95F-B57D4A9D136D}" destId="{3BD26E7D-301A-4435-AD52-E762D7728478}" srcOrd="0" destOrd="0" presId="urn:microsoft.com/office/officeart/2005/8/layout/hProcess11"/>
    <dgm:cxn modelId="{5BD639C3-2EB9-43E5-BC00-3354B96650C3}" type="presOf" srcId="{5A40DC4D-9D3D-4E9B-AD64-5E9D8861D754}" destId="{B1491C31-02A3-4788-8C9F-005A10C862DA}" srcOrd="0" destOrd="0" presId="urn:microsoft.com/office/officeart/2005/8/layout/hProcess11"/>
    <dgm:cxn modelId="{FA6885E5-F494-477F-85F8-13617224C55F}" type="presOf" srcId="{55F4196E-1343-458E-9BD7-280573F1C2D1}" destId="{6E16AA93-2D60-48CC-B427-E3E1E4F8F91E}" srcOrd="0" destOrd="0" presId="urn:microsoft.com/office/officeart/2005/8/layout/hProcess11"/>
    <dgm:cxn modelId="{C9042BC6-8C82-4901-84A8-A9A6630B17E4}" type="presOf" srcId="{C5344D10-3CB4-4481-B9C5-4ED7B60FB732}" destId="{BBA2D9E0-9C93-4D92-9DB6-D00149BFBC73}" srcOrd="0" destOrd="0" presId="urn:microsoft.com/office/officeart/2005/8/layout/hProcess11"/>
    <dgm:cxn modelId="{1CFB28ED-040F-4D91-93EE-3852872525EB}" srcId="{55F4196E-1343-458E-9BD7-280573F1C2D1}" destId="{928478FD-4489-4171-9858-EA557AFE9B0E}" srcOrd="0" destOrd="0" parTransId="{1CA40219-6BDB-42C6-9611-58D1DC9D88E8}" sibTransId="{BE34FA20-0793-47D2-B1AE-7194CB52688E}"/>
    <dgm:cxn modelId="{D5C5C5F0-BB98-478E-BCF2-1B87FF2BE356}" srcId="{55F4196E-1343-458E-9BD7-280573F1C2D1}" destId="{7C2BEF24-16F0-451E-831C-4BCA66923898}" srcOrd="5" destOrd="0" parTransId="{E23CF3E5-0533-41DA-81A9-DBD9E86D6EB8}" sibTransId="{60EB20E6-91BC-4EAD-A13B-EB1D3223521B}"/>
    <dgm:cxn modelId="{4B2865D8-0392-4485-8E08-3FE837397461}" srcId="{55F4196E-1343-458E-9BD7-280573F1C2D1}" destId="{A03F92FA-61B0-4917-9830-E42F58525C39}" srcOrd="1" destOrd="0" parTransId="{DE975140-026A-42E1-BAE5-A6CFDD0D5D87}" sibTransId="{D86948A8-A7B9-45B1-B0C5-83D3C669C1A2}"/>
    <dgm:cxn modelId="{B6584991-623F-44E8-83E2-9D0ACEF5AE03}" type="presParOf" srcId="{6E16AA93-2D60-48CC-B427-E3E1E4F8F91E}" destId="{8D9CDDE2-A5B6-4737-8C07-56326AA7DD68}" srcOrd="0" destOrd="0" presId="urn:microsoft.com/office/officeart/2005/8/layout/hProcess11"/>
    <dgm:cxn modelId="{FCD74CCA-0368-47F6-A127-37D25DD851BD}" type="presParOf" srcId="{6E16AA93-2D60-48CC-B427-E3E1E4F8F91E}" destId="{C5687327-5DE8-445F-AF77-394A6043F9C7}" srcOrd="1" destOrd="0" presId="urn:microsoft.com/office/officeart/2005/8/layout/hProcess11"/>
    <dgm:cxn modelId="{C77016E3-1947-4450-A90E-CA62B32BF581}" type="presParOf" srcId="{C5687327-5DE8-445F-AF77-394A6043F9C7}" destId="{43BC7AC4-AFA0-4526-B903-DCA3F8EFF3D3}" srcOrd="0" destOrd="0" presId="urn:microsoft.com/office/officeart/2005/8/layout/hProcess11"/>
    <dgm:cxn modelId="{2B2AB8F0-2DBA-4D7D-AFF6-16FCC9E9AD42}" type="presParOf" srcId="{43BC7AC4-AFA0-4526-B903-DCA3F8EFF3D3}" destId="{633B2F02-0581-4A12-9C43-D7CF2CA38E9D}" srcOrd="0" destOrd="0" presId="urn:microsoft.com/office/officeart/2005/8/layout/hProcess11"/>
    <dgm:cxn modelId="{54AC54CE-637C-4F13-ACCE-179E8DE87EA3}" type="presParOf" srcId="{43BC7AC4-AFA0-4526-B903-DCA3F8EFF3D3}" destId="{D8D73148-AA67-4852-837C-DE6520B8D5BD}" srcOrd="1" destOrd="0" presId="urn:microsoft.com/office/officeart/2005/8/layout/hProcess11"/>
    <dgm:cxn modelId="{B1DBEE2D-3190-4AAF-A59B-ED4590F01049}" type="presParOf" srcId="{43BC7AC4-AFA0-4526-B903-DCA3F8EFF3D3}" destId="{569161FE-1ABE-48FF-97E9-B8BF87C46D91}" srcOrd="2" destOrd="0" presId="urn:microsoft.com/office/officeart/2005/8/layout/hProcess11"/>
    <dgm:cxn modelId="{F9E09AF7-FB31-4015-AEB3-2A668624C09D}" type="presParOf" srcId="{C5687327-5DE8-445F-AF77-394A6043F9C7}" destId="{371D059A-E643-4396-9BB5-2E987F2E5F58}" srcOrd="1" destOrd="0" presId="urn:microsoft.com/office/officeart/2005/8/layout/hProcess11"/>
    <dgm:cxn modelId="{E2F48E25-E863-4DA2-8E5A-13624D17FF0D}" type="presParOf" srcId="{C5687327-5DE8-445F-AF77-394A6043F9C7}" destId="{1A5FA0D0-2208-47AB-94D8-00B4511FBB05}" srcOrd="2" destOrd="0" presId="urn:microsoft.com/office/officeart/2005/8/layout/hProcess11"/>
    <dgm:cxn modelId="{2A929239-5573-45CD-B0F8-7F4B21B49259}" type="presParOf" srcId="{1A5FA0D0-2208-47AB-94D8-00B4511FBB05}" destId="{F0E32A14-0B75-4B9A-AC73-21317909F4EC}" srcOrd="0" destOrd="0" presId="urn:microsoft.com/office/officeart/2005/8/layout/hProcess11"/>
    <dgm:cxn modelId="{15C3C4E1-9660-42B4-A9D1-2BD7A3349836}" type="presParOf" srcId="{1A5FA0D0-2208-47AB-94D8-00B4511FBB05}" destId="{7FF2B799-43B6-419A-99CC-EDB1BA6D858A}" srcOrd="1" destOrd="0" presId="urn:microsoft.com/office/officeart/2005/8/layout/hProcess11"/>
    <dgm:cxn modelId="{7A838A7E-11BC-4260-9594-F0DCAAF80FED}" type="presParOf" srcId="{1A5FA0D0-2208-47AB-94D8-00B4511FBB05}" destId="{CED68612-F90B-4858-9DE0-537475C460A7}" srcOrd="2" destOrd="0" presId="urn:microsoft.com/office/officeart/2005/8/layout/hProcess11"/>
    <dgm:cxn modelId="{3641040B-1986-4E35-8537-D0775437D227}" type="presParOf" srcId="{C5687327-5DE8-445F-AF77-394A6043F9C7}" destId="{6F2C8AC7-60D6-45DC-AEFB-70217C5EECF9}" srcOrd="3" destOrd="0" presId="urn:microsoft.com/office/officeart/2005/8/layout/hProcess11"/>
    <dgm:cxn modelId="{83CCD0D1-3F03-435E-9810-D1EF56C8EACA}" type="presParOf" srcId="{C5687327-5DE8-445F-AF77-394A6043F9C7}" destId="{2E5C1617-B6F6-443A-9165-497703C3A888}" srcOrd="4" destOrd="0" presId="urn:microsoft.com/office/officeart/2005/8/layout/hProcess11"/>
    <dgm:cxn modelId="{F2E0CA13-9970-4F8C-99A9-F466FB520D24}" type="presParOf" srcId="{2E5C1617-B6F6-443A-9165-497703C3A888}" destId="{5B2C93C6-2A16-4DFB-B58E-832DB184F681}" srcOrd="0" destOrd="0" presId="urn:microsoft.com/office/officeart/2005/8/layout/hProcess11"/>
    <dgm:cxn modelId="{B186EAC3-1E76-4E7B-A03E-5E0BC0A61078}" type="presParOf" srcId="{2E5C1617-B6F6-443A-9165-497703C3A888}" destId="{A8036A6B-4066-478A-8E74-D98057530402}" srcOrd="1" destOrd="0" presId="urn:microsoft.com/office/officeart/2005/8/layout/hProcess11"/>
    <dgm:cxn modelId="{26C44B5E-28C7-4EBE-8967-93E04C91A979}" type="presParOf" srcId="{2E5C1617-B6F6-443A-9165-497703C3A888}" destId="{16DE3350-CE8D-41AA-BF04-D6439CC1E1BA}" srcOrd="2" destOrd="0" presId="urn:microsoft.com/office/officeart/2005/8/layout/hProcess11"/>
    <dgm:cxn modelId="{74DAE084-61E7-40E4-978C-C43AF038E50E}" type="presParOf" srcId="{C5687327-5DE8-445F-AF77-394A6043F9C7}" destId="{D2DA5628-802E-4C4E-9533-6F5CB92A7F2B}" srcOrd="5" destOrd="0" presId="urn:microsoft.com/office/officeart/2005/8/layout/hProcess11"/>
    <dgm:cxn modelId="{5E1ED10A-4458-429C-B3E8-3C961853E49E}" type="presParOf" srcId="{C5687327-5DE8-445F-AF77-394A6043F9C7}" destId="{58EB76C3-4056-4970-9749-04E5105EC6EF}" srcOrd="6" destOrd="0" presId="urn:microsoft.com/office/officeart/2005/8/layout/hProcess11"/>
    <dgm:cxn modelId="{863318AF-D26D-4812-935A-610AE1765FC5}" type="presParOf" srcId="{58EB76C3-4056-4970-9749-04E5105EC6EF}" destId="{32ED7F9E-E4A3-4A7D-8BD2-2148768E155A}" srcOrd="0" destOrd="0" presId="urn:microsoft.com/office/officeart/2005/8/layout/hProcess11"/>
    <dgm:cxn modelId="{2F8E466C-4C73-4A74-B7E0-5996377C7B21}" type="presParOf" srcId="{58EB76C3-4056-4970-9749-04E5105EC6EF}" destId="{0267F358-191A-44E3-BFFD-616DC312A731}" srcOrd="1" destOrd="0" presId="urn:microsoft.com/office/officeart/2005/8/layout/hProcess11"/>
    <dgm:cxn modelId="{35D17BD9-5029-4C12-ABFF-EC2F076770BE}" type="presParOf" srcId="{58EB76C3-4056-4970-9749-04E5105EC6EF}" destId="{CD098C45-92C7-4385-A523-280FC130D500}" srcOrd="2" destOrd="0" presId="urn:microsoft.com/office/officeart/2005/8/layout/hProcess11"/>
    <dgm:cxn modelId="{167C232B-B590-47B6-9C25-0F1519A2DA81}" type="presParOf" srcId="{C5687327-5DE8-445F-AF77-394A6043F9C7}" destId="{C939CA0A-ADAB-4756-B1C0-35B6D19D7F3B}" srcOrd="7" destOrd="0" presId="urn:microsoft.com/office/officeart/2005/8/layout/hProcess11"/>
    <dgm:cxn modelId="{00DB385C-2C00-45CC-908D-474D2B9D98E3}" type="presParOf" srcId="{C5687327-5DE8-445F-AF77-394A6043F9C7}" destId="{54FF3AE1-EA55-4B69-A805-D2D2F9F25A66}" srcOrd="8" destOrd="0" presId="urn:microsoft.com/office/officeart/2005/8/layout/hProcess11"/>
    <dgm:cxn modelId="{D2E7BFE0-8963-412D-A535-46877CAB1C88}" type="presParOf" srcId="{54FF3AE1-EA55-4B69-A805-D2D2F9F25A66}" destId="{3BD26E7D-301A-4435-AD52-E762D7728478}" srcOrd="0" destOrd="0" presId="urn:microsoft.com/office/officeart/2005/8/layout/hProcess11"/>
    <dgm:cxn modelId="{9AA6C3B7-86E2-40A6-9676-93297BCEBD6F}" type="presParOf" srcId="{54FF3AE1-EA55-4B69-A805-D2D2F9F25A66}" destId="{20490DAC-B1BF-4C55-8ABB-ABEF7126FA56}" srcOrd="1" destOrd="0" presId="urn:microsoft.com/office/officeart/2005/8/layout/hProcess11"/>
    <dgm:cxn modelId="{0F12C862-176F-4146-810C-58073B2EBF51}" type="presParOf" srcId="{54FF3AE1-EA55-4B69-A805-D2D2F9F25A66}" destId="{29974941-8DCC-4944-9492-92F089B05466}" srcOrd="2" destOrd="0" presId="urn:microsoft.com/office/officeart/2005/8/layout/hProcess11"/>
    <dgm:cxn modelId="{815337B8-CBB7-4F07-BA33-C6201D861E3F}" type="presParOf" srcId="{C5687327-5DE8-445F-AF77-394A6043F9C7}" destId="{419BE7A3-9733-47BF-ADB1-B35B120B8263}" srcOrd="9" destOrd="0" presId="urn:microsoft.com/office/officeart/2005/8/layout/hProcess11"/>
    <dgm:cxn modelId="{F8A57CD7-B48C-4B61-88D7-9BC22ECD0CC5}" type="presParOf" srcId="{C5687327-5DE8-445F-AF77-394A6043F9C7}" destId="{49A4210A-13AC-4D83-A882-C96120CBB720}" srcOrd="10" destOrd="0" presId="urn:microsoft.com/office/officeart/2005/8/layout/hProcess11"/>
    <dgm:cxn modelId="{649A12CF-2DD6-415F-8265-1FBAD86280E3}" type="presParOf" srcId="{49A4210A-13AC-4D83-A882-C96120CBB720}" destId="{7494303F-ECD2-4DF5-BA50-3E8A26C20F0E}" srcOrd="0" destOrd="0" presId="urn:microsoft.com/office/officeart/2005/8/layout/hProcess11"/>
    <dgm:cxn modelId="{AA6817FC-9F77-4936-8752-F86995DC8D11}" type="presParOf" srcId="{49A4210A-13AC-4D83-A882-C96120CBB720}" destId="{AECDCF46-05CE-4D1E-A046-111DAF931CA0}" srcOrd="1" destOrd="0" presId="urn:microsoft.com/office/officeart/2005/8/layout/hProcess11"/>
    <dgm:cxn modelId="{BF5BA006-9D40-43AC-AF92-B88F2CDA7005}" type="presParOf" srcId="{49A4210A-13AC-4D83-A882-C96120CBB720}" destId="{8BAE9A71-02E8-4733-A42D-B3548E5DDD38}" srcOrd="2" destOrd="0" presId="urn:microsoft.com/office/officeart/2005/8/layout/hProcess11"/>
    <dgm:cxn modelId="{C2167853-5D21-4112-A01E-BAB6A0594D8A}" type="presParOf" srcId="{C5687327-5DE8-445F-AF77-394A6043F9C7}" destId="{DBF99979-F43C-4E91-B473-19CD046502B0}" srcOrd="11" destOrd="0" presId="urn:microsoft.com/office/officeart/2005/8/layout/hProcess11"/>
    <dgm:cxn modelId="{B846D429-F60D-4BE0-A194-9B871B50D88E}" type="presParOf" srcId="{C5687327-5DE8-445F-AF77-394A6043F9C7}" destId="{5BA54CBC-8BB4-4B89-979B-549482E22941}" srcOrd="12" destOrd="0" presId="urn:microsoft.com/office/officeart/2005/8/layout/hProcess11"/>
    <dgm:cxn modelId="{702358EB-DE28-4C4D-8370-50494AAA2AC7}" type="presParOf" srcId="{5BA54CBC-8BB4-4B89-979B-549482E22941}" destId="{B1491C31-02A3-4788-8C9F-005A10C862DA}" srcOrd="0" destOrd="0" presId="urn:microsoft.com/office/officeart/2005/8/layout/hProcess11"/>
    <dgm:cxn modelId="{4614FAE3-779A-4CA2-9C1F-4A7AAD7A6415}" type="presParOf" srcId="{5BA54CBC-8BB4-4B89-979B-549482E22941}" destId="{9AF5D460-DD7B-4086-B65C-88928C26C7DF}" srcOrd="1" destOrd="0" presId="urn:microsoft.com/office/officeart/2005/8/layout/hProcess11"/>
    <dgm:cxn modelId="{D94A40C7-6154-436B-A95B-2A6068D9E481}" type="presParOf" srcId="{5BA54CBC-8BB4-4B89-979B-549482E22941}" destId="{19719768-920F-4B35-B32A-1E1AEF8FBA62}" srcOrd="2" destOrd="0" presId="urn:microsoft.com/office/officeart/2005/8/layout/hProcess11"/>
    <dgm:cxn modelId="{97747624-DF5A-4DF0-BF31-9F2E43E925CC}" type="presParOf" srcId="{C5687327-5DE8-445F-AF77-394A6043F9C7}" destId="{1F257415-AE17-4E38-8F1B-7DAE5ED90544}" srcOrd="13" destOrd="0" presId="urn:microsoft.com/office/officeart/2005/8/layout/hProcess11"/>
    <dgm:cxn modelId="{5F1DEA1C-2F3E-444B-B2ED-D7A6493EAE58}" type="presParOf" srcId="{C5687327-5DE8-445F-AF77-394A6043F9C7}" destId="{A7ECFCC4-9A06-4F7A-9C71-D2FF350C8392}" srcOrd="14" destOrd="0" presId="urn:microsoft.com/office/officeart/2005/8/layout/hProcess11"/>
    <dgm:cxn modelId="{CC2C511C-A7A3-4142-B90A-2723B813FB6C}" type="presParOf" srcId="{A7ECFCC4-9A06-4F7A-9C71-D2FF350C8392}" destId="{BBA2D9E0-9C93-4D92-9DB6-D00149BFBC73}" srcOrd="0" destOrd="0" presId="urn:microsoft.com/office/officeart/2005/8/layout/hProcess11"/>
    <dgm:cxn modelId="{BACEA7A7-0A5B-46B5-B287-ABD45055DE43}" type="presParOf" srcId="{A7ECFCC4-9A06-4F7A-9C71-D2FF350C8392}" destId="{E5F1D553-8691-44B4-8AFF-2129AF9568BA}" srcOrd="1" destOrd="0" presId="urn:microsoft.com/office/officeart/2005/8/layout/hProcess11"/>
    <dgm:cxn modelId="{EFCBE6E0-CBF5-4D67-AAB2-FC9F6E1F2B2D}" type="presParOf" srcId="{A7ECFCC4-9A06-4F7A-9C71-D2FF350C8392}" destId="{7362FEAB-3B54-4816-B933-587A6053677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A95FA-8B4C-49D1-9D4A-73AA1A466821}" type="doc">
      <dgm:prSet loTypeId="urn:microsoft.com/office/officeart/2008/layout/HexagonCluster" loCatId="picture" qsTypeId="urn:microsoft.com/office/officeart/2005/8/quickstyle/simple1" qsCatId="simple" csTypeId="urn:microsoft.com/office/officeart/2005/8/colors/accent1_5" csCatId="accent1" phldr="1"/>
      <dgm:spPr/>
      <dgm:t>
        <a:bodyPr/>
        <a:lstStyle/>
        <a:p>
          <a:endParaRPr lang="nl-BE"/>
        </a:p>
      </dgm:t>
    </dgm:pt>
    <dgm:pt modelId="{005848DF-1348-440E-A700-FE4C131C49D7}">
      <dgm:prSet phldrT="[Texte]"/>
      <dgm:spPr/>
      <dgm:t>
        <a:bodyPr/>
        <a:lstStyle/>
        <a:p>
          <a:pPr>
            <a:buFont typeface="Arial" panose="020B0604020202020204" pitchFamily="34" charset="0"/>
            <a:buChar char="•"/>
          </a:pPr>
          <a:r>
            <a:rPr lang="fr-FR" dirty="0"/>
            <a:t>Eaux souterraines et sol</a:t>
          </a:r>
          <a:endParaRPr lang="nl-BE" dirty="0"/>
        </a:p>
      </dgm:t>
    </dgm:pt>
    <dgm:pt modelId="{A0FD022D-93B3-4B5A-8DD6-4F8C37322BA8}" type="parTrans" cxnId="{EB194458-D559-4F9D-AE95-6667AEDC6C7D}">
      <dgm:prSet/>
      <dgm:spPr/>
      <dgm:t>
        <a:bodyPr/>
        <a:lstStyle/>
        <a:p>
          <a:endParaRPr lang="nl-BE"/>
        </a:p>
      </dgm:t>
    </dgm:pt>
    <dgm:pt modelId="{2CA37CD2-362D-44F0-BF35-55495BEA9DDE}" type="sibTrans" cxnId="{EB194458-D559-4F9D-AE95-6667AEDC6C7D}">
      <dgm:prSet/>
      <dgm:spPr>
        <a:blipFill rotWithShape="1">
          <a:blip xmlns:r="http://schemas.openxmlformats.org/officeDocument/2006/relationships" r:embed="rId1"/>
          <a:srcRect/>
          <a:stretch>
            <a:fillRect t="-8000" b="-8000"/>
          </a:stretch>
        </a:blipFill>
      </dgm:spPr>
      <dgm:t>
        <a:bodyPr/>
        <a:lstStyle/>
        <a:p>
          <a:endParaRPr lang="nl-BE"/>
        </a:p>
      </dgm:t>
    </dgm:pt>
    <dgm:pt modelId="{E2568FD2-97BF-43A3-A1DE-2CDBA50B1567}">
      <dgm:prSet/>
      <dgm:spPr/>
      <dgm:t>
        <a:bodyPr/>
        <a:lstStyle/>
        <a:p>
          <a:r>
            <a:rPr lang="nl-BE" dirty="0" err="1"/>
            <a:t>Paysage</a:t>
          </a:r>
          <a:r>
            <a:rPr lang="nl-BE" dirty="0"/>
            <a:t> et </a:t>
          </a:r>
          <a:r>
            <a:rPr lang="nl-BE" dirty="0" err="1"/>
            <a:t>patrimoine</a:t>
          </a:r>
          <a:endParaRPr lang="nl-BE" dirty="0"/>
        </a:p>
      </dgm:t>
    </dgm:pt>
    <dgm:pt modelId="{CCFB85DE-5BFB-45AE-9D69-478334DA6999}" type="parTrans" cxnId="{EDEAE91E-FA57-48D4-847B-7174A56B9756}">
      <dgm:prSet/>
      <dgm:spPr/>
      <dgm:t>
        <a:bodyPr/>
        <a:lstStyle/>
        <a:p>
          <a:endParaRPr lang="nl-BE"/>
        </a:p>
      </dgm:t>
    </dgm:pt>
    <dgm:pt modelId="{FEB7FAB0-600D-447A-AB4E-DFCF7B066757}" type="sibTrans" cxnId="{EDEAE91E-FA57-48D4-847B-7174A56B9756}">
      <dgm:prSet/>
      <dgm:spPr>
        <a:blipFill>
          <a:blip xmlns:r="http://schemas.openxmlformats.org/officeDocument/2006/relationships" r:embed="rId2"/>
          <a:srcRect/>
          <a:stretch>
            <a:fillRect t="-8000" b="-8000"/>
          </a:stretch>
        </a:blipFill>
      </dgm:spPr>
      <dgm:t>
        <a:bodyPr/>
        <a:lstStyle/>
        <a:p>
          <a:endParaRPr lang="nl-BE"/>
        </a:p>
      </dgm:t>
    </dgm:pt>
    <dgm:pt modelId="{7EAFA0AA-EAEC-4309-863E-3274F96CE671}">
      <dgm:prSet/>
      <dgm:spPr/>
      <dgm:t>
        <a:bodyPr/>
        <a:lstStyle/>
        <a:p>
          <a:r>
            <a:rPr lang="fr-FR" dirty="0"/>
            <a:t>Socio-éco</a:t>
          </a:r>
          <a:endParaRPr lang="nl-BE" dirty="0"/>
        </a:p>
      </dgm:t>
    </dgm:pt>
    <dgm:pt modelId="{207B0FD5-6C98-4B53-B343-B7EB7BDE65FB}" type="parTrans" cxnId="{A77B4D66-D8D7-4688-BCEE-E268B3259C47}">
      <dgm:prSet/>
      <dgm:spPr/>
      <dgm:t>
        <a:bodyPr/>
        <a:lstStyle/>
        <a:p>
          <a:endParaRPr lang="nl-BE"/>
        </a:p>
      </dgm:t>
    </dgm:pt>
    <dgm:pt modelId="{230CEEFE-51A6-441B-98B6-B1AFD0F7665A}" type="sibTrans" cxnId="{A77B4D66-D8D7-4688-BCEE-E268B3259C47}">
      <dgm:prSet/>
      <dgm:spPr>
        <a:blipFill rotWithShape="1">
          <a:blip xmlns:r="http://schemas.openxmlformats.org/officeDocument/2006/relationships" r:embed="rId3"/>
          <a:srcRect/>
          <a:stretch>
            <a:fillRect t="-8000" b="-8000"/>
          </a:stretch>
        </a:blipFill>
      </dgm:spPr>
      <dgm:t>
        <a:bodyPr/>
        <a:lstStyle/>
        <a:p>
          <a:endParaRPr lang="nl-BE"/>
        </a:p>
      </dgm:t>
    </dgm:pt>
    <dgm:pt modelId="{A1FB9150-5DD8-449B-9F21-4B6CE237C361}">
      <dgm:prSet/>
      <dgm:spPr/>
      <dgm:t>
        <a:bodyPr/>
        <a:lstStyle/>
        <a:p>
          <a:r>
            <a:rPr lang="fr-FR" dirty="0"/>
            <a:t>Faune/flore</a:t>
          </a:r>
          <a:endParaRPr lang="nl-BE" dirty="0"/>
        </a:p>
      </dgm:t>
    </dgm:pt>
    <dgm:pt modelId="{71D3705F-EEEA-4AB7-9A99-357EAD7D0525}" type="parTrans" cxnId="{CD516F0C-CB9E-4252-A4EF-49BF97411F61}">
      <dgm:prSet/>
      <dgm:spPr/>
      <dgm:t>
        <a:bodyPr/>
        <a:lstStyle/>
        <a:p>
          <a:endParaRPr lang="nl-BE"/>
        </a:p>
      </dgm:t>
    </dgm:pt>
    <dgm:pt modelId="{5241208F-86DB-4F2F-BDC8-6418583F97A4}" type="sibTrans" cxnId="{CD516F0C-CB9E-4252-A4EF-49BF97411F61}">
      <dgm:prSet/>
      <dgm:spPr>
        <a:blipFill rotWithShape="1">
          <a:blip xmlns:r="http://schemas.openxmlformats.org/officeDocument/2006/relationships" r:embed="rId4"/>
          <a:srcRect/>
          <a:stretch>
            <a:fillRect t="-18000" b="-18000"/>
          </a:stretch>
        </a:blipFill>
      </dgm:spPr>
      <dgm:t>
        <a:bodyPr/>
        <a:lstStyle/>
        <a:p>
          <a:endParaRPr lang="nl-BE"/>
        </a:p>
      </dgm:t>
    </dgm:pt>
    <dgm:pt modelId="{1BF42BB5-5DBC-436F-AD38-E72652502FA1}">
      <dgm:prSet/>
      <dgm:spPr/>
      <dgm:t>
        <a:bodyPr/>
        <a:lstStyle/>
        <a:p>
          <a:r>
            <a:rPr lang="fr-FR" dirty="0"/>
            <a:t>Autres…</a:t>
          </a:r>
          <a:endParaRPr lang="nl-BE" dirty="0"/>
        </a:p>
      </dgm:t>
    </dgm:pt>
    <dgm:pt modelId="{694D89A2-C581-49CE-9B68-B2E37E6E4941}" type="parTrans" cxnId="{A9C49844-0308-42CF-942B-DF210C1EB074}">
      <dgm:prSet/>
      <dgm:spPr/>
      <dgm:t>
        <a:bodyPr/>
        <a:lstStyle/>
        <a:p>
          <a:endParaRPr lang="nl-BE"/>
        </a:p>
      </dgm:t>
    </dgm:pt>
    <dgm:pt modelId="{6288E0C9-DC0B-486B-B8B6-6907675DFD84}" type="sibTrans" cxnId="{A9C49844-0308-42CF-942B-DF210C1EB074}">
      <dgm:prSet/>
      <dgm:spPr>
        <a:blipFill>
          <a:blip xmlns:r="http://schemas.openxmlformats.org/officeDocument/2006/relationships" r:embed="rId5"/>
          <a:srcRect/>
          <a:stretch>
            <a:fillRect t="-8000" b="-8000"/>
          </a:stretch>
        </a:blipFill>
      </dgm:spPr>
      <dgm:t>
        <a:bodyPr/>
        <a:lstStyle/>
        <a:p>
          <a:endParaRPr lang="nl-BE"/>
        </a:p>
      </dgm:t>
    </dgm:pt>
    <dgm:pt modelId="{95D10A78-C4A1-4EE9-BE10-E2281CD3BCE2}" type="pres">
      <dgm:prSet presAssocID="{F3EA95FA-8B4C-49D1-9D4A-73AA1A466821}" presName="Name0" presStyleCnt="0">
        <dgm:presLayoutVars>
          <dgm:chMax val="21"/>
          <dgm:chPref val="21"/>
        </dgm:presLayoutVars>
      </dgm:prSet>
      <dgm:spPr/>
    </dgm:pt>
    <dgm:pt modelId="{DDC3CD8F-58CE-44ED-9D98-F6CAF76FA669}" type="pres">
      <dgm:prSet presAssocID="{005848DF-1348-440E-A700-FE4C131C49D7}" presName="text1" presStyleCnt="0"/>
      <dgm:spPr/>
    </dgm:pt>
    <dgm:pt modelId="{8DB8E442-D353-406D-B689-F6D66B967BB4}" type="pres">
      <dgm:prSet presAssocID="{005848DF-1348-440E-A700-FE4C131C49D7}" presName="textRepeatNode" presStyleLbl="alignNode1" presStyleIdx="0" presStyleCnt="5">
        <dgm:presLayoutVars>
          <dgm:chMax val="0"/>
          <dgm:chPref val="0"/>
          <dgm:bulletEnabled val="1"/>
        </dgm:presLayoutVars>
      </dgm:prSet>
      <dgm:spPr/>
    </dgm:pt>
    <dgm:pt modelId="{F92382A7-216D-406B-8FC0-07A24EDB4E9D}" type="pres">
      <dgm:prSet presAssocID="{005848DF-1348-440E-A700-FE4C131C49D7}" presName="textaccent1" presStyleCnt="0"/>
      <dgm:spPr/>
    </dgm:pt>
    <dgm:pt modelId="{CBF47F27-C708-4158-8B18-7782A678FE0A}" type="pres">
      <dgm:prSet presAssocID="{005848DF-1348-440E-A700-FE4C131C49D7}" presName="accentRepeatNode" presStyleLbl="solidAlignAcc1" presStyleIdx="0" presStyleCnt="10"/>
      <dgm:spPr/>
    </dgm:pt>
    <dgm:pt modelId="{6ACE4250-92F7-4AEB-93A6-EE21B46192E8}" type="pres">
      <dgm:prSet presAssocID="{2CA37CD2-362D-44F0-BF35-55495BEA9DDE}" presName="image1" presStyleCnt="0"/>
      <dgm:spPr/>
    </dgm:pt>
    <dgm:pt modelId="{E4CE78CF-196E-4BEA-BB73-E4B17BE4552E}" type="pres">
      <dgm:prSet presAssocID="{2CA37CD2-362D-44F0-BF35-55495BEA9DDE}" presName="imageRepeatNode" presStyleLbl="alignAcc1" presStyleIdx="0" presStyleCnt="5"/>
      <dgm:spPr/>
    </dgm:pt>
    <dgm:pt modelId="{8F7764D2-CD44-41BF-8D36-B341D66ADE32}" type="pres">
      <dgm:prSet presAssocID="{2CA37CD2-362D-44F0-BF35-55495BEA9DDE}" presName="imageaccent1" presStyleCnt="0"/>
      <dgm:spPr/>
    </dgm:pt>
    <dgm:pt modelId="{659C71BD-E63E-443D-878B-9878387B819E}" type="pres">
      <dgm:prSet presAssocID="{2CA37CD2-362D-44F0-BF35-55495BEA9DDE}" presName="accentRepeatNode" presStyleLbl="solidAlignAcc1" presStyleIdx="1" presStyleCnt="10"/>
      <dgm:spPr/>
    </dgm:pt>
    <dgm:pt modelId="{A03DBB99-B557-4E70-A71E-9446A672B47C}" type="pres">
      <dgm:prSet presAssocID="{E2568FD2-97BF-43A3-A1DE-2CDBA50B1567}" presName="text2" presStyleCnt="0"/>
      <dgm:spPr/>
    </dgm:pt>
    <dgm:pt modelId="{89B89823-AD41-458D-B62E-1EF0B33737C9}" type="pres">
      <dgm:prSet presAssocID="{E2568FD2-97BF-43A3-A1DE-2CDBA50B1567}" presName="textRepeatNode" presStyleLbl="alignNode1" presStyleIdx="1" presStyleCnt="5" custLinFactNeighborX="-3018" custLinFactNeighborY="-269">
        <dgm:presLayoutVars>
          <dgm:chMax val="0"/>
          <dgm:chPref val="0"/>
          <dgm:bulletEnabled val="1"/>
        </dgm:presLayoutVars>
      </dgm:prSet>
      <dgm:spPr/>
    </dgm:pt>
    <dgm:pt modelId="{65A55D15-BD86-4033-8EE1-EDA9E1B5610B}" type="pres">
      <dgm:prSet presAssocID="{E2568FD2-97BF-43A3-A1DE-2CDBA50B1567}" presName="textaccent2" presStyleCnt="0"/>
      <dgm:spPr/>
    </dgm:pt>
    <dgm:pt modelId="{19B03D8F-FD52-4FCB-B65C-3C51CCD502DA}" type="pres">
      <dgm:prSet presAssocID="{E2568FD2-97BF-43A3-A1DE-2CDBA50B1567}" presName="accentRepeatNode" presStyleLbl="solidAlignAcc1" presStyleIdx="2" presStyleCnt="10"/>
      <dgm:spPr/>
    </dgm:pt>
    <dgm:pt modelId="{12A9A51D-CC42-4243-BBB2-1A890AE3CD68}" type="pres">
      <dgm:prSet presAssocID="{FEB7FAB0-600D-447A-AB4E-DFCF7B066757}" presName="image2" presStyleCnt="0"/>
      <dgm:spPr/>
    </dgm:pt>
    <dgm:pt modelId="{3700FFBA-E80D-4C51-80D3-113FFEEB95CF}" type="pres">
      <dgm:prSet presAssocID="{FEB7FAB0-600D-447A-AB4E-DFCF7B066757}" presName="imageRepeatNode" presStyleLbl="alignAcc1" presStyleIdx="1" presStyleCnt="5"/>
      <dgm:spPr/>
    </dgm:pt>
    <dgm:pt modelId="{074E0527-0BDF-4C1A-AF3B-074440D1C4AC}" type="pres">
      <dgm:prSet presAssocID="{FEB7FAB0-600D-447A-AB4E-DFCF7B066757}" presName="imageaccent2" presStyleCnt="0"/>
      <dgm:spPr/>
    </dgm:pt>
    <dgm:pt modelId="{A5B13DB3-2DA3-4C08-AC21-D02CEAB00A64}" type="pres">
      <dgm:prSet presAssocID="{FEB7FAB0-600D-447A-AB4E-DFCF7B066757}" presName="accentRepeatNode" presStyleLbl="solidAlignAcc1" presStyleIdx="3" presStyleCnt="10"/>
      <dgm:spPr/>
    </dgm:pt>
    <dgm:pt modelId="{400D42AA-DCE6-4241-B92C-88240B7FAE08}" type="pres">
      <dgm:prSet presAssocID="{7EAFA0AA-EAEC-4309-863E-3274F96CE671}" presName="text3" presStyleCnt="0"/>
      <dgm:spPr/>
    </dgm:pt>
    <dgm:pt modelId="{7ACE9D39-C528-42D2-A23F-6308F93BDD12}" type="pres">
      <dgm:prSet presAssocID="{7EAFA0AA-EAEC-4309-863E-3274F96CE671}" presName="textRepeatNode" presStyleLbl="alignNode1" presStyleIdx="2" presStyleCnt="5">
        <dgm:presLayoutVars>
          <dgm:chMax val="0"/>
          <dgm:chPref val="0"/>
          <dgm:bulletEnabled val="1"/>
        </dgm:presLayoutVars>
      </dgm:prSet>
      <dgm:spPr/>
    </dgm:pt>
    <dgm:pt modelId="{249DFF07-6799-4A33-8E10-E86D440B6F47}" type="pres">
      <dgm:prSet presAssocID="{7EAFA0AA-EAEC-4309-863E-3274F96CE671}" presName="textaccent3" presStyleCnt="0"/>
      <dgm:spPr/>
    </dgm:pt>
    <dgm:pt modelId="{F8B5889C-A107-489F-9BAA-B5A71753569B}" type="pres">
      <dgm:prSet presAssocID="{7EAFA0AA-EAEC-4309-863E-3274F96CE671}" presName="accentRepeatNode" presStyleLbl="solidAlignAcc1" presStyleIdx="4" presStyleCnt="10"/>
      <dgm:spPr/>
    </dgm:pt>
    <dgm:pt modelId="{A0559854-E617-4971-A31C-2B4C8640D1A5}" type="pres">
      <dgm:prSet presAssocID="{230CEEFE-51A6-441B-98B6-B1AFD0F7665A}" presName="image3" presStyleCnt="0"/>
      <dgm:spPr/>
    </dgm:pt>
    <dgm:pt modelId="{1F6E86E5-8836-4474-BD50-5AC366F9EE00}" type="pres">
      <dgm:prSet presAssocID="{230CEEFE-51A6-441B-98B6-B1AFD0F7665A}" presName="imageRepeatNode" presStyleLbl="alignAcc1" presStyleIdx="2" presStyleCnt="5"/>
      <dgm:spPr/>
    </dgm:pt>
    <dgm:pt modelId="{7F86B001-019F-4BC6-AF14-15D0E19C3E78}" type="pres">
      <dgm:prSet presAssocID="{230CEEFE-51A6-441B-98B6-B1AFD0F7665A}" presName="imageaccent3" presStyleCnt="0"/>
      <dgm:spPr/>
    </dgm:pt>
    <dgm:pt modelId="{C094EC32-9675-4460-A843-34BFF6EE1C37}" type="pres">
      <dgm:prSet presAssocID="{230CEEFE-51A6-441B-98B6-B1AFD0F7665A}" presName="accentRepeatNode" presStyleLbl="solidAlignAcc1" presStyleIdx="5" presStyleCnt="10"/>
      <dgm:spPr/>
    </dgm:pt>
    <dgm:pt modelId="{22572495-AD87-4DE2-8411-21B22E786298}" type="pres">
      <dgm:prSet presAssocID="{A1FB9150-5DD8-449B-9F21-4B6CE237C361}" presName="text4" presStyleCnt="0"/>
      <dgm:spPr/>
    </dgm:pt>
    <dgm:pt modelId="{B8DDDEA2-F7F3-4271-9A48-09FEFD06A745}" type="pres">
      <dgm:prSet presAssocID="{A1FB9150-5DD8-449B-9F21-4B6CE237C361}" presName="textRepeatNode" presStyleLbl="alignNode1" presStyleIdx="3" presStyleCnt="5">
        <dgm:presLayoutVars>
          <dgm:chMax val="0"/>
          <dgm:chPref val="0"/>
          <dgm:bulletEnabled val="1"/>
        </dgm:presLayoutVars>
      </dgm:prSet>
      <dgm:spPr/>
    </dgm:pt>
    <dgm:pt modelId="{9EECC49B-621C-438C-9009-1C7D907312AA}" type="pres">
      <dgm:prSet presAssocID="{A1FB9150-5DD8-449B-9F21-4B6CE237C361}" presName="textaccent4" presStyleCnt="0"/>
      <dgm:spPr/>
    </dgm:pt>
    <dgm:pt modelId="{3E1A9AAA-E453-441E-9D92-0613600060F6}" type="pres">
      <dgm:prSet presAssocID="{A1FB9150-5DD8-449B-9F21-4B6CE237C361}" presName="accentRepeatNode" presStyleLbl="solidAlignAcc1" presStyleIdx="6" presStyleCnt="10"/>
      <dgm:spPr/>
    </dgm:pt>
    <dgm:pt modelId="{42F8EB26-8E31-48F0-8DB5-8BCB3E02A217}" type="pres">
      <dgm:prSet presAssocID="{5241208F-86DB-4F2F-BDC8-6418583F97A4}" presName="image4" presStyleCnt="0"/>
      <dgm:spPr/>
    </dgm:pt>
    <dgm:pt modelId="{9F4A08F1-6A79-4B75-8536-D95613DA89E1}" type="pres">
      <dgm:prSet presAssocID="{5241208F-86DB-4F2F-BDC8-6418583F97A4}" presName="imageRepeatNode" presStyleLbl="alignAcc1" presStyleIdx="3" presStyleCnt="5"/>
      <dgm:spPr/>
    </dgm:pt>
    <dgm:pt modelId="{1A7B9A3B-3B18-4A5C-B037-A283C8BE334C}" type="pres">
      <dgm:prSet presAssocID="{5241208F-86DB-4F2F-BDC8-6418583F97A4}" presName="imageaccent4" presStyleCnt="0"/>
      <dgm:spPr/>
    </dgm:pt>
    <dgm:pt modelId="{3D3FF52B-E779-479F-BAD6-F3CC2777D744}" type="pres">
      <dgm:prSet presAssocID="{5241208F-86DB-4F2F-BDC8-6418583F97A4}" presName="accentRepeatNode" presStyleLbl="solidAlignAcc1" presStyleIdx="7" presStyleCnt="10"/>
      <dgm:spPr/>
    </dgm:pt>
    <dgm:pt modelId="{1F5ED396-3617-4B64-931A-D5564D6C0D42}" type="pres">
      <dgm:prSet presAssocID="{1BF42BB5-5DBC-436F-AD38-E72652502FA1}" presName="text5" presStyleCnt="0"/>
      <dgm:spPr/>
    </dgm:pt>
    <dgm:pt modelId="{E91DF675-CC60-4C89-82B0-466979337518}" type="pres">
      <dgm:prSet presAssocID="{1BF42BB5-5DBC-436F-AD38-E72652502FA1}" presName="textRepeatNode" presStyleLbl="alignNode1" presStyleIdx="4" presStyleCnt="5">
        <dgm:presLayoutVars>
          <dgm:chMax val="0"/>
          <dgm:chPref val="0"/>
          <dgm:bulletEnabled val="1"/>
        </dgm:presLayoutVars>
      </dgm:prSet>
      <dgm:spPr/>
    </dgm:pt>
    <dgm:pt modelId="{9C81BBCF-BCED-4793-9C57-7E3958533170}" type="pres">
      <dgm:prSet presAssocID="{1BF42BB5-5DBC-436F-AD38-E72652502FA1}" presName="textaccent5" presStyleCnt="0"/>
      <dgm:spPr/>
    </dgm:pt>
    <dgm:pt modelId="{0CE09057-0DA9-4E6E-A3E1-966727FEC431}" type="pres">
      <dgm:prSet presAssocID="{1BF42BB5-5DBC-436F-AD38-E72652502FA1}" presName="accentRepeatNode" presStyleLbl="solidAlignAcc1" presStyleIdx="8" presStyleCnt="10"/>
      <dgm:spPr/>
    </dgm:pt>
    <dgm:pt modelId="{049A04F6-24E2-4328-AB93-10D36FA8AE4D}" type="pres">
      <dgm:prSet presAssocID="{6288E0C9-DC0B-486B-B8B6-6907675DFD84}" presName="image5" presStyleCnt="0"/>
      <dgm:spPr/>
    </dgm:pt>
    <dgm:pt modelId="{B17CC347-49F6-4B41-88F4-6500343F6EAE}" type="pres">
      <dgm:prSet presAssocID="{6288E0C9-DC0B-486B-B8B6-6907675DFD84}" presName="imageRepeatNode" presStyleLbl="alignAcc1" presStyleIdx="4" presStyleCnt="5"/>
      <dgm:spPr/>
    </dgm:pt>
    <dgm:pt modelId="{3A359BC8-FE77-46FA-90F2-B4776E7669A5}" type="pres">
      <dgm:prSet presAssocID="{6288E0C9-DC0B-486B-B8B6-6907675DFD84}" presName="imageaccent5" presStyleCnt="0"/>
      <dgm:spPr/>
    </dgm:pt>
    <dgm:pt modelId="{CE674E47-E85E-4A93-8A97-CFE674ECD5EC}" type="pres">
      <dgm:prSet presAssocID="{6288E0C9-DC0B-486B-B8B6-6907675DFD84}" presName="accentRepeatNode" presStyleLbl="solidAlignAcc1" presStyleIdx="9" presStyleCnt="10"/>
      <dgm:spPr/>
    </dgm:pt>
  </dgm:ptLst>
  <dgm:cxnLst>
    <dgm:cxn modelId="{CD516F0C-CB9E-4252-A4EF-49BF97411F61}" srcId="{F3EA95FA-8B4C-49D1-9D4A-73AA1A466821}" destId="{A1FB9150-5DD8-449B-9F21-4B6CE237C361}" srcOrd="3" destOrd="0" parTransId="{71D3705F-EEEA-4AB7-9A99-357EAD7D0525}" sibTransId="{5241208F-86DB-4F2F-BDC8-6418583F97A4}"/>
    <dgm:cxn modelId="{060ADD0F-60B6-4B6B-8356-3D646DE62796}" type="presOf" srcId="{F3EA95FA-8B4C-49D1-9D4A-73AA1A466821}" destId="{95D10A78-C4A1-4EE9-BE10-E2281CD3BCE2}" srcOrd="0" destOrd="0" presId="urn:microsoft.com/office/officeart/2008/layout/HexagonCluster"/>
    <dgm:cxn modelId="{0DC8E112-92B3-4803-A4AE-34B1D78C64EC}" type="presOf" srcId="{2CA37CD2-362D-44F0-BF35-55495BEA9DDE}" destId="{E4CE78CF-196E-4BEA-BB73-E4B17BE4552E}" srcOrd="0" destOrd="0" presId="urn:microsoft.com/office/officeart/2008/layout/HexagonCluster"/>
    <dgm:cxn modelId="{0082A716-D3D1-45C4-9F1A-E9B808A5037A}" type="presOf" srcId="{A1FB9150-5DD8-449B-9F21-4B6CE237C361}" destId="{B8DDDEA2-F7F3-4271-9A48-09FEFD06A745}" srcOrd="0" destOrd="0" presId="urn:microsoft.com/office/officeart/2008/layout/HexagonCluster"/>
    <dgm:cxn modelId="{EDEAE91E-FA57-48D4-847B-7174A56B9756}" srcId="{F3EA95FA-8B4C-49D1-9D4A-73AA1A466821}" destId="{E2568FD2-97BF-43A3-A1DE-2CDBA50B1567}" srcOrd="1" destOrd="0" parTransId="{CCFB85DE-5BFB-45AE-9D69-478334DA6999}" sibTransId="{FEB7FAB0-600D-447A-AB4E-DFCF7B066757}"/>
    <dgm:cxn modelId="{889FBC5D-10D1-43A4-A0CB-720FECA593EA}" type="presOf" srcId="{5241208F-86DB-4F2F-BDC8-6418583F97A4}" destId="{9F4A08F1-6A79-4B75-8536-D95613DA89E1}" srcOrd="0" destOrd="0" presId="urn:microsoft.com/office/officeart/2008/layout/HexagonCluster"/>
    <dgm:cxn modelId="{30F7A963-1F9B-4693-B8D0-981CB91E4E31}" type="presOf" srcId="{6288E0C9-DC0B-486B-B8B6-6907675DFD84}" destId="{B17CC347-49F6-4B41-88F4-6500343F6EAE}" srcOrd="0" destOrd="0" presId="urn:microsoft.com/office/officeart/2008/layout/HexagonCluster"/>
    <dgm:cxn modelId="{A9C49844-0308-42CF-942B-DF210C1EB074}" srcId="{F3EA95FA-8B4C-49D1-9D4A-73AA1A466821}" destId="{1BF42BB5-5DBC-436F-AD38-E72652502FA1}" srcOrd="4" destOrd="0" parTransId="{694D89A2-C581-49CE-9B68-B2E37E6E4941}" sibTransId="{6288E0C9-DC0B-486B-B8B6-6907675DFD84}"/>
    <dgm:cxn modelId="{A77B4D66-D8D7-4688-BCEE-E268B3259C47}" srcId="{F3EA95FA-8B4C-49D1-9D4A-73AA1A466821}" destId="{7EAFA0AA-EAEC-4309-863E-3274F96CE671}" srcOrd="2" destOrd="0" parTransId="{207B0FD5-6C98-4B53-B343-B7EB7BDE65FB}" sibTransId="{230CEEFE-51A6-441B-98B6-B1AFD0F7665A}"/>
    <dgm:cxn modelId="{A792504F-E5D0-4CBB-9197-DA678B758539}" type="presOf" srcId="{230CEEFE-51A6-441B-98B6-B1AFD0F7665A}" destId="{1F6E86E5-8836-4474-BD50-5AC366F9EE00}" srcOrd="0" destOrd="0" presId="urn:microsoft.com/office/officeart/2008/layout/HexagonCluster"/>
    <dgm:cxn modelId="{EB194458-D559-4F9D-AE95-6667AEDC6C7D}" srcId="{F3EA95FA-8B4C-49D1-9D4A-73AA1A466821}" destId="{005848DF-1348-440E-A700-FE4C131C49D7}" srcOrd="0" destOrd="0" parTransId="{A0FD022D-93B3-4B5A-8DD6-4F8C37322BA8}" sibTransId="{2CA37CD2-362D-44F0-BF35-55495BEA9DDE}"/>
    <dgm:cxn modelId="{86CFDD81-A87A-4A0E-BF71-7C3AF584FDB6}" type="presOf" srcId="{1BF42BB5-5DBC-436F-AD38-E72652502FA1}" destId="{E91DF675-CC60-4C89-82B0-466979337518}" srcOrd="0" destOrd="0" presId="urn:microsoft.com/office/officeart/2008/layout/HexagonCluster"/>
    <dgm:cxn modelId="{99D196AB-3DE7-4904-B88E-F6FEF955A608}" type="presOf" srcId="{7EAFA0AA-EAEC-4309-863E-3274F96CE671}" destId="{7ACE9D39-C528-42D2-A23F-6308F93BDD12}" srcOrd="0" destOrd="0" presId="urn:microsoft.com/office/officeart/2008/layout/HexagonCluster"/>
    <dgm:cxn modelId="{F53515B4-C5BC-414D-959F-3D6112827607}" type="presOf" srcId="{FEB7FAB0-600D-447A-AB4E-DFCF7B066757}" destId="{3700FFBA-E80D-4C51-80D3-113FFEEB95CF}" srcOrd="0" destOrd="0" presId="urn:microsoft.com/office/officeart/2008/layout/HexagonCluster"/>
    <dgm:cxn modelId="{76B504E6-CF4B-45E7-AD6A-1A0C98F5D9D3}" type="presOf" srcId="{E2568FD2-97BF-43A3-A1DE-2CDBA50B1567}" destId="{89B89823-AD41-458D-B62E-1EF0B33737C9}" srcOrd="0" destOrd="0" presId="urn:microsoft.com/office/officeart/2008/layout/HexagonCluster"/>
    <dgm:cxn modelId="{525E83F0-5EDE-446C-9139-B174889FCBE4}" type="presOf" srcId="{005848DF-1348-440E-A700-FE4C131C49D7}" destId="{8DB8E442-D353-406D-B689-F6D66B967BB4}" srcOrd="0" destOrd="0" presId="urn:microsoft.com/office/officeart/2008/layout/HexagonCluster"/>
    <dgm:cxn modelId="{03E84662-D82D-4DA4-B16B-04E623F06AD8}" type="presParOf" srcId="{95D10A78-C4A1-4EE9-BE10-E2281CD3BCE2}" destId="{DDC3CD8F-58CE-44ED-9D98-F6CAF76FA669}" srcOrd="0" destOrd="0" presId="urn:microsoft.com/office/officeart/2008/layout/HexagonCluster"/>
    <dgm:cxn modelId="{4B3B2255-3F35-4CA1-A958-9E1174F2AD9C}" type="presParOf" srcId="{DDC3CD8F-58CE-44ED-9D98-F6CAF76FA669}" destId="{8DB8E442-D353-406D-B689-F6D66B967BB4}" srcOrd="0" destOrd="0" presId="urn:microsoft.com/office/officeart/2008/layout/HexagonCluster"/>
    <dgm:cxn modelId="{2C0CC8C1-733B-4287-9F47-FB520DA7691E}" type="presParOf" srcId="{95D10A78-C4A1-4EE9-BE10-E2281CD3BCE2}" destId="{F92382A7-216D-406B-8FC0-07A24EDB4E9D}" srcOrd="1" destOrd="0" presId="urn:microsoft.com/office/officeart/2008/layout/HexagonCluster"/>
    <dgm:cxn modelId="{8C747C1E-F574-4850-906C-5F5EB0BB0AE2}" type="presParOf" srcId="{F92382A7-216D-406B-8FC0-07A24EDB4E9D}" destId="{CBF47F27-C708-4158-8B18-7782A678FE0A}" srcOrd="0" destOrd="0" presId="urn:microsoft.com/office/officeart/2008/layout/HexagonCluster"/>
    <dgm:cxn modelId="{8FAAD0B8-B828-4DCF-BB2F-4B865691AFCA}" type="presParOf" srcId="{95D10A78-C4A1-4EE9-BE10-E2281CD3BCE2}" destId="{6ACE4250-92F7-4AEB-93A6-EE21B46192E8}" srcOrd="2" destOrd="0" presId="urn:microsoft.com/office/officeart/2008/layout/HexagonCluster"/>
    <dgm:cxn modelId="{0C48E5FF-B59C-4D9D-8127-E1261CF4D04F}" type="presParOf" srcId="{6ACE4250-92F7-4AEB-93A6-EE21B46192E8}" destId="{E4CE78CF-196E-4BEA-BB73-E4B17BE4552E}" srcOrd="0" destOrd="0" presId="urn:microsoft.com/office/officeart/2008/layout/HexagonCluster"/>
    <dgm:cxn modelId="{48C8DA56-E6EF-4579-A2EA-F06F157CB529}" type="presParOf" srcId="{95D10A78-C4A1-4EE9-BE10-E2281CD3BCE2}" destId="{8F7764D2-CD44-41BF-8D36-B341D66ADE32}" srcOrd="3" destOrd="0" presId="urn:microsoft.com/office/officeart/2008/layout/HexagonCluster"/>
    <dgm:cxn modelId="{3F727415-A3AC-4816-BA2F-48216E02A1BA}" type="presParOf" srcId="{8F7764D2-CD44-41BF-8D36-B341D66ADE32}" destId="{659C71BD-E63E-443D-878B-9878387B819E}" srcOrd="0" destOrd="0" presId="urn:microsoft.com/office/officeart/2008/layout/HexagonCluster"/>
    <dgm:cxn modelId="{BB643C4D-1D6F-4827-A9BA-134DBA59B82F}" type="presParOf" srcId="{95D10A78-C4A1-4EE9-BE10-E2281CD3BCE2}" destId="{A03DBB99-B557-4E70-A71E-9446A672B47C}" srcOrd="4" destOrd="0" presId="urn:microsoft.com/office/officeart/2008/layout/HexagonCluster"/>
    <dgm:cxn modelId="{BF0BC972-6C6B-47B7-B2B6-ABA8A9CFFC62}" type="presParOf" srcId="{A03DBB99-B557-4E70-A71E-9446A672B47C}" destId="{89B89823-AD41-458D-B62E-1EF0B33737C9}" srcOrd="0" destOrd="0" presId="urn:microsoft.com/office/officeart/2008/layout/HexagonCluster"/>
    <dgm:cxn modelId="{1CD616CD-EA6F-441B-9551-3543DFAFE08E}" type="presParOf" srcId="{95D10A78-C4A1-4EE9-BE10-E2281CD3BCE2}" destId="{65A55D15-BD86-4033-8EE1-EDA9E1B5610B}" srcOrd="5" destOrd="0" presId="urn:microsoft.com/office/officeart/2008/layout/HexagonCluster"/>
    <dgm:cxn modelId="{A32980E0-92B3-45EB-BB2D-AA9C43F665C5}" type="presParOf" srcId="{65A55D15-BD86-4033-8EE1-EDA9E1B5610B}" destId="{19B03D8F-FD52-4FCB-B65C-3C51CCD502DA}" srcOrd="0" destOrd="0" presId="urn:microsoft.com/office/officeart/2008/layout/HexagonCluster"/>
    <dgm:cxn modelId="{F5324613-5290-4760-A5E0-C4F2DFFA2BAF}" type="presParOf" srcId="{95D10A78-C4A1-4EE9-BE10-E2281CD3BCE2}" destId="{12A9A51D-CC42-4243-BBB2-1A890AE3CD68}" srcOrd="6" destOrd="0" presId="urn:microsoft.com/office/officeart/2008/layout/HexagonCluster"/>
    <dgm:cxn modelId="{FE8FB608-DE2A-405A-BB6C-DFBD0600DC46}" type="presParOf" srcId="{12A9A51D-CC42-4243-BBB2-1A890AE3CD68}" destId="{3700FFBA-E80D-4C51-80D3-113FFEEB95CF}" srcOrd="0" destOrd="0" presId="urn:microsoft.com/office/officeart/2008/layout/HexagonCluster"/>
    <dgm:cxn modelId="{7C13585D-FCBB-435B-85B3-D32F7127D724}" type="presParOf" srcId="{95D10A78-C4A1-4EE9-BE10-E2281CD3BCE2}" destId="{074E0527-0BDF-4C1A-AF3B-074440D1C4AC}" srcOrd="7" destOrd="0" presId="urn:microsoft.com/office/officeart/2008/layout/HexagonCluster"/>
    <dgm:cxn modelId="{02E3C201-BCBD-4085-A372-0B85B3D13810}" type="presParOf" srcId="{074E0527-0BDF-4C1A-AF3B-074440D1C4AC}" destId="{A5B13DB3-2DA3-4C08-AC21-D02CEAB00A64}" srcOrd="0" destOrd="0" presId="urn:microsoft.com/office/officeart/2008/layout/HexagonCluster"/>
    <dgm:cxn modelId="{1EF767C4-6096-4C6B-97DB-8B150A2E5A53}" type="presParOf" srcId="{95D10A78-C4A1-4EE9-BE10-E2281CD3BCE2}" destId="{400D42AA-DCE6-4241-B92C-88240B7FAE08}" srcOrd="8" destOrd="0" presId="urn:microsoft.com/office/officeart/2008/layout/HexagonCluster"/>
    <dgm:cxn modelId="{C0E7B9B4-8BE5-42CC-BD06-18EB40A9E25C}" type="presParOf" srcId="{400D42AA-DCE6-4241-B92C-88240B7FAE08}" destId="{7ACE9D39-C528-42D2-A23F-6308F93BDD12}" srcOrd="0" destOrd="0" presId="urn:microsoft.com/office/officeart/2008/layout/HexagonCluster"/>
    <dgm:cxn modelId="{30842FCB-DBFE-4A5F-881C-40B0D0CCC63F}" type="presParOf" srcId="{95D10A78-C4A1-4EE9-BE10-E2281CD3BCE2}" destId="{249DFF07-6799-4A33-8E10-E86D440B6F47}" srcOrd="9" destOrd="0" presId="urn:microsoft.com/office/officeart/2008/layout/HexagonCluster"/>
    <dgm:cxn modelId="{82FBE27D-E80B-4876-8211-4C05057B5930}" type="presParOf" srcId="{249DFF07-6799-4A33-8E10-E86D440B6F47}" destId="{F8B5889C-A107-489F-9BAA-B5A71753569B}" srcOrd="0" destOrd="0" presId="urn:microsoft.com/office/officeart/2008/layout/HexagonCluster"/>
    <dgm:cxn modelId="{743662D1-4D15-4D7A-8E2D-34CB31A70A2C}" type="presParOf" srcId="{95D10A78-C4A1-4EE9-BE10-E2281CD3BCE2}" destId="{A0559854-E617-4971-A31C-2B4C8640D1A5}" srcOrd="10" destOrd="0" presId="urn:microsoft.com/office/officeart/2008/layout/HexagonCluster"/>
    <dgm:cxn modelId="{E22C97D3-AD22-4B29-9DE3-D4293980D294}" type="presParOf" srcId="{A0559854-E617-4971-A31C-2B4C8640D1A5}" destId="{1F6E86E5-8836-4474-BD50-5AC366F9EE00}" srcOrd="0" destOrd="0" presId="urn:microsoft.com/office/officeart/2008/layout/HexagonCluster"/>
    <dgm:cxn modelId="{2505EC6B-2F87-40C5-88BE-6F5D4F356FDC}" type="presParOf" srcId="{95D10A78-C4A1-4EE9-BE10-E2281CD3BCE2}" destId="{7F86B001-019F-4BC6-AF14-15D0E19C3E78}" srcOrd="11" destOrd="0" presId="urn:microsoft.com/office/officeart/2008/layout/HexagonCluster"/>
    <dgm:cxn modelId="{B8EB3CFC-8B71-420E-A083-B51756E92C5E}" type="presParOf" srcId="{7F86B001-019F-4BC6-AF14-15D0E19C3E78}" destId="{C094EC32-9675-4460-A843-34BFF6EE1C37}" srcOrd="0" destOrd="0" presId="urn:microsoft.com/office/officeart/2008/layout/HexagonCluster"/>
    <dgm:cxn modelId="{DD37DD22-416B-44F2-A232-E1E6ED8D7EBE}" type="presParOf" srcId="{95D10A78-C4A1-4EE9-BE10-E2281CD3BCE2}" destId="{22572495-AD87-4DE2-8411-21B22E786298}" srcOrd="12" destOrd="0" presId="urn:microsoft.com/office/officeart/2008/layout/HexagonCluster"/>
    <dgm:cxn modelId="{64DF9C27-DDDF-44F5-9FFD-F77EA66B7273}" type="presParOf" srcId="{22572495-AD87-4DE2-8411-21B22E786298}" destId="{B8DDDEA2-F7F3-4271-9A48-09FEFD06A745}" srcOrd="0" destOrd="0" presId="urn:microsoft.com/office/officeart/2008/layout/HexagonCluster"/>
    <dgm:cxn modelId="{2B9E39F9-2203-4C68-ADD6-0CFD93CA71BC}" type="presParOf" srcId="{95D10A78-C4A1-4EE9-BE10-E2281CD3BCE2}" destId="{9EECC49B-621C-438C-9009-1C7D907312AA}" srcOrd="13" destOrd="0" presId="urn:microsoft.com/office/officeart/2008/layout/HexagonCluster"/>
    <dgm:cxn modelId="{BE123DF3-47E4-4013-ADB3-4B2AB0B634C6}" type="presParOf" srcId="{9EECC49B-621C-438C-9009-1C7D907312AA}" destId="{3E1A9AAA-E453-441E-9D92-0613600060F6}" srcOrd="0" destOrd="0" presId="urn:microsoft.com/office/officeart/2008/layout/HexagonCluster"/>
    <dgm:cxn modelId="{487516C0-9EE3-4F5B-9DCD-1CAAAD7EDF54}" type="presParOf" srcId="{95D10A78-C4A1-4EE9-BE10-E2281CD3BCE2}" destId="{42F8EB26-8E31-48F0-8DB5-8BCB3E02A217}" srcOrd="14" destOrd="0" presId="urn:microsoft.com/office/officeart/2008/layout/HexagonCluster"/>
    <dgm:cxn modelId="{8C539E52-0032-45CD-A7CB-C6732BD45A6F}" type="presParOf" srcId="{42F8EB26-8E31-48F0-8DB5-8BCB3E02A217}" destId="{9F4A08F1-6A79-4B75-8536-D95613DA89E1}" srcOrd="0" destOrd="0" presId="urn:microsoft.com/office/officeart/2008/layout/HexagonCluster"/>
    <dgm:cxn modelId="{21334AD9-401D-417C-B979-F3531B9E0934}" type="presParOf" srcId="{95D10A78-C4A1-4EE9-BE10-E2281CD3BCE2}" destId="{1A7B9A3B-3B18-4A5C-B037-A283C8BE334C}" srcOrd="15" destOrd="0" presId="urn:microsoft.com/office/officeart/2008/layout/HexagonCluster"/>
    <dgm:cxn modelId="{3B02D040-E06E-4D8B-A8F8-9C89A7E8EA8A}" type="presParOf" srcId="{1A7B9A3B-3B18-4A5C-B037-A283C8BE334C}" destId="{3D3FF52B-E779-479F-BAD6-F3CC2777D744}" srcOrd="0" destOrd="0" presId="urn:microsoft.com/office/officeart/2008/layout/HexagonCluster"/>
    <dgm:cxn modelId="{0CB7F7D8-5736-46E0-A2E8-4B73262D7F58}" type="presParOf" srcId="{95D10A78-C4A1-4EE9-BE10-E2281CD3BCE2}" destId="{1F5ED396-3617-4B64-931A-D5564D6C0D42}" srcOrd="16" destOrd="0" presId="urn:microsoft.com/office/officeart/2008/layout/HexagonCluster"/>
    <dgm:cxn modelId="{64F22455-6F3F-4BDA-99EB-E130FC98526B}" type="presParOf" srcId="{1F5ED396-3617-4B64-931A-D5564D6C0D42}" destId="{E91DF675-CC60-4C89-82B0-466979337518}" srcOrd="0" destOrd="0" presId="urn:microsoft.com/office/officeart/2008/layout/HexagonCluster"/>
    <dgm:cxn modelId="{8416C0DC-9E70-4098-8D2D-0A006330B0D9}" type="presParOf" srcId="{95D10A78-C4A1-4EE9-BE10-E2281CD3BCE2}" destId="{9C81BBCF-BCED-4793-9C57-7E3958533170}" srcOrd="17" destOrd="0" presId="urn:microsoft.com/office/officeart/2008/layout/HexagonCluster"/>
    <dgm:cxn modelId="{5036E87C-AB0B-4132-B09E-B2FBCED3A7FA}" type="presParOf" srcId="{9C81BBCF-BCED-4793-9C57-7E3958533170}" destId="{0CE09057-0DA9-4E6E-A3E1-966727FEC431}" srcOrd="0" destOrd="0" presId="urn:microsoft.com/office/officeart/2008/layout/HexagonCluster"/>
    <dgm:cxn modelId="{4F757932-0FDB-4053-BB60-9DC618D4C589}" type="presParOf" srcId="{95D10A78-C4A1-4EE9-BE10-E2281CD3BCE2}" destId="{049A04F6-24E2-4328-AB93-10D36FA8AE4D}" srcOrd="18" destOrd="0" presId="urn:microsoft.com/office/officeart/2008/layout/HexagonCluster"/>
    <dgm:cxn modelId="{3971FD6C-83DA-40D3-B75B-77F70E55435F}" type="presParOf" srcId="{049A04F6-24E2-4328-AB93-10D36FA8AE4D}" destId="{B17CC347-49F6-4B41-88F4-6500343F6EAE}" srcOrd="0" destOrd="0" presId="urn:microsoft.com/office/officeart/2008/layout/HexagonCluster"/>
    <dgm:cxn modelId="{52D52809-6AB3-4A4D-9D63-B38EE578B3B3}" type="presParOf" srcId="{95D10A78-C4A1-4EE9-BE10-E2281CD3BCE2}" destId="{3A359BC8-FE77-46FA-90F2-B4776E7669A5}" srcOrd="19" destOrd="0" presId="urn:microsoft.com/office/officeart/2008/layout/HexagonCluster"/>
    <dgm:cxn modelId="{56E73469-3616-4C72-89A7-166C80F6E496}" type="presParOf" srcId="{3A359BC8-FE77-46FA-90F2-B4776E7669A5}" destId="{CE674E47-E85E-4A93-8A97-CFE674ECD5E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DDE2-A5B6-4737-8C07-56326AA7DD68}">
      <dsp:nvSpPr>
        <dsp:cNvPr id="0" name=""/>
        <dsp:cNvSpPr/>
      </dsp:nvSpPr>
      <dsp:spPr>
        <a:xfrm>
          <a:off x="0" y="1147800"/>
          <a:ext cx="8373914" cy="153040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B2F02-0581-4A12-9C43-D7CF2CA38E9D}">
      <dsp:nvSpPr>
        <dsp:cNvPr id="0" name=""/>
        <dsp:cNvSpPr/>
      </dsp:nvSpPr>
      <dsp:spPr>
        <a:xfrm>
          <a:off x="185990" y="15870"/>
          <a:ext cx="842706"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t>Définition du projet </a:t>
          </a:r>
          <a:endParaRPr lang="nl-BE" sz="1600" kern="1200" dirty="0"/>
        </a:p>
      </dsp:txBody>
      <dsp:txXfrm>
        <a:off x="185990" y="15870"/>
        <a:ext cx="842706" cy="1530401"/>
      </dsp:txXfrm>
    </dsp:sp>
    <dsp:sp modelId="{D8D73148-AA67-4852-837C-DE6520B8D5BD}">
      <dsp:nvSpPr>
        <dsp:cNvPr id="0" name=""/>
        <dsp:cNvSpPr/>
      </dsp:nvSpPr>
      <dsp:spPr>
        <a:xfrm>
          <a:off x="424247"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E32A14-0B75-4B9A-AC73-21317909F4EC}">
      <dsp:nvSpPr>
        <dsp:cNvPr id="0" name=""/>
        <dsp:cNvSpPr/>
      </dsp:nvSpPr>
      <dsp:spPr>
        <a:xfrm>
          <a:off x="887012" y="2295601"/>
          <a:ext cx="1000031"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b="1" kern="1200" dirty="0">
              <a:solidFill>
                <a:schemeClr val="accent2">
                  <a:lumMod val="75000"/>
                </a:schemeClr>
              </a:solidFill>
            </a:rPr>
            <a:t>RIP </a:t>
          </a:r>
          <a:br>
            <a:rPr lang="fr-FR" sz="1600" b="1" kern="1200" dirty="0">
              <a:solidFill>
                <a:schemeClr val="accent2">
                  <a:lumMod val="75000"/>
                </a:schemeClr>
              </a:solidFill>
            </a:rPr>
          </a:br>
          <a:r>
            <a:rPr lang="fr-FR" sz="1600" b="1" kern="1200" dirty="0">
              <a:solidFill>
                <a:schemeClr val="accent2">
                  <a:lumMod val="75000"/>
                </a:schemeClr>
              </a:solidFill>
            </a:rPr>
            <a:t>+ 15 Jours consultation avis</a:t>
          </a:r>
          <a:endParaRPr lang="nl-BE" sz="1600" b="1" kern="1200" dirty="0">
            <a:solidFill>
              <a:schemeClr val="accent2">
                <a:lumMod val="75000"/>
              </a:schemeClr>
            </a:solidFill>
          </a:endParaRPr>
        </a:p>
      </dsp:txBody>
      <dsp:txXfrm>
        <a:off x="887012" y="2295601"/>
        <a:ext cx="1000031" cy="1530401"/>
      </dsp:txXfrm>
    </dsp:sp>
    <dsp:sp modelId="{7FF2B799-43B6-419A-99CC-EDB1BA6D858A}">
      <dsp:nvSpPr>
        <dsp:cNvPr id="0" name=""/>
        <dsp:cNvSpPr/>
      </dsp:nvSpPr>
      <dsp:spPr>
        <a:xfrm>
          <a:off x="1195728" y="1721701"/>
          <a:ext cx="382600" cy="382600"/>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2C93C6-2A16-4DFB-B58E-832DB184F681}">
      <dsp:nvSpPr>
        <dsp:cNvPr id="0" name=""/>
        <dsp:cNvSpPr/>
      </dsp:nvSpPr>
      <dsp:spPr>
        <a:xfrm>
          <a:off x="1929179" y="0"/>
          <a:ext cx="976747"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t>Dépôt de la demande à la commune</a:t>
          </a:r>
          <a:endParaRPr lang="nl-BE" sz="1600" kern="1200" dirty="0"/>
        </a:p>
      </dsp:txBody>
      <dsp:txXfrm>
        <a:off x="1929179" y="0"/>
        <a:ext cx="976747" cy="1530401"/>
      </dsp:txXfrm>
    </dsp:sp>
    <dsp:sp modelId="{A8036A6B-4066-478A-8E74-D98057530402}">
      <dsp:nvSpPr>
        <dsp:cNvPr id="0" name=""/>
        <dsp:cNvSpPr/>
      </dsp:nvSpPr>
      <dsp:spPr>
        <a:xfrm>
          <a:off x="2226253"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D7F9E-E4A3-4A7D-8BD2-2148768E155A}">
      <dsp:nvSpPr>
        <dsp:cNvPr id="0" name=""/>
        <dsp:cNvSpPr/>
      </dsp:nvSpPr>
      <dsp:spPr>
        <a:xfrm>
          <a:off x="2950532" y="2295601"/>
          <a:ext cx="837768"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fr-FR" sz="2000" kern="1200" dirty="0">
              <a:solidFill>
                <a:prstClr val="black">
                  <a:hueOff val="0"/>
                  <a:satOff val="0"/>
                  <a:lumOff val="0"/>
                  <a:alphaOff val="0"/>
                </a:prstClr>
              </a:solidFill>
            </a:rPr>
            <a:t>Envoi au FT</a:t>
          </a:r>
        </a:p>
      </dsp:txBody>
      <dsp:txXfrm>
        <a:off x="2950532" y="2295601"/>
        <a:ext cx="837768" cy="1530401"/>
      </dsp:txXfrm>
    </dsp:sp>
    <dsp:sp modelId="{0267F358-191A-44E3-BFFD-616DC312A731}">
      <dsp:nvSpPr>
        <dsp:cNvPr id="0" name=""/>
        <dsp:cNvSpPr/>
      </dsp:nvSpPr>
      <dsp:spPr>
        <a:xfrm>
          <a:off x="3178116"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26E7D-301A-4435-AD52-E762D7728478}">
      <dsp:nvSpPr>
        <dsp:cNvPr id="0" name=""/>
        <dsp:cNvSpPr/>
      </dsp:nvSpPr>
      <dsp:spPr>
        <a:xfrm>
          <a:off x="3832905" y="0"/>
          <a:ext cx="842706"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fr-FR" sz="1600" kern="1200" dirty="0"/>
            <a:t>Complet et recevable</a:t>
          </a:r>
          <a:endParaRPr lang="nl-BE" sz="1600" kern="1200" dirty="0"/>
        </a:p>
      </dsp:txBody>
      <dsp:txXfrm>
        <a:off x="3832905" y="0"/>
        <a:ext cx="842706" cy="1530401"/>
      </dsp:txXfrm>
    </dsp:sp>
    <dsp:sp modelId="{20490DAC-B1BF-4C55-8ABB-ABEF7126FA56}">
      <dsp:nvSpPr>
        <dsp:cNvPr id="0" name=""/>
        <dsp:cNvSpPr/>
      </dsp:nvSpPr>
      <dsp:spPr>
        <a:xfrm>
          <a:off x="4062958"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303F-ECD2-4DF5-BA50-3E8A26C20F0E}">
      <dsp:nvSpPr>
        <dsp:cNvPr id="0" name=""/>
        <dsp:cNvSpPr/>
      </dsp:nvSpPr>
      <dsp:spPr>
        <a:xfrm>
          <a:off x="4717747" y="2295601"/>
          <a:ext cx="842706"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fr-FR" sz="1600" kern="1200" dirty="0"/>
            <a:t>Début enquête publique (30 J)</a:t>
          </a:r>
          <a:endParaRPr lang="nl-BE" sz="1600" kern="1200" dirty="0"/>
        </a:p>
      </dsp:txBody>
      <dsp:txXfrm>
        <a:off x="4717747" y="2295601"/>
        <a:ext cx="842706" cy="1530401"/>
      </dsp:txXfrm>
    </dsp:sp>
    <dsp:sp modelId="{AECDCF46-05CE-4D1E-A046-111DAF931CA0}">
      <dsp:nvSpPr>
        <dsp:cNvPr id="0" name=""/>
        <dsp:cNvSpPr/>
      </dsp:nvSpPr>
      <dsp:spPr>
        <a:xfrm>
          <a:off x="4947800"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91C31-02A3-4788-8C9F-005A10C862DA}">
      <dsp:nvSpPr>
        <dsp:cNvPr id="0" name=""/>
        <dsp:cNvSpPr/>
      </dsp:nvSpPr>
      <dsp:spPr>
        <a:xfrm>
          <a:off x="5602589" y="0"/>
          <a:ext cx="842706"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fr-FR" sz="1000" kern="1200" dirty="0"/>
            <a:t>Autorité compétente notifie sa décision</a:t>
          </a:r>
          <a:endParaRPr lang="nl-BE" sz="1000" kern="1200" dirty="0"/>
        </a:p>
      </dsp:txBody>
      <dsp:txXfrm>
        <a:off x="5602589" y="0"/>
        <a:ext cx="842706" cy="1530401"/>
      </dsp:txXfrm>
    </dsp:sp>
    <dsp:sp modelId="{9AF5D460-DD7B-4086-B65C-88928C26C7DF}">
      <dsp:nvSpPr>
        <dsp:cNvPr id="0" name=""/>
        <dsp:cNvSpPr/>
      </dsp:nvSpPr>
      <dsp:spPr>
        <a:xfrm>
          <a:off x="5832643"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A2D9E0-9C93-4D92-9DB6-D00149BFBC73}">
      <dsp:nvSpPr>
        <dsp:cNvPr id="0" name=""/>
        <dsp:cNvSpPr/>
      </dsp:nvSpPr>
      <dsp:spPr>
        <a:xfrm>
          <a:off x="6487431" y="2295601"/>
          <a:ext cx="1046920" cy="153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fr-FR" sz="1000" kern="1200" dirty="0"/>
            <a:t>Possibilité d’introduire un recours dans les 20 J</a:t>
          </a:r>
          <a:endParaRPr lang="nl-BE" sz="1000" kern="1200" dirty="0"/>
        </a:p>
      </dsp:txBody>
      <dsp:txXfrm>
        <a:off x="6487431" y="2295601"/>
        <a:ext cx="1046920" cy="1530401"/>
      </dsp:txXfrm>
    </dsp:sp>
    <dsp:sp modelId="{E5F1D553-8691-44B4-8AFF-2129AF9568BA}">
      <dsp:nvSpPr>
        <dsp:cNvPr id="0" name=""/>
        <dsp:cNvSpPr/>
      </dsp:nvSpPr>
      <dsp:spPr>
        <a:xfrm>
          <a:off x="6819591" y="1721701"/>
          <a:ext cx="382600" cy="3826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8E442-D353-406D-B689-F6D66B967BB4}">
      <dsp:nvSpPr>
        <dsp:cNvPr id="0" name=""/>
        <dsp:cNvSpPr/>
      </dsp:nvSpPr>
      <dsp:spPr>
        <a:xfrm>
          <a:off x="858896" y="1485525"/>
          <a:ext cx="998076" cy="856878"/>
        </a:xfrm>
        <a:prstGeom prst="hexagon">
          <a:avLst>
            <a:gd name="adj" fmla="val 25000"/>
            <a:gd name="vf" fmla="val 115470"/>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fr-FR" sz="1000" kern="1200" dirty="0"/>
            <a:t>Eaux souterraines et sol</a:t>
          </a:r>
          <a:endParaRPr lang="nl-BE" sz="1000" kern="1200" dirty="0"/>
        </a:p>
      </dsp:txBody>
      <dsp:txXfrm>
        <a:off x="1013476" y="1618236"/>
        <a:ext cx="688917" cy="591456"/>
      </dsp:txXfrm>
    </dsp:sp>
    <dsp:sp modelId="{CBF47F27-C708-4158-8B18-7782A678FE0A}">
      <dsp:nvSpPr>
        <dsp:cNvPr id="0" name=""/>
        <dsp:cNvSpPr/>
      </dsp:nvSpPr>
      <dsp:spPr>
        <a:xfrm>
          <a:off x="882710" y="1868691"/>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CE78CF-196E-4BEA-BB73-E4B17BE4552E}">
      <dsp:nvSpPr>
        <dsp:cNvPr id="0" name=""/>
        <dsp:cNvSpPr/>
      </dsp:nvSpPr>
      <dsp:spPr>
        <a:xfrm>
          <a:off x="0" y="1011813"/>
          <a:ext cx="998076" cy="856878"/>
        </a:xfrm>
        <a:prstGeom prst="hexagon">
          <a:avLst>
            <a:gd name="adj" fmla="val 25000"/>
            <a:gd name="vf" fmla="val 115470"/>
          </a:avLst>
        </a:prstGeom>
        <a:blipFill rotWithShape="1">
          <a:blip xmlns:r="http://schemas.openxmlformats.org/officeDocument/2006/relationships" r:embed="rId1"/>
          <a:srcRect/>
          <a:stretch>
            <a:fillRect t="-8000" b="-8000"/>
          </a:stretch>
        </a:blip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9C71BD-E63E-443D-878B-9878387B819E}">
      <dsp:nvSpPr>
        <dsp:cNvPr id="0" name=""/>
        <dsp:cNvSpPr/>
      </dsp:nvSpPr>
      <dsp:spPr>
        <a:xfrm>
          <a:off x="683730" y="1754882"/>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89823-AD41-458D-B62E-1EF0B33737C9}">
      <dsp:nvSpPr>
        <dsp:cNvPr id="0" name=""/>
        <dsp:cNvSpPr/>
      </dsp:nvSpPr>
      <dsp:spPr>
        <a:xfrm>
          <a:off x="1687670" y="1006771"/>
          <a:ext cx="998076" cy="856878"/>
        </a:xfrm>
        <a:prstGeom prst="hexagon">
          <a:avLst>
            <a:gd name="adj" fmla="val 25000"/>
            <a:gd name="vf" fmla="val 115470"/>
          </a:avLst>
        </a:prstGeom>
        <a:solidFill>
          <a:schemeClr val="accent1">
            <a:alpha val="90000"/>
            <a:hueOff val="0"/>
            <a:satOff val="0"/>
            <a:lumOff val="0"/>
            <a:alphaOff val="-1000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nl-BE" sz="1000" kern="1200" dirty="0" err="1"/>
            <a:t>Paysage</a:t>
          </a:r>
          <a:r>
            <a:rPr lang="nl-BE" sz="1000" kern="1200" dirty="0"/>
            <a:t> et </a:t>
          </a:r>
          <a:r>
            <a:rPr lang="nl-BE" sz="1000" kern="1200" dirty="0" err="1"/>
            <a:t>patrimoine</a:t>
          </a:r>
          <a:endParaRPr lang="nl-BE" sz="1000" kern="1200" dirty="0"/>
        </a:p>
      </dsp:txBody>
      <dsp:txXfrm>
        <a:off x="1842250" y="1139482"/>
        <a:ext cx="688917" cy="591456"/>
      </dsp:txXfrm>
    </dsp:sp>
    <dsp:sp modelId="{19B03D8F-FD52-4FCB-B65C-3C51CCD502DA}">
      <dsp:nvSpPr>
        <dsp:cNvPr id="0" name=""/>
        <dsp:cNvSpPr/>
      </dsp:nvSpPr>
      <dsp:spPr>
        <a:xfrm>
          <a:off x="2404698" y="1750320"/>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00FFBA-E80D-4C51-80D3-113FFEEB95CF}">
      <dsp:nvSpPr>
        <dsp:cNvPr id="0" name=""/>
        <dsp:cNvSpPr/>
      </dsp:nvSpPr>
      <dsp:spPr>
        <a:xfrm>
          <a:off x="2576160" y="1483700"/>
          <a:ext cx="998076" cy="856878"/>
        </a:xfrm>
        <a:prstGeom prst="hexagon">
          <a:avLst>
            <a:gd name="adj" fmla="val 25000"/>
            <a:gd name="vf" fmla="val 115470"/>
          </a:avLst>
        </a:prstGeom>
        <a:blipFill>
          <a:blip xmlns:r="http://schemas.openxmlformats.org/officeDocument/2006/relationships" r:embed="rId2"/>
          <a:srcRect/>
          <a:stretch>
            <a:fillRect t="-8000" b="-8000"/>
          </a:stretch>
        </a:blip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dsp:style>
    </dsp:sp>
    <dsp:sp modelId="{A5B13DB3-2DA3-4C08-AC21-D02CEAB00A64}">
      <dsp:nvSpPr>
        <dsp:cNvPr id="0" name=""/>
        <dsp:cNvSpPr/>
      </dsp:nvSpPr>
      <dsp:spPr>
        <a:xfrm>
          <a:off x="2600503" y="1865042"/>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CE9D39-C528-42D2-A23F-6308F93BDD12}">
      <dsp:nvSpPr>
        <dsp:cNvPr id="0" name=""/>
        <dsp:cNvSpPr/>
      </dsp:nvSpPr>
      <dsp:spPr>
        <a:xfrm>
          <a:off x="858896" y="538100"/>
          <a:ext cx="998076" cy="856878"/>
        </a:xfrm>
        <a:prstGeom prst="hexagon">
          <a:avLst>
            <a:gd name="adj" fmla="val 25000"/>
            <a:gd name="vf" fmla="val 115470"/>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fr-FR" sz="1000" kern="1200" dirty="0"/>
            <a:t>Socio-éco</a:t>
          </a:r>
          <a:endParaRPr lang="nl-BE" sz="1000" kern="1200" dirty="0"/>
        </a:p>
      </dsp:txBody>
      <dsp:txXfrm>
        <a:off x="1013476" y="670811"/>
        <a:ext cx="688917" cy="591456"/>
      </dsp:txXfrm>
    </dsp:sp>
    <dsp:sp modelId="{F8B5889C-A107-489F-9BAA-B5A71753569B}">
      <dsp:nvSpPr>
        <dsp:cNvPr id="0" name=""/>
        <dsp:cNvSpPr/>
      </dsp:nvSpPr>
      <dsp:spPr>
        <a:xfrm>
          <a:off x="1542626" y="554294"/>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6E86E5-8836-4474-BD50-5AC366F9EE00}">
      <dsp:nvSpPr>
        <dsp:cNvPr id="0" name=""/>
        <dsp:cNvSpPr/>
      </dsp:nvSpPr>
      <dsp:spPr>
        <a:xfrm>
          <a:off x="1717792" y="61651"/>
          <a:ext cx="998076" cy="856878"/>
        </a:xfrm>
        <a:prstGeom prst="hexagon">
          <a:avLst>
            <a:gd name="adj" fmla="val 25000"/>
            <a:gd name="vf" fmla="val 115470"/>
          </a:avLst>
        </a:prstGeom>
        <a:blipFill rotWithShape="1">
          <a:blip xmlns:r="http://schemas.openxmlformats.org/officeDocument/2006/relationships" r:embed="rId3"/>
          <a:srcRect/>
          <a:stretch>
            <a:fillRect t="-8000" b="-8000"/>
          </a:stretch>
        </a:blip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C094EC32-9675-4460-A843-34BFF6EE1C37}">
      <dsp:nvSpPr>
        <dsp:cNvPr id="0" name=""/>
        <dsp:cNvSpPr/>
      </dsp:nvSpPr>
      <dsp:spPr>
        <a:xfrm>
          <a:off x="1745840" y="441397"/>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DDDEA2-F7F3-4271-9A48-09FEFD06A745}">
      <dsp:nvSpPr>
        <dsp:cNvPr id="0" name=""/>
        <dsp:cNvSpPr/>
      </dsp:nvSpPr>
      <dsp:spPr>
        <a:xfrm>
          <a:off x="2576160" y="536276"/>
          <a:ext cx="998076" cy="856878"/>
        </a:xfrm>
        <a:prstGeom prst="hexagon">
          <a:avLst>
            <a:gd name="adj" fmla="val 25000"/>
            <a:gd name="vf" fmla="val 115470"/>
          </a:avLst>
        </a:prstGeom>
        <a:solidFill>
          <a:schemeClr val="accent1">
            <a:alpha val="90000"/>
            <a:hueOff val="0"/>
            <a:satOff val="0"/>
            <a:lumOff val="0"/>
            <a:alphaOff val="-3000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fr-FR" sz="1000" kern="1200" dirty="0"/>
            <a:t>Faune/flore</a:t>
          </a:r>
          <a:endParaRPr lang="nl-BE" sz="1000" kern="1200" dirty="0"/>
        </a:p>
      </dsp:txBody>
      <dsp:txXfrm>
        <a:off x="2730740" y="668987"/>
        <a:ext cx="688917" cy="591456"/>
      </dsp:txXfrm>
    </dsp:sp>
    <dsp:sp modelId="{3E1A9AAA-E453-441E-9D92-0613600060F6}">
      <dsp:nvSpPr>
        <dsp:cNvPr id="0" name=""/>
        <dsp:cNvSpPr/>
      </dsp:nvSpPr>
      <dsp:spPr>
        <a:xfrm>
          <a:off x="3439819" y="916021"/>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4A08F1-6A79-4B75-8536-D95613DA89E1}">
      <dsp:nvSpPr>
        <dsp:cNvPr id="0" name=""/>
        <dsp:cNvSpPr/>
      </dsp:nvSpPr>
      <dsp:spPr>
        <a:xfrm>
          <a:off x="3435056" y="1017971"/>
          <a:ext cx="998076" cy="856878"/>
        </a:xfrm>
        <a:prstGeom prst="hexagon">
          <a:avLst>
            <a:gd name="adj" fmla="val 25000"/>
            <a:gd name="vf" fmla="val 115470"/>
          </a:avLst>
        </a:prstGeom>
        <a:blipFill rotWithShape="1">
          <a:blip xmlns:r="http://schemas.openxmlformats.org/officeDocument/2006/relationships" r:embed="rId4"/>
          <a:srcRect/>
          <a:stretch>
            <a:fillRect t="-18000" b="-18000"/>
          </a:stretch>
        </a:blip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dsp:style>
    </dsp:sp>
    <dsp:sp modelId="{3D3FF52B-E779-479F-BAD6-F3CC2777D744}">
      <dsp:nvSpPr>
        <dsp:cNvPr id="0" name=""/>
        <dsp:cNvSpPr/>
      </dsp:nvSpPr>
      <dsp:spPr>
        <a:xfrm>
          <a:off x="3629803" y="1033480"/>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1DF675-CC60-4C89-82B0-466979337518}">
      <dsp:nvSpPr>
        <dsp:cNvPr id="0" name=""/>
        <dsp:cNvSpPr/>
      </dsp:nvSpPr>
      <dsp:spPr>
        <a:xfrm>
          <a:off x="3435056" y="70774"/>
          <a:ext cx="998076" cy="856878"/>
        </a:xfrm>
        <a:prstGeom prst="hexagon">
          <a:avLst>
            <a:gd name="adj" fmla="val 25000"/>
            <a:gd name="vf" fmla="val 11547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fr-FR" sz="1000" kern="1200" dirty="0"/>
            <a:t>Autres…</a:t>
          </a:r>
          <a:endParaRPr lang="nl-BE" sz="1000" kern="1200" dirty="0"/>
        </a:p>
      </dsp:txBody>
      <dsp:txXfrm>
        <a:off x="3589636" y="203485"/>
        <a:ext cx="688917" cy="591456"/>
      </dsp:txXfrm>
    </dsp:sp>
    <dsp:sp modelId="{0CE09057-0DA9-4E6E-A3E1-966727FEC431}">
      <dsp:nvSpPr>
        <dsp:cNvPr id="0" name=""/>
        <dsp:cNvSpPr/>
      </dsp:nvSpPr>
      <dsp:spPr>
        <a:xfrm>
          <a:off x="4298715" y="454853"/>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7CC347-49F6-4B41-88F4-6500343F6EAE}">
      <dsp:nvSpPr>
        <dsp:cNvPr id="0" name=""/>
        <dsp:cNvSpPr/>
      </dsp:nvSpPr>
      <dsp:spPr>
        <a:xfrm>
          <a:off x="4293953" y="548820"/>
          <a:ext cx="998076" cy="856878"/>
        </a:xfrm>
        <a:prstGeom prst="hexagon">
          <a:avLst>
            <a:gd name="adj" fmla="val 25000"/>
            <a:gd name="vf" fmla="val 115470"/>
          </a:avLst>
        </a:prstGeom>
        <a:blipFill>
          <a:blip xmlns:r="http://schemas.openxmlformats.org/officeDocument/2006/relationships" r:embed="rId5"/>
          <a:srcRect/>
          <a:stretch>
            <a:fillRect t="-8000" b="-8000"/>
          </a:stretch>
        </a:blip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CE674E47-E85E-4A93-8A97-CFE674ECD5EC}">
      <dsp:nvSpPr>
        <dsp:cNvPr id="0" name=""/>
        <dsp:cNvSpPr/>
      </dsp:nvSpPr>
      <dsp:spPr>
        <a:xfrm>
          <a:off x="4492933" y="567978"/>
          <a:ext cx="116424" cy="10035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713038" y="515938"/>
            <a:ext cx="4595812" cy="2584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02189" y="3272631"/>
            <a:ext cx="8017510" cy="3100388"/>
          </a:xfrm>
          <a:prstGeom prst="rect">
            <a:avLst/>
          </a:prstGeom>
          <a:noFill/>
          <a:ln>
            <a:noFill/>
          </a:ln>
        </p:spPr>
        <p:txBody>
          <a:bodyPr spcFirstLastPara="1" wrap="square" lIns="96618" tIns="96618" rIns="96618" bIns="9661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331002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43BC7-91C8-4C8A-8E53-B86A1DCEE29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02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50D40-BC42-66DF-F589-63EAA3365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B8E6C-81CE-241A-DEF0-D96D98579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A3C37-4F57-80E1-DB68-0C8393736279}"/>
              </a:ext>
            </a:extLst>
          </p:cNvPr>
          <p:cNvSpPr>
            <a:spLocks noGrp="1"/>
          </p:cNvSpPr>
          <p:nvPr>
            <p:ph type="body" idx="1"/>
          </p:nvPr>
        </p:nvSpPr>
        <p:spPr/>
        <p:txBody>
          <a:bodyPr/>
          <a:lstStyle/>
          <a:p>
            <a:r>
              <a:rPr lang="en-US" dirty="0">
                <a:ea typeface="Calibri"/>
                <a:cs typeface="Calibri"/>
              </a:rPr>
              <a:t>CLEF est </a:t>
            </a:r>
            <a:r>
              <a:rPr lang="en-US" dirty="0" err="1">
                <a:ea typeface="Calibri"/>
                <a:cs typeface="Calibri"/>
              </a:rPr>
              <a:t>une</a:t>
            </a:r>
            <a:r>
              <a:rPr lang="en-US" dirty="0">
                <a:ea typeface="Calibri"/>
                <a:cs typeface="Calibri"/>
              </a:rPr>
              <a:t> </a:t>
            </a:r>
            <a:r>
              <a:rPr lang="en-US" dirty="0" err="1">
                <a:ea typeface="Calibri"/>
                <a:cs typeface="Calibri"/>
              </a:rPr>
              <a:t>coopérative</a:t>
            </a:r>
            <a:r>
              <a:rPr lang="en-US" dirty="0">
                <a:ea typeface="Calibri"/>
                <a:cs typeface="Calibri"/>
              </a:rPr>
              <a:t> </a:t>
            </a:r>
            <a:r>
              <a:rPr lang="en-US" dirty="0" err="1">
                <a:ea typeface="Calibri"/>
                <a:cs typeface="Calibri"/>
              </a:rPr>
              <a:t>citoyenne</a:t>
            </a:r>
            <a:r>
              <a:rPr lang="en-US" dirty="0">
                <a:ea typeface="Calibri"/>
                <a:cs typeface="Calibri"/>
              </a:rPr>
              <a:t> </a:t>
            </a:r>
            <a:r>
              <a:rPr lang="en-US" dirty="0" err="1">
                <a:ea typeface="Calibri"/>
                <a:cs typeface="Calibri"/>
              </a:rPr>
              <a:t>agréée</a:t>
            </a:r>
            <a:r>
              <a:rPr lang="en-US" dirty="0">
                <a:ea typeface="Calibri"/>
                <a:cs typeface="Calibri"/>
              </a:rPr>
              <a:t> par la CNC (Commission Nationale de la </a:t>
            </a:r>
            <a:r>
              <a:rPr lang="en-US" dirty="0" err="1">
                <a:ea typeface="Calibri"/>
                <a:cs typeface="Calibri"/>
              </a:rPr>
              <a:t>Coopération</a:t>
            </a:r>
            <a:r>
              <a:rPr lang="en-US" dirty="0">
                <a:ea typeface="Calibri"/>
                <a:cs typeface="Calibri"/>
              </a:rPr>
              <a:t>) et </a:t>
            </a:r>
            <a:r>
              <a:rPr lang="en-US" dirty="0" err="1">
                <a:ea typeface="Calibri"/>
                <a:cs typeface="Calibri"/>
              </a:rPr>
              <a:t>agréée</a:t>
            </a:r>
            <a:r>
              <a:rPr lang="en-US" dirty="0">
                <a:ea typeface="Calibri"/>
                <a:cs typeface="Calibri"/>
              </a:rPr>
              <a:t> </a:t>
            </a:r>
            <a:r>
              <a:rPr lang="en-US" dirty="0" err="1">
                <a:ea typeface="Calibri"/>
                <a:cs typeface="Calibri"/>
              </a:rPr>
              <a:t>comme</a:t>
            </a:r>
            <a:r>
              <a:rPr lang="en-US" dirty="0">
                <a:ea typeface="Calibri"/>
                <a:cs typeface="Calibri"/>
              </a:rPr>
              <a:t> </a:t>
            </a:r>
            <a:r>
              <a:rPr lang="en-US" dirty="0" err="1">
                <a:ea typeface="Calibri"/>
                <a:cs typeface="Calibri"/>
              </a:rPr>
              <a:t>entreprise</a:t>
            </a:r>
            <a:r>
              <a:rPr lang="en-US" dirty="0">
                <a:ea typeface="Calibri"/>
                <a:cs typeface="Calibri"/>
              </a:rPr>
              <a:t> </a:t>
            </a:r>
            <a:r>
              <a:rPr lang="en-US" dirty="0" err="1">
                <a:ea typeface="Calibri"/>
                <a:cs typeface="Calibri"/>
              </a:rPr>
              <a:t>sociale</a:t>
            </a:r>
            <a:r>
              <a:rPr lang="en-US" dirty="0">
                <a:ea typeface="Calibri"/>
                <a:cs typeface="Calibri"/>
              </a:rPr>
              <a:t>. </a:t>
            </a:r>
            <a:r>
              <a:rPr lang="en-US" dirty="0" err="1">
                <a:ea typeface="Calibri"/>
                <a:cs typeface="Calibri"/>
              </a:rPr>
              <a:t>Nés</a:t>
            </a:r>
            <a:r>
              <a:rPr lang="en-US" dirty="0">
                <a:ea typeface="Calibri"/>
                <a:cs typeface="Calibri"/>
              </a:rPr>
              <a:t> </a:t>
            </a:r>
            <a:r>
              <a:rPr lang="en-US" dirty="0" err="1">
                <a:ea typeface="Calibri"/>
                <a:cs typeface="Calibri"/>
              </a:rPr>
              <a:t>en</a:t>
            </a:r>
            <a:r>
              <a:rPr lang="en-US" dirty="0">
                <a:ea typeface="Calibri"/>
                <a:cs typeface="Calibri"/>
              </a:rPr>
              <a:t> 2008, nous </a:t>
            </a:r>
            <a:r>
              <a:rPr lang="en-US" dirty="0" err="1">
                <a:ea typeface="Calibri"/>
                <a:cs typeface="Calibri"/>
              </a:rPr>
              <a:t>sommes</a:t>
            </a:r>
            <a:r>
              <a:rPr lang="en-US" dirty="0">
                <a:ea typeface="Calibri"/>
                <a:cs typeface="Calibri"/>
              </a:rPr>
              <a:t> </a:t>
            </a:r>
            <a:r>
              <a:rPr lang="en-US" dirty="0" err="1">
                <a:ea typeface="Calibri"/>
                <a:cs typeface="Calibri"/>
              </a:rPr>
              <a:t>aujourd'hui</a:t>
            </a:r>
            <a:r>
              <a:rPr lang="en-US" dirty="0">
                <a:ea typeface="Calibri"/>
                <a:cs typeface="Calibri"/>
              </a:rPr>
              <a:t> forts de près de 2.700 </a:t>
            </a:r>
            <a:r>
              <a:rPr lang="en-US" dirty="0" err="1">
                <a:ea typeface="Calibri"/>
                <a:cs typeface="Calibri"/>
              </a:rPr>
              <a:t>citoyens</a:t>
            </a:r>
            <a:r>
              <a:rPr lang="en-US" dirty="0">
                <a:ea typeface="Calibri"/>
                <a:cs typeface="Calibri"/>
              </a:rPr>
              <a:t> </a:t>
            </a:r>
            <a:r>
              <a:rPr lang="en-US" dirty="0" err="1">
                <a:ea typeface="Calibri"/>
                <a:cs typeface="Calibri"/>
              </a:rPr>
              <a:t>coopérateurs</a:t>
            </a:r>
            <a:r>
              <a:rPr lang="en-US" dirty="0">
                <a:ea typeface="Calibri"/>
                <a:cs typeface="Calibri"/>
              </a:rPr>
              <a:t> et </a:t>
            </a:r>
            <a:r>
              <a:rPr lang="en-US" dirty="0" err="1">
                <a:ea typeface="Calibri"/>
                <a:cs typeface="Calibri"/>
              </a:rPr>
              <a:t>d'une</a:t>
            </a:r>
            <a:r>
              <a:rPr lang="en-US" dirty="0">
                <a:ea typeface="Calibri"/>
                <a:cs typeface="Calibri"/>
              </a:rPr>
              <a:t> équipe de 10 </a:t>
            </a:r>
            <a:r>
              <a:rPr lang="en-US" dirty="0" err="1">
                <a:ea typeface="Calibri"/>
                <a:cs typeface="Calibri"/>
              </a:rPr>
              <a:t>employés</a:t>
            </a:r>
            <a:r>
              <a:rPr lang="en-US" dirty="0">
                <a:ea typeface="Calibri"/>
                <a:cs typeface="Calibri"/>
              </a:rPr>
              <a:t> et 2 consultants. Nos </a:t>
            </a:r>
            <a:r>
              <a:rPr lang="en-US" dirty="0" err="1">
                <a:ea typeface="Calibri"/>
                <a:cs typeface="Calibri"/>
              </a:rPr>
              <a:t>employés</a:t>
            </a:r>
            <a:r>
              <a:rPr lang="en-US" dirty="0">
                <a:ea typeface="Calibri"/>
                <a:cs typeface="Calibri"/>
              </a:rPr>
              <a:t> et consultants </a:t>
            </a:r>
            <a:r>
              <a:rPr lang="en-US" dirty="0" err="1">
                <a:ea typeface="Calibri"/>
                <a:cs typeface="Calibri"/>
              </a:rPr>
              <a:t>sont</a:t>
            </a:r>
            <a:r>
              <a:rPr lang="en-US" dirty="0">
                <a:ea typeface="Calibri"/>
                <a:cs typeface="Calibri"/>
              </a:rPr>
              <a:t> </a:t>
            </a:r>
            <a:r>
              <a:rPr lang="en-US" dirty="0" err="1">
                <a:ea typeface="Calibri"/>
                <a:cs typeface="Calibri"/>
              </a:rPr>
              <a:t>majoritairement</a:t>
            </a:r>
            <a:r>
              <a:rPr lang="en-US" dirty="0">
                <a:ea typeface="Calibri"/>
                <a:cs typeface="Calibri"/>
              </a:rPr>
              <a:t> </a:t>
            </a:r>
            <a:r>
              <a:rPr lang="en-US" dirty="0" err="1">
                <a:ea typeface="Calibri"/>
                <a:cs typeface="Calibri"/>
              </a:rPr>
              <a:t>issus</a:t>
            </a:r>
            <a:r>
              <a:rPr lang="en-US" dirty="0">
                <a:ea typeface="Calibri"/>
                <a:cs typeface="Calibri"/>
              </a:rPr>
              <a:t> du Hainaut : nous </a:t>
            </a:r>
            <a:r>
              <a:rPr lang="en-US" dirty="0" err="1">
                <a:ea typeface="Calibri"/>
                <a:cs typeface="Calibri"/>
              </a:rPr>
              <a:t>sommes</a:t>
            </a:r>
            <a:r>
              <a:rPr lang="en-US" dirty="0">
                <a:ea typeface="Calibri"/>
                <a:cs typeface="Calibri"/>
              </a:rPr>
              <a:t> </a:t>
            </a:r>
            <a:r>
              <a:rPr lang="en-US" dirty="0" err="1">
                <a:ea typeface="Calibri"/>
                <a:cs typeface="Calibri"/>
              </a:rPr>
              <a:t>donc</a:t>
            </a:r>
            <a:r>
              <a:rPr lang="en-US" dirty="0">
                <a:ea typeface="Calibri"/>
                <a:cs typeface="Calibri"/>
              </a:rPr>
              <a:t> un </a:t>
            </a:r>
            <a:r>
              <a:rPr lang="en-US" dirty="0" err="1">
                <a:ea typeface="Calibri"/>
                <a:cs typeface="Calibri"/>
              </a:rPr>
              <a:t>employeur</a:t>
            </a:r>
            <a:r>
              <a:rPr lang="en-US" dirty="0">
                <a:ea typeface="Calibri"/>
                <a:cs typeface="Calibri"/>
              </a:rPr>
              <a:t> local. Nos </a:t>
            </a:r>
            <a:r>
              <a:rPr lang="en-US" dirty="0" err="1">
                <a:ea typeface="Calibri"/>
                <a:cs typeface="Calibri"/>
              </a:rPr>
              <a:t>coopérateurs</a:t>
            </a:r>
            <a:r>
              <a:rPr lang="en-US" dirty="0">
                <a:ea typeface="Calibri"/>
                <a:cs typeface="Calibri"/>
              </a:rPr>
              <a:t> nous </a:t>
            </a:r>
            <a:r>
              <a:rPr lang="en-US" dirty="0" err="1">
                <a:ea typeface="Calibri"/>
                <a:cs typeface="Calibri"/>
              </a:rPr>
              <a:t>ont</a:t>
            </a:r>
            <a:r>
              <a:rPr lang="en-US" dirty="0">
                <a:ea typeface="Calibri"/>
                <a:cs typeface="Calibri"/>
              </a:rPr>
              <a:t> </a:t>
            </a:r>
            <a:r>
              <a:rPr lang="en-US" dirty="0" err="1">
                <a:ea typeface="Calibri"/>
                <a:cs typeface="Calibri"/>
              </a:rPr>
              <a:t>permis</a:t>
            </a:r>
            <a:r>
              <a:rPr lang="en-US" dirty="0">
                <a:ea typeface="Calibri"/>
                <a:cs typeface="Calibri"/>
              </a:rPr>
              <a:t> de </a:t>
            </a:r>
            <a:r>
              <a:rPr lang="en-US" dirty="0" err="1">
                <a:ea typeface="Calibri"/>
                <a:cs typeface="Calibri"/>
              </a:rPr>
              <a:t>rassembler</a:t>
            </a:r>
            <a:r>
              <a:rPr lang="en-US" dirty="0">
                <a:ea typeface="Calibri"/>
                <a:cs typeface="Calibri"/>
              </a:rPr>
              <a:t> près de 8 millions </a:t>
            </a:r>
            <a:r>
              <a:rPr lang="en-US" dirty="0" err="1">
                <a:ea typeface="Calibri"/>
                <a:cs typeface="Calibri"/>
              </a:rPr>
              <a:t>d'euros</a:t>
            </a:r>
            <a:r>
              <a:rPr lang="en-US" dirty="0">
                <a:ea typeface="Calibri"/>
                <a:cs typeface="Calibri"/>
              </a:rPr>
              <a:t>, qui </a:t>
            </a:r>
            <a:r>
              <a:rPr lang="en-US" dirty="0" err="1">
                <a:ea typeface="Calibri"/>
                <a:cs typeface="Calibri"/>
              </a:rPr>
              <a:t>sont</a:t>
            </a:r>
            <a:r>
              <a:rPr lang="en-US" dirty="0">
                <a:ea typeface="Calibri"/>
                <a:cs typeface="Calibri"/>
              </a:rPr>
              <a:t> </a:t>
            </a:r>
            <a:r>
              <a:rPr lang="en-US" dirty="0" err="1">
                <a:ea typeface="Calibri"/>
                <a:cs typeface="Calibri"/>
              </a:rPr>
              <a:t>investis</a:t>
            </a:r>
            <a:r>
              <a:rPr lang="en-US" dirty="0">
                <a:ea typeface="Calibri"/>
                <a:cs typeface="Calibri"/>
              </a:rPr>
              <a:t> dans des </a:t>
            </a:r>
            <a:r>
              <a:rPr lang="en-US" dirty="0" err="1">
                <a:ea typeface="Calibri"/>
                <a:cs typeface="Calibri"/>
              </a:rPr>
              <a:t>projets</a:t>
            </a:r>
            <a:r>
              <a:rPr lang="en-US" dirty="0">
                <a:ea typeface="Calibri"/>
                <a:cs typeface="Calibri"/>
              </a:rPr>
              <a:t> </a:t>
            </a:r>
            <a:r>
              <a:rPr lang="en-US" dirty="0" err="1">
                <a:ea typeface="Calibri"/>
                <a:cs typeface="Calibri"/>
              </a:rPr>
              <a:t>essentiellement</a:t>
            </a:r>
            <a:r>
              <a:rPr lang="en-US" dirty="0">
                <a:ea typeface="Calibri"/>
                <a:cs typeface="Calibri"/>
              </a:rPr>
              <a:t> </a:t>
            </a:r>
            <a:r>
              <a:rPr lang="en-US" dirty="0" err="1">
                <a:ea typeface="Calibri"/>
                <a:cs typeface="Calibri"/>
              </a:rPr>
              <a:t>basés</a:t>
            </a:r>
            <a:r>
              <a:rPr lang="en-US" dirty="0">
                <a:ea typeface="Calibri"/>
                <a:cs typeface="Calibri"/>
              </a:rPr>
              <a:t> dans le Hainaut </a:t>
            </a:r>
            <a:r>
              <a:rPr lang="en-US" dirty="0" err="1">
                <a:ea typeface="Calibri"/>
                <a:cs typeface="Calibri"/>
              </a:rPr>
              <a:t>ou</a:t>
            </a:r>
            <a:r>
              <a:rPr lang="en-US" dirty="0">
                <a:ea typeface="Calibri"/>
                <a:cs typeface="Calibri"/>
              </a:rPr>
              <a:t> à la </a:t>
            </a:r>
            <a:r>
              <a:rPr lang="en-US" dirty="0" err="1">
                <a:ea typeface="Calibri"/>
                <a:cs typeface="Calibri"/>
              </a:rPr>
              <a:t>frange</a:t>
            </a:r>
            <a:r>
              <a:rPr lang="en-US" dirty="0">
                <a:ea typeface="Calibri"/>
                <a:cs typeface="Calibri"/>
              </a:rPr>
              <a:t> du Hainaut. Au travers de </a:t>
            </a:r>
            <a:r>
              <a:rPr lang="en-US" dirty="0" err="1">
                <a:ea typeface="Calibri"/>
                <a:cs typeface="Calibri"/>
              </a:rPr>
              <a:t>ces</a:t>
            </a:r>
            <a:r>
              <a:rPr lang="en-US" dirty="0">
                <a:ea typeface="Calibri"/>
                <a:cs typeface="Calibri"/>
              </a:rPr>
              <a:t> </a:t>
            </a:r>
            <a:r>
              <a:rPr lang="en-US" dirty="0" err="1">
                <a:ea typeface="Calibri"/>
                <a:cs typeface="Calibri"/>
              </a:rPr>
              <a:t>projets</a:t>
            </a:r>
            <a:r>
              <a:rPr lang="en-US" dirty="0">
                <a:ea typeface="Calibri"/>
                <a:cs typeface="Calibri"/>
              </a:rPr>
              <a:t>, CLEF a </a:t>
            </a:r>
            <a:r>
              <a:rPr lang="en-US" dirty="0" err="1">
                <a:ea typeface="Calibri"/>
                <a:cs typeface="Calibri"/>
              </a:rPr>
              <a:t>permis</a:t>
            </a:r>
            <a:r>
              <a:rPr lang="en-US" dirty="0">
                <a:ea typeface="Calibri"/>
                <a:cs typeface="Calibri"/>
              </a:rPr>
              <a:t> de </a:t>
            </a:r>
            <a:r>
              <a:rPr lang="en-US" dirty="0" err="1">
                <a:ea typeface="Calibri"/>
                <a:cs typeface="Calibri"/>
              </a:rPr>
              <a:t>produire</a:t>
            </a:r>
            <a:r>
              <a:rPr lang="en-US" dirty="0">
                <a:ea typeface="Calibri"/>
                <a:cs typeface="Calibri"/>
              </a:rPr>
              <a:t> près de 28.000 MWh </a:t>
            </a:r>
            <a:r>
              <a:rPr lang="en-US" dirty="0" err="1">
                <a:ea typeface="Calibri"/>
                <a:cs typeface="Calibri"/>
              </a:rPr>
              <a:t>en</a:t>
            </a:r>
            <a:r>
              <a:rPr lang="en-US" dirty="0">
                <a:ea typeface="Calibri"/>
                <a:cs typeface="Calibri"/>
              </a:rPr>
              <a:t> 2025 (</a:t>
            </a:r>
            <a:r>
              <a:rPr lang="en-US" dirty="0" err="1">
                <a:ea typeface="Calibri"/>
                <a:cs typeface="Calibri"/>
              </a:rPr>
              <a:t>c'était</a:t>
            </a:r>
            <a:r>
              <a:rPr lang="en-US" dirty="0">
                <a:ea typeface="Calibri"/>
                <a:cs typeface="Calibri"/>
              </a:rPr>
              <a:t> de </a:t>
            </a:r>
            <a:r>
              <a:rPr lang="en-US" dirty="0" err="1">
                <a:ea typeface="Calibri"/>
                <a:cs typeface="Calibri"/>
              </a:rPr>
              <a:t>l'ordre</a:t>
            </a:r>
            <a:r>
              <a:rPr lang="en-US" dirty="0">
                <a:ea typeface="Calibri"/>
                <a:cs typeface="Calibri"/>
              </a:rPr>
              <a:t> de 30.000 MWh </a:t>
            </a:r>
            <a:r>
              <a:rPr lang="en-US" dirty="0" err="1">
                <a:ea typeface="Calibri"/>
                <a:cs typeface="Calibri"/>
              </a:rPr>
              <a:t>en</a:t>
            </a:r>
            <a:r>
              <a:rPr lang="en-US" dirty="0">
                <a:ea typeface="Calibri"/>
                <a:cs typeface="Calibri"/>
              </a:rPr>
              <a:t> 2024, </a:t>
            </a:r>
            <a:r>
              <a:rPr lang="en-US" dirty="0" err="1">
                <a:ea typeface="Calibri"/>
                <a:cs typeface="Calibri"/>
              </a:rPr>
              <a:t>mais</a:t>
            </a:r>
            <a:r>
              <a:rPr lang="en-US" dirty="0">
                <a:ea typeface="Calibri"/>
                <a:cs typeface="Calibri"/>
              </a:rPr>
              <a:t> le vent a </a:t>
            </a:r>
            <a:r>
              <a:rPr lang="en-US" dirty="0" err="1">
                <a:ea typeface="Calibri"/>
                <a:cs typeface="Calibri"/>
              </a:rPr>
              <a:t>été</a:t>
            </a:r>
            <a:r>
              <a:rPr lang="en-US" dirty="0">
                <a:ea typeface="Calibri"/>
                <a:cs typeface="Calibri"/>
              </a:rPr>
              <a:t> plus </a:t>
            </a:r>
            <a:r>
              <a:rPr lang="en-US" dirty="0" err="1">
                <a:ea typeface="Calibri"/>
                <a:cs typeface="Calibri"/>
              </a:rPr>
              <a:t>capricieux</a:t>
            </a:r>
            <a:r>
              <a:rPr lang="en-US" dirty="0">
                <a:ea typeface="Calibri"/>
                <a:cs typeface="Calibri"/>
              </a:rPr>
              <a:t> </a:t>
            </a:r>
            <a:r>
              <a:rPr lang="en-US" dirty="0" err="1">
                <a:ea typeface="Calibri"/>
                <a:cs typeface="Calibri"/>
              </a:rPr>
              <a:t>en</a:t>
            </a:r>
            <a:r>
              <a:rPr lang="en-US" dirty="0">
                <a:ea typeface="Calibri"/>
                <a:cs typeface="Calibri"/>
              </a:rPr>
              <a:t> 2025). La participation </a:t>
            </a:r>
            <a:r>
              <a:rPr lang="en-US" dirty="0" err="1">
                <a:ea typeface="Calibri"/>
                <a:cs typeface="Calibri"/>
              </a:rPr>
              <a:t>économique</a:t>
            </a:r>
            <a:r>
              <a:rPr lang="en-US" dirty="0">
                <a:ea typeface="Calibri"/>
                <a:cs typeface="Calibri"/>
              </a:rPr>
              <a:t> à la </a:t>
            </a:r>
            <a:r>
              <a:rPr lang="en-US" dirty="0" err="1">
                <a:ea typeface="Calibri"/>
                <a:cs typeface="Calibri"/>
              </a:rPr>
              <a:t>coopérative</a:t>
            </a:r>
            <a:r>
              <a:rPr lang="en-US" dirty="0">
                <a:ea typeface="Calibri"/>
                <a:cs typeface="Calibri"/>
              </a:rPr>
              <a:t> est ouverte à </a:t>
            </a:r>
            <a:r>
              <a:rPr lang="en-US" dirty="0" err="1">
                <a:ea typeface="Calibri"/>
                <a:cs typeface="Calibri"/>
              </a:rPr>
              <a:t>tous</a:t>
            </a:r>
            <a:r>
              <a:rPr lang="en-US" dirty="0">
                <a:ea typeface="Calibri"/>
                <a:cs typeface="Calibri"/>
              </a:rPr>
              <a:t> les </a:t>
            </a:r>
            <a:r>
              <a:rPr lang="en-US" dirty="0" err="1">
                <a:ea typeface="Calibri"/>
                <a:cs typeface="Calibri"/>
              </a:rPr>
              <a:t>citoyens</a:t>
            </a:r>
            <a:r>
              <a:rPr lang="en-US" dirty="0">
                <a:ea typeface="Calibri"/>
                <a:cs typeface="Calibri"/>
              </a:rPr>
              <a:t>, à </a:t>
            </a:r>
            <a:r>
              <a:rPr lang="en-US" dirty="0" err="1">
                <a:ea typeface="Calibri"/>
                <a:cs typeface="Calibri"/>
              </a:rPr>
              <a:t>partir</a:t>
            </a:r>
            <a:r>
              <a:rPr lang="en-US" dirty="0">
                <a:ea typeface="Calibri"/>
                <a:cs typeface="Calibri"/>
              </a:rPr>
              <a:t> </a:t>
            </a:r>
            <a:r>
              <a:rPr lang="en-US" dirty="0" err="1">
                <a:ea typeface="Calibri"/>
                <a:cs typeface="Calibri"/>
              </a:rPr>
              <a:t>d'une</a:t>
            </a:r>
            <a:r>
              <a:rPr lang="en-US" dirty="0">
                <a:ea typeface="Calibri"/>
                <a:cs typeface="Calibri"/>
              </a:rPr>
              <a:t> part de 250 €.</a:t>
            </a:r>
          </a:p>
        </p:txBody>
      </p:sp>
      <p:sp>
        <p:nvSpPr>
          <p:cNvPr id="4" name="Slide Number Placeholder 3">
            <a:extLst>
              <a:ext uri="{FF2B5EF4-FFF2-40B4-BE49-F238E27FC236}">
                <a16:creationId xmlns:a16="http://schemas.microsoft.com/office/drawing/2014/main" id="{53C43A9C-3BE9-F5A0-4FBB-74AE40571F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705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 installations de production </a:t>
            </a:r>
            <a:r>
              <a:rPr lang="en-US" dirty="0" err="1"/>
              <a:t>sont</a:t>
            </a:r>
            <a:r>
              <a:rPr lang="en-US" dirty="0"/>
              <a:t> </a:t>
            </a:r>
            <a:r>
              <a:rPr lang="en-US" dirty="0" err="1"/>
              <a:t>généralement</a:t>
            </a:r>
            <a:r>
              <a:rPr lang="en-US" dirty="0"/>
              <a:t> "</a:t>
            </a:r>
            <a:r>
              <a:rPr lang="en-US" dirty="0" err="1"/>
              <a:t>logées</a:t>
            </a:r>
            <a:r>
              <a:rPr lang="en-US" dirty="0"/>
              <a:t>" - c-à-d </a:t>
            </a:r>
            <a:r>
              <a:rPr lang="en-US" dirty="0" err="1"/>
              <a:t>détenues</a:t>
            </a:r>
            <a:r>
              <a:rPr lang="en-US" dirty="0"/>
              <a:t> - dans des sociétés </a:t>
            </a:r>
            <a:r>
              <a:rPr lang="en-US" dirty="0" err="1"/>
              <a:t>d'exploitation</a:t>
            </a:r>
            <a:r>
              <a:rPr lang="en-US" dirty="0"/>
              <a:t> </a:t>
            </a:r>
            <a:r>
              <a:rPr lang="en-US" dirty="0" err="1"/>
              <a:t>dont</a:t>
            </a:r>
            <a:r>
              <a:rPr lang="en-US" dirty="0"/>
              <a:t> nous </a:t>
            </a:r>
            <a:r>
              <a:rPr lang="en-US" dirty="0" err="1"/>
              <a:t>somme</a:t>
            </a:r>
            <a:r>
              <a:rPr lang="en-US" dirty="0"/>
              <a:t> </a:t>
            </a:r>
            <a:r>
              <a:rPr lang="en-US" dirty="0" err="1"/>
              <a:t>tantôt</a:t>
            </a:r>
            <a:r>
              <a:rPr lang="en-US" dirty="0"/>
              <a:t> </a:t>
            </a:r>
            <a:r>
              <a:rPr lang="en-US" dirty="0" err="1"/>
              <a:t>actionnaire</a:t>
            </a:r>
            <a:r>
              <a:rPr lang="en-US" dirty="0"/>
              <a:t> unique, </a:t>
            </a:r>
            <a:r>
              <a:rPr lang="en-US" dirty="0" err="1"/>
              <a:t>tantôt</a:t>
            </a:r>
            <a:r>
              <a:rPr lang="en-US" dirty="0"/>
              <a:t> </a:t>
            </a:r>
            <a:r>
              <a:rPr lang="en-US" dirty="0" err="1"/>
              <a:t>actionnaire</a:t>
            </a:r>
            <a:r>
              <a:rPr lang="en-US" dirty="0"/>
              <a:t> </a:t>
            </a:r>
            <a:r>
              <a:rPr lang="en-US" dirty="0" err="1"/>
              <a:t>majoritaire</a:t>
            </a:r>
            <a:r>
              <a:rPr lang="en-US" dirty="0"/>
              <a:t> et </a:t>
            </a:r>
            <a:r>
              <a:rPr lang="en-US" dirty="0" err="1"/>
              <a:t>parfois</a:t>
            </a:r>
            <a:r>
              <a:rPr lang="en-US" dirty="0"/>
              <a:t> </a:t>
            </a:r>
            <a:r>
              <a:rPr lang="en-US" dirty="0" err="1"/>
              <a:t>actionnaire</a:t>
            </a:r>
            <a:r>
              <a:rPr lang="en-US" dirty="0"/>
              <a:t> </a:t>
            </a:r>
            <a:r>
              <a:rPr lang="en-US" dirty="0" err="1"/>
              <a:t>minoritaire</a:t>
            </a:r>
            <a:r>
              <a:rPr lang="en-US" dirty="0"/>
              <a:t>.</a:t>
            </a:r>
          </a:p>
          <a:p>
            <a:r>
              <a:rPr lang="en-US" dirty="0">
                <a:ea typeface="Calibri"/>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2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Chez CLEF, nous </a:t>
            </a:r>
            <a:r>
              <a:rPr lang="en-US" dirty="0" err="1">
                <a:ea typeface="Calibri"/>
                <a:cs typeface="Calibri"/>
              </a:rPr>
              <a:t>considérons</a:t>
            </a:r>
            <a:r>
              <a:rPr lang="en-US" dirty="0">
                <a:ea typeface="Calibri"/>
                <a:cs typeface="Calibri"/>
              </a:rPr>
              <a:t> </a:t>
            </a:r>
            <a:r>
              <a:rPr lang="en-US" dirty="0" err="1">
                <a:ea typeface="Calibri"/>
                <a:cs typeface="Calibri"/>
              </a:rPr>
              <a:t>que</a:t>
            </a:r>
            <a:r>
              <a:rPr lang="en-US" dirty="0">
                <a:ea typeface="Calibri"/>
                <a:cs typeface="Calibri"/>
              </a:rPr>
              <a:t> le vent est </a:t>
            </a:r>
            <a:r>
              <a:rPr lang="en-US" dirty="0" err="1">
                <a:ea typeface="Calibri"/>
                <a:cs typeface="Calibri"/>
              </a:rPr>
              <a:t>une</a:t>
            </a:r>
            <a:r>
              <a:rPr lang="en-US" dirty="0">
                <a:ea typeface="Calibri"/>
                <a:cs typeface="Calibri"/>
              </a:rPr>
              <a:t> </a:t>
            </a:r>
            <a:r>
              <a:rPr lang="en-US" dirty="0" err="1">
                <a:ea typeface="Calibri"/>
                <a:cs typeface="Calibri"/>
              </a:rPr>
              <a:t>ressource</a:t>
            </a:r>
            <a:r>
              <a:rPr lang="en-US" dirty="0">
                <a:ea typeface="Calibri"/>
                <a:cs typeface="Calibri"/>
              </a:rPr>
              <a:t> commune et </a:t>
            </a:r>
            <a:r>
              <a:rPr lang="en-US" dirty="0" err="1">
                <a:ea typeface="Calibri"/>
                <a:cs typeface="Calibri"/>
              </a:rPr>
              <a:t>qu'il</a:t>
            </a:r>
            <a:r>
              <a:rPr lang="en-US" dirty="0">
                <a:ea typeface="Calibri"/>
                <a:cs typeface="Calibri"/>
              </a:rPr>
              <a:t> est indispensable </a:t>
            </a:r>
            <a:r>
              <a:rPr lang="en-US" dirty="0" err="1">
                <a:ea typeface="Calibri"/>
                <a:cs typeface="Calibri"/>
              </a:rPr>
              <a:t>qu'une</a:t>
            </a:r>
            <a:r>
              <a:rPr lang="en-US" dirty="0">
                <a:ea typeface="Calibri"/>
                <a:cs typeface="Calibri"/>
              </a:rPr>
              <a:t> </a:t>
            </a:r>
            <a:r>
              <a:rPr lang="en-US" dirty="0" err="1">
                <a:ea typeface="Calibri"/>
                <a:cs typeface="Calibri"/>
              </a:rPr>
              <a:t>partie</a:t>
            </a:r>
            <a:r>
              <a:rPr lang="en-US" dirty="0">
                <a:ea typeface="Calibri"/>
                <a:cs typeface="Calibri"/>
              </a:rPr>
              <a:t> des </a:t>
            </a:r>
            <a:r>
              <a:rPr lang="en-US" dirty="0" err="1">
                <a:ea typeface="Calibri"/>
                <a:cs typeface="Calibri"/>
              </a:rPr>
              <a:t>bénéfices</a:t>
            </a:r>
            <a:r>
              <a:rPr lang="en-US" dirty="0">
                <a:ea typeface="Calibri"/>
                <a:cs typeface="Calibri"/>
              </a:rPr>
              <a:t> des installations </a:t>
            </a:r>
            <a:r>
              <a:rPr lang="en-US" dirty="0" err="1">
                <a:ea typeface="Calibri"/>
                <a:cs typeface="Calibri"/>
              </a:rPr>
              <a:t>éoliennes</a:t>
            </a:r>
            <a:r>
              <a:rPr lang="en-US" dirty="0">
                <a:ea typeface="Calibri"/>
                <a:cs typeface="Calibri"/>
              </a:rPr>
              <a:t> - </a:t>
            </a:r>
            <a:r>
              <a:rPr lang="en-US" dirty="0" err="1">
                <a:ea typeface="Calibri"/>
                <a:cs typeface="Calibri"/>
              </a:rPr>
              <a:t>ainsi</a:t>
            </a:r>
            <a:r>
              <a:rPr lang="en-US" dirty="0">
                <a:ea typeface="Calibri"/>
                <a:cs typeface="Calibri"/>
              </a:rPr>
              <a:t> </a:t>
            </a:r>
            <a:r>
              <a:rPr lang="en-US" dirty="0" err="1">
                <a:ea typeface="Calibri"/>
                <a:cs typeface="Calibri"/>
              </a:rPr>
              <a:t>que</a:t>
            </a:r>
            <a:r>
              <a:rPr lang="en-US" dirty="0">
                <a:ea typeface="Calibri"/>
                <a:cs typeface="Calibri"/>
              </a:rPr>
              <a:t> des </a:t>
            </a:r>
            <a:r>
              <a:rPr lang="en-US" dirty="0" err="1">
                <a:ea typeface="Calibri"/>
                <a:cs typeface="Calibri"/>
              </a:rPr>
              <a:t>autres</a:t>
            </a:r>
            <a:r>
              <a:rPr lang="en-US" dirty="0">
                <a:ea typeface="Calibri"/>
                <a:cs typeface="Calibri"/>
              </a:rPr>
              <a:t> installations </a:t>
            </a:r>
            <a:r>
              <a:rPr lang="en-US" dirty="0" err="1">
                <a:ea typeface="Calibri"/>
                <a:cs typeface="Calibri"/>
              </a:rPr>
              <a:t>renouvelables</a:t>
            </a:r>
            <a:r>
              <a:rPr lang="en-US" dirty="0">
                <a:ea typeface="Calibri"/>
                <a:cs typeface="Calibri"/>
              </a:rPr>
              <a:t> - </a:t>
            </a:r>
            <a:r>
              <a:rPr lang="en-US" dirty="0" err="1">
                <a:ea typeface="Calibri"/>
                <a:cs typeface="Calibri"/>
              </a:rPr>
              <a:t>implantées</a:t>
            </a:r>
            <a:r>
              <a:rPr lang="en-US" dirty="0">
                <a:ea typeface="Calibri"/>
                <a:cs typeface="Calibri"/>
              </a:rPr>
              <a:t> sur le </a:t>
            </a:r>
            <a:r>
              <a:rPr lang="en-US" dirty="0" err="1">
                <a:ea typeface="Calibri"/>
                <a:cs typeface="Calibri"/>
              </a:rPr>
              <a:t>territoire</a:t>
            </a:r>
            <a:r>
              <a:rPr lang="en-US" dirty="0">
                <a:ea typeface="Calibri"/>
                <a:cs typeface="Calibri"/>
              </a:rPr>
              <a:t>, </a:t>
            </a:r>
            <a:r>
              <a:rPr lang="en-US" dirty="0" err="1">
                <a:ea typeface="Calibri"/>
                <a:cs typeface="Calibri"/>
              </a:rPr>
              <a:t>retourne</a:t>
            </a:r>
            <a:r>
              <a:rPr lang="en-US" dirty="0">
                <a:ea typeface="Calibri"/>
                <a:cs typeface="Calibri"/>
              </a:rPr>
              <a:t> aux </a:t>
            </a:r>
            <a:r>
              <a:rPr lang="en-US" dirty="0" err="1">
                <a:ea typeface="Calibri"/>
                <a:cs typeface="Calibri"/>
              </a:rPr>
              <a:t>acteurs</a:t>
            </a:r>
            <a:r>
              <a:rPr lang="en-US" dirty="0">
                <a:ea typeface="Calibri"/>
                <a:cs typeface="Calibri"/>
              </a:rPr>
              <a:t> de </a:t>
            </a:r>
            <a:r>
              <a:rPr lang="en-US" dirty="0" err="1">
                <a:ea typeface="Calibri"/>
                <a:cs typeface="Calibri"/>
              </a:rPr>
              <a:t>ce</a:t>
            </a:r>
            <a:r>
              <a:rPr lang="en-US" dirty="0">
                <a:ea typeface="Calibri"/>
                <a:cs typeface="Calibri"/>
              </a:rPr>
              <a:t> </a:t>
            </a:r>
            <a:r>
              <a:rPr lang="en-US" dirty="0" err="1">
                <a:ea typeface="Calibri"/>
                <a:cs typeface="Calibri"/>
              </a:rPr>
              <a:t>territoire</a:t>
            </a:r>
            <a:r>
              <a:rPr lang="en-US" dirty="0">
                <a:ea typeface="Calibri"/>
                <a:cs typeface="Calibri"/>
              </a:rPr>
              <a:t> . </a:t>
            </a:r>
            <a:endParaRPr lang="en-US" dirty="0"/>
          </a:p>
          <a:p>
            <a:r>
              <a:rPr lang="en-US" dirty="0">
                <a:ea typeface="Calibri"/>
                <a:cs typeface="Calibri"/>
              </a:rPr>
              <a:t>Les </a:t>
            </a:r>
            <a:r>
              <a:rPr lang="en-US" dirty="0" err="1">
                <a:ea typeface="Calibri"/>
                <a:cs typeface="Calibri"/>
              </a:rPr>
              <a:t>agréments</a:t>
            </a:r>
            <a:r>
              <a:rPr lang="en-US" dirty="0">
                <a:ea typeface="Calibri"/>
                <a:cs typeface="Calibri"/>
              </a:rPr>
              <a:t> CNC et </a:t>
            </a:r>
            <a:r>
              <a:rPr lang="en-US" dirty="0" err="1">
                <a:ea typeface="Calibri"/>
                <a:cs typeface="Calibri"/>
              </a:rPr>
              <a:t>comme</a:t>
            </a:r>
            <a:r>
              <a:rPr lang="en-US" dirty="0">
                <a:ea typeface="Calibri"/>
                <a:cs typeface="Calibri"/>
              </a:rPr>
              <a:t> </a:t>
            </a:r>
            <a:r>
              <a:rPr lang="en-US" dirty="0" err="1">
                <a:ea typeface="Calibri"/>
                <a:cs typeface="Calibri"/>
              </a:rPr>
              <a:t>entreprise</a:t>
            </a:r>
            <a:r>
              <a:rPr lang="en-US" dirty="0">
                <a:ea typeface="Calibri"/>
                <a:cs typeface="Calibri"/>
              </a:rPr>
              <a:t> </a:t>
            </a:r>
            <a:r>
              <a:rPr lang="en-US" dirty="0" err="1">
                <a:ea typeface="Calibri"/>
                <a:cs typeface="Calibri"/>
              </a:rPr>
              <a:t>sociale</a:t>
            </a:r>
            <a:r>
              <a:rPr lang="en-US" dirty="0">
                <a:ea typeface="Calibri"/>
                <a:cs typeface="Calibri"/>
              </a:rPr>
              <a:t> font de CLEF un </a:t>
            </a:r>
            <a:r>
              <a:rPr lang="en-US" dirty="0" err="1">
                <a:ea typeface="Calibri"/>
                <a:cs typeface="Calibri"/>
              </a:rPr>
              <a:t>acteur</a:t>
            </a:r>
            <a:r>
              <a:rPr lang="en-US" dirty="0">
                <a:ea typeface="Calibri"/>
                <a:cs typeface="Calibri"/>
              </a:rPr>
              <a:t> de </a:t>
            </a:r>
            <a:r>
              <a:rPr lang="en-US" dirty="0" err="1">
                <a:ea typeface="Calibri"/>
                <a:cs typeface="Calibri"/>
              </a:rPr>
              <a:t>l'économie</a:t>
            </a:r>
            <a:r>
              <a:rPr lang="en-US" dirty="0">
                <a:ea typeface="Calibri"/>
                <a:cs typeface="Calibri"/>
              </a:rPr>
              <a:t> </a:t>
            </a:r>
            <a:r>
              <a:rPr lang="en-US" dirty="0" err="1">
                <a:ea typeface="Calibri"/>
                <a:cs typeface="Calibri"/>
              </a:rPr>
              <a:t>sociale</a:t>
            </a:r>
            <a:r>
              <a:rPr lang="en-US" dirty="0">
                <a:ea typeface="Calibri"/>
                <a:cs typeface="Calibri"/>
              </a:rPr>
              <a:t>. Si </a:t>
            </a:r>
            <a:r>
              <a:rPr lang="en-US" dirty="0" err="1">
                <a:ea typeface="Calibri"/>
                <a:cs typeface="Calibri"/>
              </a:rPr>
              <a:t>une</a:t>
            </a:r>
            <a:r>
              <a:rPr lang="en-US" dirty="0">
                <a:ea typeface="Calibri"/>
                <a:cs typeface="Calibri"/>
              </a:rPr>
              <a:t> </a:t>
            </a:r>
            <a:r>
              <a:rPr lang="en-US" dirty="0" err="1">
                <a:ea typeface="Calibri"/>
                <a:cs typeface="Calibri"/>
              </a:rPr>
              <a:t>rentablilité</a:t>
            </a:r>
            <a:r>
              <a:rPr lang="en-US" dirty="0">
                <a:ea typeface="Calibri"/>
                <a:cs typeface="Calibri"/>
              </a:rPr>
              <a:t> financière suffisante est </a:t>
            </a:r>
            <a:r>
              <a:rPr lang="en-US" dirty="0" err="1">
                <a:ea typeface="Calibri"/>
                <a:cs typeface="Calibri"/>
              </a:rPr>
              <a:t>nécessaire</a:t>
            </a:r>
            <a:r>
              <a:rPr lang="en-US" dirty="0">
                <a:ea typeface="Calibri"/>
                <a:cs typeface="Calibri"/>
              </a:rPr>
              <a:t> - </a:t>
            </a:r>
            <a:r>
              <a:rPr lang="en-US" dirty="0" err="1">
                <a:ea typeface="Calibri"/>
                <a:cs typeface="Calibri"/>
              </a:rPr>
              <a:t>comme</a:t>
            </a:r>
            <a:r>
              <a:rPr lang="en-US" dirty="0">
                <a:ea typeface="Calibri"/>
                <a:cs typeface="Calibri"/>
              </a:rPr>
              <a:t> pour toute </a:t>
            </a:r>
            <a:r>
              <a:rPr lang="en-US" dirty="0" err="1">
                <a:ea typeface="Calibri"/>
                <a:cs typeface="Calibri"/>
              </a:rPr>
              <a:t>entreprise</a:t>
            </a:r>
            <a:r>
              <a:rPr lang="en-US" dirty="0">
                <a:ea typeface="Calibri"/>
                <a:cs typeface="Calibri"/>
              </a:rPr>
              <a:t> -, </a:t>
            </a:r>
            <a:r>
              <a:rPr lang="en-US" dirty="0" err="1">
                <a:ea typeface="Calibri"/>
                <a:cs typeface="Calibri"/>
              </a:rPr>
              <a:t>ce</a:t>
            </a:r>
            <a:r>
              <a:rPr lang="en-US" dirty="0">
                <a:ea typeface="Calibri"/>
                <a:cs typeface="Calibri"/>
              </a:rPr>
              <a:t> type de </a:t>
            </a:r>
            <a:r>
              <a:rPr lang="en-US" dirty="0" err="1">
                <a:ea typeface="Calibri"/>
                <a:cs typeface="Calibri"/>
              </a:rPr>
              <a:t>coopérative</a:t>
            </a:r>
            <a:r>
              <a:rPr lang="en-US" dirty="0">
                <a:ea typeface="Calibri"/>
                <a:cs typeface="Calibri"/>
              </a:rPr>
              <a:t> </a:t>
            </a:r>
            <a:r>
              <a:rPr lang="en-US" dirty="0" err="1">
                <a:ea typeface="Calibri"/>
                <a:cs typeface="Calibri"/>
              </a:rPr>
              <a:t>n'est</a:t>
            </a:r>
            <a:r>
              <a:rPr lang="en-US" dirty="0">
                <a:ea typeface="Calibri"/>
                <a:cs typeface="Calibri"/>
              </a:rPr>
              <a:t> pas </a:t>
            </a:r>
            <a:r>
              <a:rPr lang="en-US" dirty="0" err="1">
                <a:ea typeface="Calibri"/>
                <a:cs typeface="Calibri"/>
              </a:rPr>
              <a:t>créée</a:t>
            </a:r>
            <a:r>
              <a:rPr lang="en-US" dirty="0">
                <a:ea typeface="Calibri"/>
                <a:cs typeface="Calibri"/>
              </a:rPr>
              <a:t> </a:t>
            </a:r>
            <a:r>
              <a:rPr lang="en-US" dirty="0" err="1">
                <a:ea typeface="Calibri"/>
                <a:cs typeface="Calibri"/>
              </a:rPr>
              <a:t>ni</a:t>
            </a:r>
            <a:r>
              <a:rPr lang="en-US" dirty="0">
                <a:ea typeface="Calibri"/>
                <a:cs typeface="Calibri"/>
              </a:rPr>
              <a:t> </a:t>
            </a:r>
            <a:r>
              <a:rPr lang="en-US" dirty="0" err="1">
                <a:ea typeface="Calibri"/>
                <a:cs typeface="Calibri"/>
              </a:rPr>
              <a:t>gérée</a:t>
            </a:r>
            <a:r>
              <a:rPr lang="en-US" dirty="0">
                <a:ea typeface="Calibri"/>
                <a:cs typeface="Calibri"/>
              </a:rPr>
              <a:t> dans un but de lucre et la </a:t>
            </a:r>
            <a:r>
              <a:rPr lang="en-US" dirty="0" err="1">
                <a:ea typeface="Calibri"/>
                <a:cs typeface="Calibri"/>
              </a:rPr>
              <a:t>rémunération</a:t>
            </a:r>
            <a:r>
              <a:rPr lang="en-US" dirty="0">
                <a:ea typeface="Calibri"/>
                <a:cs typeface="Calibri"/>
              </a:rPr>
              <a:t> - sous </a:t>
            </a:r>
            <a:r>
              <a:rPr lang="en-US" dirty="0" err="1">
                <a:ea typeface="Calibri"/>
                <a:cs typeface="Calibri"/>
              </a:rPr>
              <a:t>forme</a:t>
            </a:r>
            <a:r>
              <a:rPr lang="en-US" dirty="0">
                <a:ea typeface="Calibri"/>
                <a:cs typeface="Calibri"/>
              </a:rPr>
              <a:t> de </a:t>
            </a:r>
            <a:r>
              <a:rPr lang="en-US" dirty="0" err="1">
                <a:ea typeface="Calibri"/>
                <a:cs typeface="Calibri"/>
              </a:rPr>
              <a:t>dividendes</a:t>
            </a:r>
            <a:r>
              <a:rPr lang="en-US" dirty="0">
                <a:ea typeface="Calibri"/>
                <a:cs typeface="Calibri"/>
              </a:rPr>
              <a:t> - de </a:t>
            </a:r>
            <a:r>
              <a:rPr lang="en-US" dirty="0" err="1">
                <a:ea typeface="Calibri"/>
                <a:cs typeface="Calibri"/>
              </a:rPr>
              <a:t>l'argent</a:t>
            </a:r>
            <a:r>
              <a:rPr lang="en-US" dirty="0">
                <a:ea typeface="Calibri"/>
                <a:cs typeface="Calibri"/>
              </a:rPr>
              <a:t> </a:t>
            </a:r>
            <a:r>
              <a:rPr lang="en-US" dirty="0" err="1">
                <a:ea typeface="Calibri"/>
                <a:cs typeface="Calibri"/>
              </a:rPr>
              <a:t>investi</a:t>
            </a:r>
            <a:r>
              <a:rPr lang="en-US" dirty="0">
                <a:ea typeface="Calibri"/>
                <a:cs typeface="Calibri"/>
              </a:rPr>
              <a:t> par les </a:t>
            </a:r>
            <a:r>
              <a:rPr lang="en-US" dirty="0" err="1">
                <a:ea typeface="Calibri"/>
                <a:cs typeface="Calibri"/>
              </a:rPr>
              <a:t>coopérateurs</a:t>
            </a:r>
            <a:r>
              <a:rPr lang="en-US" dirty="0">
                <a:ea typeface="Calibri"/>
                <a:cs typeface="Calibri"/>
              </a:rPr>
              <a:t> est </a:t>
            </a:r>
            <a:r>
              <a:rPr lang="en-US" dirty="0" err="1">
                <a:ea typeface="Calibri"/>
                <a:cs typeface="Calibri"/>
              </a:rPr>
              <a:t>limité</a:t>
            </a:r>
            <a:r>
              <a:rPr lang="en-US" dirty="0">
                <a:ea typeface="Calibri"/>
                <a:cs typeface="Calibri"/>
              </a:rPr>
              <a:t> </a:t>
            </a:r>
            <a:r>
              <a:rPr lang="en-US" dirty="0" err="1">
                <a:ea typeface="Calibri"/>
                <a:cs typeface="Calibri"/>
              </a:rPr>
              <a:t>légalement</a:t>
            </a:r>
            <a:r>
              <a:rPr lang="en-US" dirty="0">
                <a:ea typeface="Calibri"/>
                <a:cs typeface="Calibri"/>
              </a:rPr>
              <a:t> à 6%.</a:t>
            </a:r>
            <a:endParaRPr lang="en-US" dirty="0"/>
          </a:p>
          <a:p>
            <a:r>
              <a:rPr lang="en-US" dirty="0">
                <a:ea typeface="Calibri"/>
                <a:cs typeface="Calibri"/>
              </a:rPr>
              <a:t>Les </a:t>
            </a:r>
            <a:r>
              <a:rPr lang="en-US" dirty="0" err="1">
                <a:ea typeface="Calibri"/>
                <a:cs typeface="Calibri"/>
              </a:rPr>
              <a:t>coopératives</a:t>
            </a:r>
            <a:r>
              <a:rPr lang="en-US" dirty="0">
                <a:ea typeface="Calibri"/>
                <a:cs typeface="Calibri"/>
              </a:rPr>
              <a:t> </a:t>
            </a:r>
            <a:r>
              <a:rPr lang="en-US" dirty="0" err="1">
                <a:ea typeface="Calibri"/>
                <a:cs typeface="Calibri"/>
              </a:rPr>
              <a:t>telles</a:t>
            </a:r>
            <a:r>
              <a:rPr lang="en-US" dirty="0">
                <a:ea typeface="Calibri"/>
                <a:cs typeface="Calibri"/>
              </a:rPr>
              <a:t> </a:t>
            </a:r>
            <a:r>
              <a:rPr lang="en-US" dirty="0" err="1">
                <a:ea typeface="Calibri"/>
                <a:cs typeface="Calibri"/>
              </a:rPr>
              <a:t>que</a:t>
            </a:r>
            <a:r>
              <a:rPr lang="en-US" dirty="0">
                <a:ea typeface="Calibri"/>
                <a:cs typeface="Calibri"/>
              </a:rPr>
              <a:t> CLEF </a:t>
            </a:r>
            <a:r>
              <a:rPr lang="en-US" dirty="0" err="1">
                <a:ea typeface="Calibri"/>
                <a:cs typeface="Calibri"/>
              </a:rPr>
              <a:t>sont</a:t>
            </a:r>
            <a:r>
              <a:rPr lang="en-US" dirty="0">
                <a:ea typeface="Calibri"/>
                <a:cs typeface="Calibri"/>
              </a:rPr>
              <a:t> </a:t>
            </a:r>
            <a:r>
              <a:rPr lang="en-US" dirty="0" err="1">
                <a:ea typeface="Calibri"/>
                <a:cs typeface="Calibri"/>
              </a:rPr>
              <a:t>autonomes</a:t>
            </a:r>
            <a:r>
              <a:rPr lang="en-US" dirty="0">
                <a:ea typeface="Calibri"/>
                <a:cs typeface="Calibri"/>
              </a:rPr>
              <a:t> et </a:t>
            </a:r>
            <a:r>
              <a:rPr lang="en-US" dirty="0" err="1">
                <a:ea typeface="Calibri"/>
                <a:cs typeface="Calibri"/>
              </a:rPr>
              <a:t>indépendantes</a:t>
            </a:r>
            <a:r>
              <a:rPr lang="en-US" dirty="0">
                <a:ea typeface="Calibri"/>
                <a:cs typeface="Calibri"/>
              </a:rPr>
              <a:t> par rapport à tout </a:t>
            </a:r>
            <a:r>
              <a:rPr lang="en-US" dirty="0" err="1">
                <a:ea typeface="Calibri"/>
                <a:cs typeface="Calibri"/>
              </a:rPr>
              <a:t>acteur</a:t>
            </a:r>
            <a:r>
              <a:rPr lang="en-US" dirty="0">
                <a:ea typeface="Calibri"/>
                <a:cs typeface="Calibri"/>
              </a:rPr>
              <a:t> non </a:t>
            </a:r>
            <a:r>
              <a:rPr lang="en-US" dirty="0" err="1">
                <a:ea typeface="Calibri"/>
                <a:cs typeface="Calibri"/>
              </a:rPr>
              <a:t>coopératif</a:t>
            </a:r>
            <a:r>
              <a:rPr lang="en-US" dirty="0">
                <a:ea typeface="Calibri"/>
                <a:cs typeface="Calibri"/>
              </a:rPr>
              <a:t> du </a:t>
            </a:r>
            <a:r>
              <a:rPr lang="en-US" dirty="0" err="1">
                <a:ea typeface="Calibri"/>
                <a:cs typeface="Calibri"/>
              </a:rPr>
              <a:t>secteur</a:t>
            </a:r>
            <a:r>
              <a:rPr lang="en-US" dirty="0">
                <a:ea typeface="Calibri"/>
                <a:cs typeface="Calibri"/>
              </a:rPr>
              <a:t> de </a:t>
            </a:r>
            <a:r>
              <a:rPr lang="en-US" dirty="0" err="1">
                <a:ea typeface="Calibri"/>
                <a:cs typeface="Calibri"/>
              </a:rPr>
              <a:t>l'énergie</a:t>
            </a:r>
            <a:r>
              <a:rPr lang="en-US" dirty="0">
                <a:ea typeface="Calibri"/>
                <a:cs typeface="Calibri"/>
              </a:rPr>
              <a:t>. En </a:t>
            </a:r>
            <a:r>
              <a:rPr lang="en-US" dirty="0" err="1">
                <a:ea typeface="Calibri"/>
                <a:cs typeface="Calibri"/>
              </a:rPr>
              <a:t>effet</a:t>
            </a:r>
            <a:r>
              <a:rPr lang="en-US" dirty="0">
                <a:ea typeface="Calibri"/>
                <a:cs typeface="Calibri"/>
              </a:rPr>
              <a:t>, nous </a:t>
            </a:r>
            <a:r>
              <a:rPr lang="en-US" dirty="0" err="1">
                <a:ea typeface="Calibri"/>
                <a:cs typeface="Calibri"/>
              </a:rPr>
              <a:t>voulons</a:t>
            </a:r>
            <a:r>
              <a:rPr lang="en-US" dirty="0">
                <a:ea typeface="Calibri"/>
                <a:cs typeface="Calibri"/>
              </a:rPr>
              <a:t> </a:t>
            </a:r>
            <a:r>
              <a:rPr lang="en-US" dirty="0" err="1">
                <a:ea typeface="Calibri"/>
                <a:cs typeface="Calibri"/>
              </a:rPr>
              <a:t>que</a:t>
            </a:r>
            <a:r>
              <a:rPr lang="en-US" dirty="0">
                <a:ea typeface="Calibri"/>
                <a:cs typeface="Calibri"/>
              </a:rPr>
              <a:t> les </a:t>
            </a:r>
            <a:r>
              <a:rPr lang="en-US" dirty="0" err="1">
                <a:ea typeface="Calibri"/>
                <a:cs typeface="Calibri"/>
              </a:rPr>
              <a:t>citoyens</a:t>
            </a:r>
            <a:r>
              <a:rPr lang="en-US" dirty="0">
                <a:ea typeface="Calibri"/>
                <a:cs typeface="Calibri"/>
              </a:rPr>
              <a:t> </a:t>
            </a:r>
            <a:r>
              <a:rPr lang="en-US" dirty="0" err="1">
                <a:ea typeface="Calibri"/>
                <a:cs typeface="Calibri"/>
              </a:rPr>
              <a:t>aient</a:t>
            </a:r>
            <a:r>
              <a:rPr lang="en-US" dirty="0">
                <a:ea typeface="Calibri"/>
                <a:cs typeface="Calibri"/>
              </a:rPr>
              <a:t> un </a:t>
            </a:r>
            <a:r>
              <a:rPr lang="en-US" dirty="0" err="1">
                <a:ea typeface="Calibri"/>
                <a:cs typeface="Calibri"/>
              </a:rPr>
              <a:t>contrôle</a:t>
            </a:r>
            <a:r>
              <a:rPr lang="en-US" dirty="0">
                <a:ea typeface="Calibri"/>
                <a:cs typeface="Calibri"/>
              </a:rPr>
              <a:t> sur </a:t>
            </a:r>
            <a:r>
              <a:rPr lang="en-US" dirty="0" err="1">
                <a:ea typeface="Calibri"/>
                <a:cs typeface="Calibri"/>
              </a:rPr>
              <a:t>une</a:t>
            </a:r>
            <a:r>
              <a:rPr lang="en-US" dirty="0">
                <a:ea typeface="Calibri"/>
                <a:cs typeface="Calibri"/>
              </a:rPr>
              <a:t> </a:t>
            </a:r>
            <a:r>
              <a:rPr lang="en-US" dirty="0" err="1">
                <a:ea typeface="Calibri"/>
                <a:cs typeface="Calibri"/>
              </a:rPr>
              <a:t>partie</a:t>
            </a:r>
            <a:r>
              <a:rPr lang="en-US" dirty="0">
                <a:ea typeface="Calibri"/>
                <a:cs typeface="Calibri"/>
              </a:rPr>
              <a:t> de la production et de la </a:t>
            </a:r>
            <a:r>
              <a:rPr lang="en-US" dirty="0" err="1">
                <a:ea typeface="Calibri"/>
                <a:cs typeface="Calibri"/>
              </a:rPr>
              <a:t>fourniture</a:t>
            </a:r>
            <a:r>
              <a:rPr lang="en-US" dirty="0">
                <a:ea typeface="Calibri"/>
                <a:cs typeface="Calibri"/>
              </a:rPr>
              <a:t> </a:t>
            </a:r>
            <a:r>
              <a:rPr lang="en-US" dirty="0" err="1">
                <a:ea typeface="Calibri"/>
                <a:cs typeface="Calibri"/>
              </a:rPr>
              <a:t>d'énergie</a:t>
            </a:r>
            <a:r>
              <a:rPr lang="en-US" dirty="0">
                <a:ea typeface="Calibri"/>
                <a:cs typeface="Calibri"/>
              </a:rPr>
              <a:t>. </a:t>
            </a:r>
            <a:r>
              <a:rPr lang="en-US" dirty="0" err="1">
                <a:ea typeface="Calibri"/>
                <a:cs typeface="Calibri"/>
              </a:rPr>
              <a:t>C'est</a:t>
            </a:r>
            <a:r>
              <a:rPr lang="en-US" dirty="0">
                <a:ea typeface="Calibri"/>
                <a:cs typeface="Calibri"/>
              </a:rPr>
              <a:t> pour </a:t>
            </a:r>
            <a:r>
              <a:rPr lang="en-US" dirty="0" err="1">
                <a:ea typeface="Calibri"/>
                <a:cs typeface="Calibri"/>
              </a:rPr>
              <a:t>cela</a:t>
            </a:r>
            <a:r>
              <a:rPr lang="en-US" dirty="0">
                <a:ea typeface="Calibri"/>
                <a:cs typeface="Calibri"/>
              </a:rPr>
              <a:t> </a:t>
            </a:r>
            <a:r>
              <a:rPr lang="en-US" dirty="0" err="1">
                <a:ea typeface="Calibri"/>
                <a:cs typeface="Calibri"/>
              </a:rPr>
              <a:t>que</a:t>
            </a:r>
            <a:r>
              <a:rPr lang="en-US" dirty="0">
                <a:ea typeface="Calibri"/>
                <a:cs typeface="Calibri"/>
              </a:rPr>
              <a:t>, </a:t>
            </a:r>
            <a:r>
              <a:rPr lang="en-US" dirty="0" err="1">
                <a:ea typeface="Calibri"/>
                <a:cs typeface="Calibri"/>
              </a:rPr>
              <a:t>en</a:t>
            </a:r>
            <a:r>
              <a:rPr lang="en-US" dirty="0">
                <a:ea typeface="Calibri"/>
                <a:cs typeface="Calibri"/>
              </a:rPr>
              <a:t> collaboration avec </a:t>
            </a:r>
            <a:r>
              <a:rPr lang="en-US" dirty="0" err="1">
                <a:ea typeface="Calibri"/>
                <a:cs typeface="Calibri"/>
              </a:rPr>
              <a:t>d'autres</a:t>
            </a:r>
            <a:r>
              <a:rPr lang="en-US" dirty="0">
                <a:ea typeface="Calibri"/>
                <a:cs typeface="Calibri"/>
              </a:rPr>
              <a:t> </a:t>
            </a:r>
            <a:r>
              <a:rPr lang="en-US" dirty="0" err="1">
                <a:ea typeface="Calibri"/>
                <a:cs typeface="Calibri"/>
              </a:rPr>
              <a:t>coopératives</a:t>
            </a:r>
            <a:r>
              <a:rPr lang="en-US" dirty="0">
                <a:ea typeface="Calibri"/>
                <a:cs typeface="Calibri"/>
              </a:rPr>
              <a:t> de </a:t>
            </a:r>
            <a:r>
              <a:rPr lang="en-US" dirty="0" err="1">
                <a:ea typeface="Calibri"/>
                <a:cs typeface="Calibri"/>
              </a:rPr>
              <a:t>même</a:t>
            </a:r>
            <a:r>
              <a:rPr lang="en-US" dirty="0">
                <a:ea typeface="Calibri"/>
                <a:cs typeface="Calibri"/>
              </a:rPr>
              <a:t> nature </a:t>
            </a:r>
            <a:r>
              <a:rPr lang="en-US" dirty="0" err="1">
                <a:ea typeface="Calibri"/>
                <a:cs typeface="Calibri"/>
              </a:rPr>
              <a:t>opérant</a:t>
            </a:r>
            <a:r>
              <a:rPr lang="en-US" dirty="0">
                <a:ea typeface="Calibri"/>
                <a:cs typeface="Calibri"/>
              </a:rPr>
              <a:t> sur le </a:t>
            </a:r>
            <a:r>
              <a:rPr lang="en-US" dirty="0" err="1">
                <a:ea typeface="Calibri"/>
                <a:cs typeface="Calibri"/>
              </a:rPr>
              <a:t>territoire</a:t>
            </a:r>
            <a:r>
              <a:rPr lang="en-US" dirty="0">
                <a:ea typeface="Calibri"/>
                <a:cs typeface="Calibri"/>
              </a:rPr>
              <a:t> </a:t>
            </a:r>
            <a:r>
              <a:rPr lang="en-US" dirty="0" err="1">
                <a:ea typeface="Calibri"/>
                <a:cs typeface="Calibri"/>
              </a:rPr>
              <a:t>wallon</a:t>
            </a:r>
            <a:r>
              <a:rPr lang="en-US" dirty="0">
                <a:ea typeface="Calibri"/>
                <a:cs typeface="Calibri"/>
              </a:rPr>
              <a:t>, nous </a:t>
            </a:r>
            <a:r>
              <a:rPr lang="en-US" dirty="0" err="1">
                <a:ea typeface="Calibri"/>
                <a:cs typeface="Calibri"/>
              </a:rPr>
              <a:t>avons</a:t>
            </a:r>
            <a:r>
              <a:rPr lang="en-US" dirty="0">
                <a:ea typeface="Calibri"/>
                <a:cs typeface="Calibri"/>
              </a:rPr>
              <a:t> </a:t>
            </a:r>
            <a:r>
              <a:rPr lang="en-US" dirty="0" err="1">
                <a:ea typeface="Calibri"/>
                <a:cs typeface="Calibri"/>
              </a:rPr>
              <a:t>créé</a:t>
            </a:r>
            <a:r>
              <a:rPr lang="en-US" dirty="0">
                <a:ea typeface="Calibri"/>
                <a:cs typeface="Calibri"/>
              </a:rPr>
              <a:t> le </a:t>
            </a:r>
            <a:r>
              <a:rPr lang="en-US" dirty="0" err="1">
                <a:ea typeface="Calibri"/>
                <a:cs typeface="Calibri"/>
              </a:rPr>
              <a:t>fournisseur</a:t>
            </a:r>
            <a:r>
              <a:rPr lang="en-US" dirty="0">
                <a:ea typeface="Calibri"/>
                <a:cs typeface="Calibri"/>
              </a:rPr>
              <a:t> </a:t>
            </a:r>
            <a:r>
              <a:rPr lang="en-US" dirty="0" err="1">
                <a:ea typeface="Calibri"/>
                <a:cs typeface="Calibri"/>
              </a:rPr>
              <a:t>d'électricité</a:t>
            </a:r>
            <a:r>
              <a:rPr lang="en-US" dirty="0">
                <a:ea typeface="Calibri"/>
                <a:cs typeface="Calibri"/>
              </a:rPr>
              <a:t> </a:t>
            </a:r>
            <a:r>
              <a:rPr lang="en-US" dirty="0" err="1">
                <a:ea typeface="Calibri"/>
                <a:cs typeface="Calibri"/>
              </a:rPr>
              <a:t>renouvelable</a:t>
            </a:r>
            <a:r>
              <a:rPr lang="en-US" dirty="0">
                <a:ea typeface="Calibri"/>
                <a:cs typeface="Calibri"/>
              </a:rPr>
              <a:t> </a:t>
            </a:r>
            <a:r>
              <a:rPr lang="en-US" dirty="0" err="1">
                <a:ea typeface="Calibri"/>
                <a:cs typeface="Calibri"/>
              </a:rPr>
              <a:t>coopératif</a:t>
            </a:r>
            <a:r>
              <a:rPr lang="en-US" dirty="0">
                <a:ea typeface="Calibri"/>
                <a:cs typeface="Calibri"/>
              </a:rPr>
              <a:t> et </a:t>
            </a:r>
            <a:r>
              <a:rPr lang="en-US" dirty="0" err="1">
                <a:ea typeface="Calibri"/>
                <a:cs typeface="Calibri"/>
              </a:rPr>
              <a:t>citoyen</a:t>
            </a:r>
            <a:r>
              <a:rPr lang="en-US" dirty="0">
                <a:ea typeface="Calibri"/>
                <a:cs typeface="Calibri"/>
              </a:rPr>
              <a:t> COCITER et le circuit court de </a:t>
            </a:r>
            <a:r>
              <a:rPr lang="en-US" dirty="0" err="1">
                <a:ea typeface="Calibri"/>
                <a:cs typeface="Calibri"/>
              </a:rPr>
              <a:t>l'électricité</a:t>
            </a:r>
            <a:r>
              <a:rPr lang="en-US" dirty="0">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53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2D53E-54CE-4A3C-EC69-95264DF48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DDD8D-FE9E-FA6E-2DB6-DB5EECFD7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7E528-F91C-E711-2992-1C68E7594FD7}"/>
              </a:ext>
            </a:extLst>
          </p:cNvPr>
          <p:cNvSpPr>
            <a:spLocks noGrp="1"/>
          </p:cNvSpPr>
          <p:nvPr>
            <p:ph type="body" idx="1"/>
          </p:nvPr>
        </p:nvSpPr>
        <p:spPr/>
        <p:txBody>
          <a:bodyPr/>
          <a:lstStyle/>
          <a:p>
            <a:pPr marL="0" indent="0">
              <a:buNone/>
            </a:pPr>
            <a:r>
              <a:rPr lang="fr-BE" sz="1200" dirty="0"/>
              <a:t>COCITER est meilleur marché que la moyenne des offres de la concurrence. </a:t>
            </a:r>
          </a:p>
          <a:p>
            <a:pPr marL="0" indent="0">
              <a:buNone/>
            </a:pPr>
            <a:r>
              <a:rPr lang="fr-BE" sz="1200" dirty="0"/>
              <a:t>Lorsque les autres fournisseurs proposent de nombreuses offres, avec parfois des conditions supplémentaires en petits caractères, COCITER n’a qu’une offre et une condition : disposer d’une part coopérateur d’au moins 250€ dans une de nos 16 coopératives-actionnaire </a:t>
            </a:r>
          </a:p>
        </p:txBody>
      </p:sp>
      <p:sp>
        <p:nvSpPr>
          <p:cNvPr id="4" name="Slide Number Placeholder 3">
            <a:extLst>
              <a:ext uri="{FF2B5EF4-FFF2-40B4-BE49-F238E27FC236}">
                <a16:creationId xmlns:a16="http://schemas.microsoft.com/office/drawing/2014/main" id="{5AE95FE5-6BC0-DFB1-3CD2-AD71BC30E7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69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spc="-1" dirty="0">
                <a:solidFill>
                  <a:schemeClr val="dk1"/>
                </a:solidFill>
                <a:latin typeface="Calibri Light"/>
              </a:rPr>
              <a:t>L’énergie en circuit-court. </a:t>
            </a:r>
            <a:r>
              <a:rPr lang="fr-BE" dirty="0"/>
              <a:t>Le modèle du producteur à l’assiette, appliqué à l’énergie en mode coopératif.</a:t>
            </a:r>
          </a:p>
          <a:p>
            <a:r>
              <a:rPr lang="fr-BE" dirty="0"/>
              <a:t>En devenant coopérateur d’une coopérative, on accède à l’offre de COCITER et bénéfice d’un prix avantageux (et accès à la politique de décision des prix via la coopérative actionnaire de COCITER) </a:t>
            </a:r>
          </a:p>
          <a:p>
            <a:r>
              <a:rPr lang="fr-BE" dirty="0"/>
              <a:t>Pour être client de COCITER, vous devez détenir au moins une part, ce qui aide les coopératives à investir dans des nouveaux projets =&gt; nouveaux moyens de production pour que COCITER puisse accueillir de nouveaux clients.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3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CEBD2-EB43-6B7B-8D62-3F87EB53C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76617-CC74-1B9C-8C47-055C86DD0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4C9AC-8F95-C199-05F0-41D819B938C6}"/>
              </a:ext>
            </a:extLst>
          </p:cNvPr>
          <p:cNvSpPr>
            <a:spLocks noGrp="1"/>
          </p:cNvSpPr>
          <p:nvPr>
            <p:ph type="body" idx="1"/>
          </p:nvPr>
        </p:nvSpPr>
        <p:spPr/>
        <p:txBody>
          <a:bodyPr/>
          <a:lstStyle/>
          <a:p>
            <a:pPr marL="914400" indent="-457200" algn="just">
              <a:spcBef>
                <a:spcPts val="1000"/>
              </a:spcBef>
              <a:spcAft>
                <a:spcPts val="1000"/>
              </a:spcAft>
              <a:buFont typeface="Arial"/>
              <a:buChar char="•"/>
            </a:pPr>
            <a:r>
              <a:rPr lang="en-US" sz="1200" dirty="0">
                <a:solidFill>
                  <a:srgbClr val="05498C"/>
                </a:solidFill>
                <a:latin typeface="Nunito"/>
              </a:rPr>
              <a:t>En plus de </a:t>
            </a:r>
            <a:r>
              <a:rPr lang="en-US" sz="1200" dirty="0" err="1">
                <a:solidFill>
                  <a:srgbClr val="05498C"/>
                </a:solidFill>
                <a:latin typeface="Nunito"/>
              </a:rPr>
              <a:t>construire</a:t>
            </a:r>
            <a:r>
              <a:rPr lang="en-US" sz="1200" dirty="0">
                <a:solidFill>
                  <a:srgbClr val="05498C"/>
                </a:solidFill>
                <a:latin typeface="Nunito"/>
              </a:rPr>
              <a:t> et </a:t>
            </a:r>
            <a:r>
              <a:rPr lang="en-US" sz="1200" dirty="0" err="1">
                <a:solidFill>
                  <a:srgbClr val="05498C"/>
                </a:solidFill>
                <a:latin typeface="Nunito"/>
              </a:rPr>
              <a:t>d’exploiter</a:t>
            </a:r>
            <a:r>
              <a:rPr lang="en-US" sz="1200" dirty="0">
                <a:solidFill>
                  <a:srgbClr val="05498C"/>
                </a:solidFill>
                <a:latin typeface="Nunito"/>
              </a:rPr>
              <a:t> des </a:t>
            </a:r>
            <a:r>
              <a:rPr lang="en-US" sz="1200" dirty="0" err="1">
                <a:solidFill>
                  <a:srgbClr val="05498C"/>
                </a:solidFill>
                <a:latin typeface="Nunito"/>
              </a:rPr>
              <a:t>projets</a:t>
            </a:r>
            <a:r>
              <a:rPr lang="en-US" sz="1200" dirty="0">
                <a:solidFill>
                  <a:srgbClr val="05498C"/>
                </a:solidFill>
                <a:latin typeface="Nunito"/>
              </a:rPr>
              <a:t> </a:t>
            </a:r>
            <a:r>
              <a:rPr lang="en-US" sz="1200" dirty="0" err="1">
                <a:solidFill>
                  <a:srgbClr val="05498C"/>
                </a:solidFill>
                <a:latin typeface="Nunito"/>
              </a:rPr>
              <a:t>renouvelables</a:t>
            </a:r>
            <a:r>
              <a:rPr lang="en-US" sz="1200" dirty="0">
                <a:solidFill>
                  <a:srgbClr val="05498C"/>
                </a:solidFill>
                <a:latin typeface="Nunito"/>
              </a:rPr>
              <a:t> </a:t>
            </a:r>
            <a:r>
              <a:rPr lang="en-US" sz="1200" dirty="0" err="1">
                <a:solidFill>
                  <a:srgbClr val="05498C"/>
                </a:solidFill>
                <a:latin typeface="Nunito"/>
              </a:rPr>
              <a:t>citoyens</a:t>
            </a:r>
            <a:r>
              <a:rPr lang="en-US" sz="1200" dirty="0">
                <a:solidFill>
                  <a:srgbClr val="05498C"/>
                </a:solidFill>
                <a:latin typeface="Nunito"/>
              </a:rPr>
              <a:t> près de chez vous, </a:t>
            </a:r>
            <a:r>
              <a:rPr lang="en-US" sz="1200" dirty="0" err="1">
                <a:solidFill>
                  <a:srgbClr val="05498C"/>
                </a:solidFill>
                <a:latin typeface="Nunito"/>
              </a:rPr>
              <a:t>en</a:t>
            </a:r>
            <a:r>
              <a:rPr lang="en-US" sz="1200" dirty="0">
                <a:solidFill>
                  <a:srgbClr val="05498C"/>
                </a:solidFill>
                <a:latin typeface="Nunito"/>
              </a:rPr>
              <a:t> plus de </a:t>
            </a:r>
            <a:r>
              <a:rPr lang="en-US" sz="1200" dirty="0" err="1">
                <a:solidFill>
                  <a:srgbClr val="05498C"/>
                </a:solidFill>
                <a:latin typeface="Nunito"/>
              </a:rPr>
              <a:t>protéger</a:t>
            </a:r>
            <a:r>
              <a:rPr lang="en-US" sz="1200" dirty="0">
                <a:solidFill>
                  <a:srgbClr val="05498C"/>
                </a:solidFill>
                <a:latin typeface="Nunito"/>
              </a:rPr>
              <a:t> </a:t>
            </a:r>
            <a:r>
              <a:rPr lang="en-US" sz="1200" dirty="0" err="1">
                <a:solidFill>
                  <a:srgbClr val="05498C"/>
                </a:solidFill>
                <a:latin typeface="Nunito"/>
              </a:rPr>
              <a:t>nos</a:t>
            </a:r>
            <a:r>
              <a:rPr lang="en-US" sz="1200" dirty="0">
                <a:solidFill>
                  <a:srgbClr val="05498C"/>
                </a:solidFill>
                <a:latin typeface="Nunito"/>
              </a:rPr>
              <a:t> </a:t>
            </a:r>
            <a:r>
              <a:rPr lang="en-US" sz="1200" dirty="0" err="1">
                <a:solidFill>
                  <a:srgbClr val="05498C"/>
                </a:solidFill>
                <a:latin typeface="Nunito"/>
              </a:rPr>
              <a:t>coopérateurs</a:t>
            </a:r>
            <a:r>
              <a:rPr lang="en-US" sz="1200" dirty="0">
                <a:solidFill>
                  <a:srgbClr val="05498C"/>
                </a:solidFill>
                <a:latin typeface="Nunito"/>
              </a:rPr>
              <a:t> </a:t>
            </a:r>
            <a:r>
              <a:rPr lang="en-US" sz="1200" dirty="0" err="1">
                <a:solidFill>
                  <a:srgbClr val="05498C"/>
                </a:solidFill>
                <a:latin typeface="Nunito"/>
              </a:rPr>
              <a:t>contre</a:t>
            </a:r>
            <a:r>
              <a:rPr lang="en-US" sz="1200" dirty="0">
                <a:solidFill>
                  <a:srgbClr val="05498C"/>
                </a:solidFill>
                <a:latin typeface="Nunito"/>
              </a:rPr>
              <a:t> la </a:t>
            </a:r>
            <a:r>
              <a:rPr lang="en-US" sz="1200" dirty="0" err="1">
                <a:solidFill>
                  <a:srgbClr val="05498C"/>
                </a:solidFill>
                <a:latin typeface="Nunito"/>
              </a:rPr>
              <a:t>hausse</a:t>
            </a:r>
            <a:r>
              <a:rPr lang="en-US" sz="1200" dirty="0">
                <a:solidFill>
                  <a:srgbClr val="05498C"/>
                </a:solidFill>
                <a:latin typeface="Nunito"/>
              </a:rPr>
              <a:t> des prix de </a:t>
            </a:r>
            <a:r>
              <a:rPr lang="en-US" sz="1200" dirty="0" err="1">
                <a:solidFill>
                  <a:srgbClr val="05498C"/>
                </a:solidFill>
                <a:latin typeface="Nunito"/>
              </a:rPr>
              <a:t>l’électricité</a:t>
            </a:r>
            <a:r>
              <a:rPr lang="en-US" sz="1200" dirty="0">
                <a:solidFill>
                  <a:srgbClr val="05498C"/>
                </a:solidFill>
                <a:latin typeface="Nunito"/>
              </a:rPr>
              <a:t> </a:t>
            </a:r>
            <a:r>
              <a:rPr lang="en-US" sz="1200" dirty="0" err="1">
                <a:solidFill>
                  <a:srgbClr val="05498C"/>
                </a:solidFill>
                <a:latin typeface="Nunito"/>
              </a:rPr>
              <a:t>en</a:t>
            </a:r>
            <a:r>
              <a:rPr lang="en-US" sz="1200" dirty="0">
                <a:solidFill>
                  <a:srgbClr val="05498C"/>
                </a:solidFill>
                <a:latin typeface="Nunito"/>
              </a:rPr>
              <a:t> </a:t>
            </a:r>
            <a:r>
              <a:rPr lang="en-US" sz="1200" dirty="0" err="1">
                <a:solidFill>
                  <a:srgbClr val="05498C"/>
                </a:solidFill>
                <a:latin typeface="Nunito"/>
              </a:rPr>
              <a:t>périodes</a:t>
            </a:r>
            <a:r>
              <a:rPr lang="en-US" sz="1200" dirty="0">
                <a:solidFill>
                  <a:srgbClr val="05498C"/>
                </a:solidFill>
                <a:latin typeface="Nunito"/>
              </a:rPr>
              <a:t> de crises </a:t>
            </a:r>
            <a:r>
              <a:rPr lang="en-US" sz="1200" dirty="0" err="1">
                <a:solidFill>
                  <a:srgbClr val="05498C"/>
                </a:solidFill>
                <a:latin typeface="Nunito"/>
              </a:rPr>
              <a:t>énergétiques</a:t>
            </a:r>
            <a:r>
              <a:rPr lang="en-US" sz="1200" dirty="0">
                <a:solidFill>
                  <a:srgbClr val="05498C"/>
                </a:solidFill>
                <a:latin typeface="Nunito"/>
              </a:rPr>
              <a:t>, nous </a:t>
            </a:r>
            <a:r>
              <a:rPr lang="en-US" sz="1200" dirty="0" err="1">
                <a:solidFill>
                  <a:srgbClr val="05498C"/>
                </a:solidFill>
                <a:latin typeface="Nunito"/>
              </a:rPr>
              <a:t>proposons</a:t>
            </a:r>
            <a:r>
              <a:rPr lang="en-US" sz="1200" dirty="0">
                <a:solidFill>
                  <a:srgbClr val="05498C"/>
                </a:solidFill>
                <a:latin typeface="Nunito"/>
              </a:rPr>
              <a:t> de </a:t>
            </a:r>
            <a:r>
              <a:rPr lang="en-US" sz="1200" dirty="0" err="1">
                <a:solidFill>
                  <a:srgbClr val="05498C"/>
                </a:solidFill>
                <a:latin typeface="Nunito"/>
              </a:rPr>
              <a:t>coordonner</a:t>
            </a:r>
            <a:r>
              <a:rPr lang="en-US" sz="1200" dirty="0">
                <a:solidFill>
                  <a:srgbClr val="05498C"/>
                </a:solidFill>
                <a:latin typeface="Nunito"/>
              </a:rPr>
              <a:t> un </a:t>
            </a:r>
            <a:r>
              <a:rPr lang="en-US" sz="1200" b="1" dirty="0" err="1">
                <a:solidFill>
                  <a:srgbClr val="05498C"/>
                </a:solidFill>
                <a:latin typeface="Nunito"/>
              </a:rPr>
              <a:t>programme</a:t>
            </a:r>
            <a:r>
              <a:rPr lang="en-US" sz="1200" b="1" dirty="0">
                <a:solidFill>
                  <a:srgbClr val="05498C"/>
                </a:solidFill>
                <a:latin typeface="Nunito"/>
              </a:rPr>
              <a:t> de </a:t>
            </a:r>
            <a:r>
              <a:rPr lang="en-US" sz="1200" b="1" dirty="0" err="1">
                <a:solidFill>
                  <a:srgbClr val="05498C"/>
                </a:solidFill>
                <a:latin typeface="Nunito"/>
              </a:rPr>
              <a:t>sensibilisation</a:t>
            </a:r>
            <a:r>
              <a:rPr lang="en-US" sz="1200" b="1" dirty="0">
                <a:solidFill>
                  <a:srgbClr val="05498C"/>
                </a:solidFill>
                <a:latin typeface="Nunito"/>
              </a:rPr>
              <a:t> qui </a:t>
            </a:r>
            <a:r>
              <a:rPr lang="en-US" sz="1200" b="1" dirty="0" err="1">
                <a:solidFill>
                  <a:srgbClr val="05498C"/>
                </a:solidFill>
                <a:latin typeface="Nunito"/>
              </a:rPr>
              <a:t>s’adresse</a:t>
            </a:r>
            <a:r>
              <a:rPr lang="en-US" sz="1200" b="1" dirty="0">
                <a:solidFill>
                  <a:srgbClr val="05498C"/>
                </a:solidFill>
                <a:latin typeface="Nunito"/>
              </a:rPr>
              <a:t> à </a:t>
            </a:r>
            <a:r>
              <a:rPr lang="en-US" sz="1200" b="1" dirty="0" err="1">
                <a:solidFill>
                  <a:srgbClr val="05498C"/>
                </a:solidFill>
                <a:latin typeface="Nunito"/>
              </a:rPr>
              <a:t>tous</a:t>
            </a:r>
            <a:r>
              <a:rPr lang="en-US" sz="1200" b="1" dirty="0">
                <a:solidFill>
                  <a:srgbClr val="05498C"/>
                </a:solidFill>
                <a:latin typeface="Nunito"/>
              </a:rPr>
              <a:t>. </a:t>
            </a:r>
            <a:r>
              <a:rPr lang="en-US" sz="1200" dirty="0">
                <a:solidFill>
                  <a:srgbClr val="05498C"/>
                </a:solidFill>
                <a:latin typeface="Nunito"/>
              </a:rPr>
              <a:t>Enfants et </a:t>
            </a:r>
            <a:r>
              <a:rPr lang="en-US" sz="1200" dirty="0" err="1">
                <a:solidFill>
                  <a:srgbClr val="05498C"/>
                </a:solidFill>
                <a:latin typeface="Nunito"/>
              </a:rPr>
              <a:t>adultes</a:t>
            </a:r>
            <a:r>
              <a:rPr lang="en-US" sz="1200" dirty="0">
                <a:solidFill>
                  <a:srgbClr val="05498C"/>
                </a:solidFill>
                <a:latin typeface="Nunito"/>
              </a:rPr>
              <a:t>, </a:t>
            </a:r>
            <a:r>
              <a:rPr lang="en-US" sz="1200" dirty="0" err="1">
                <a:solidFill>
                  <a:srgbClr val="05498C"/>
                </a:solidFill>
                <a:latin typeface="Nunito"/>
              </a:rPr>
              <a:t>élèves</a:t>
            </a:r>
            <a:r>
              <a:rPr lang="en-US" sz="1200" dirty="0">
                <a:solidFill>
                  <a:srgbClr val="05498C"/>
                </a:solidFill>
                <a:latin typeface="Nunito"/>
              </a:rPr>
              <a:t> et </a:t>
            </a:r>
            <a:r>
              <a:rPr lang="en-US" sz="1200" dirty="0" err="1">
                <a:solidFill>
                  <a:srgbClr val="05498C"/>
                </a:solidFill>
                <a:latin typeface="Nunito"/>
              </a:rPr>
              <a:t>enseignants</a:t>
            </a:r>
            <a:r>
              <a:rPr lang="en-US" sz="1200" dirty="0">
                <a:solidFill>
                  <a:srgbClr val="05498C"/>
                </a:solidFill>
                <a:latin typeface="Nunito"/>
              </a:rPr>
              <a:t>, </a:t>
            </a:r>
            <a:r>
              <a:rPr lang="en-US" sz="1200" dirty="0" err="1">
                <a:solidFill>
                  <a:srgbClr val="05498C"/>
                </a:solidFill>
                <a:latin typeface="Nunito"/>
              </a:rPr>
              <a:t>citoyens</a:t>
            </a:r>
            <a:r>
              <a:rPr lang="en-US" sz="1200" dirty="0">
                <a:solidFill>
                  <a:srgbClr val="05498C"/>
                </a:solidFill>
                <a:latin typeface="Nunito"/>
              </a:rPr>
              <a:t>, associations et </a:t>
            </a:r>
            <a:r>
              <a:rPr lang="en-US" sz="1200" dirty="0" err="1">
                <a:solidFill>
                  <a:srgbClr val="05498C"/>
                </a:solidFill>
                <a:latin typeface="Nunito"/>
              </a:rPr>
              <a:t>entreprises</a:t>
            </a:r>
            <a:r>
              <a:rPr lang="en-US" sz="1200" dirty="0">
                <a:solidFill>
                  <a:srgbClr val="05498C"/>
                </a:solidFill>
                <a:latin typeface="Nunito"/>
              </a:rPr>
              <a:t>.</a:t>
            </a:r>
            <a:endParaRPr lang="en-US" sz="1200" dirty="0">
              <a:latin typeface="Nunito"/>
            </a:endParaRPr>
          </a:p>
        </p:txBody>
      </p:sp>
      <p:sp>
        <p:nvSpPr>
          <p:cNvPr id="4" name="Slide Number Placeholder 3">
            <a:extLst>
              <a:ext uri="{FF2B5EF4-FFF2-40B4-BE49-F238E27FC236}">
                <a16:creationId xmlns:a16="http://schemas.microsoft.com/office/drawing/2014/main" id="{D6C240F9-F6E6-0E6D-A27D-0DDEC60E83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71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ea typeface="Calibri"/>
                <a:cs typeface="Calibri"/>
              </a:rPr>
              <a:t>Comité</a:t>
            </a:r>
            <a:r>
              <a:rPr lang="en-US">
                <a:ea typeface="Calibri"/>
                <a:cs typeface="Calibri"/>
              </a:rPr>
              <a:t> </a:t>
            </a:r>
            <a:r>
              <a:rPr lang="en-US" err="1">
                <a:ea typeface="Calibri"/>
                <a:cs typeface="Calibri"/>
              </a:rPr>
              <a:t>d'accompagnement</a:t>
            </a:r>
            <a:r>
              <a:rPr lang="en-US">
                <a:ea typeface="Calibri"/>
                <a:cs typeface="Calibri"/>
              </a:rPr>
              <a:t> = </a:t>
            </a:r>
            <a:r>
              <a:rPr lang="en-US" err="1">
                <a:ea typeface="Calibri"/>
                <a:cs typeface="Calibri"/>
              </a:rPr>
              <a:t>si</a:t>
            </a:r>
            <a:r>
              <a:rPr lang="en-US">
                <a:ea typeface="Calibri"/>
                <a:cs typeface="Calibri"/>
              </a:rPr>
              <a:t> </a:t>
            </a:r>
            <a:r>
              <a:rPr lang="en-US" err="1">
                <a:ea typeface="Calibri"/>
                <a:cs typeface="Calibri"/>
              </a:rPr>
              <a:t>imposé</a:t>
            </a:r>
            <a:r>
              <a:rPr lang="en-US">
                <a:ea typeface="Calibri"/>
                <a:cs typeface="Calibri"/>
              </a:rPr>
              <a:t> par le </a:t>
            </a:r>
            <a:r>
              <a:rPr lang="en-US" err="1">
                <a:ea typeface="Calibri"/>
                <a:cs typeface="Calibri"/>
              </a:rPr>
              <a:t>permis</a:t>
            </a:r>
            <a:r>
              <a:rPr lang="en-US">
                <a:ea typeface="Calibri"/>
                <a:cs typeface="Calibri"/>
              </a:rPr>
              <a:t> ; </a:t>
            </a:r>
            <a:r>
              <a:rPr lang="en-US" err="1">
                <a:ea typeface="Calibri"/>
                <a:cs typeface="Calibri"/>
              </a:rPr>
              <a:t>procédure</a:t>
            </a:r>
            <a:r>
              <a:rPr lang="en-US">
                <a:ea typeface="Calibri"/>
                <a:cs typeface="Calibri"/>
              </a:rPr>
              <a:t> </a:t>
            </a:r>
            <a:r>
              <a:rPr lang="en-US" err="1">
                <a:ea typeface="Calibri"/>
                <a:cs typeface="Calibri"/>
              </a:rPr>
              <a:t>officielle</a:t>
            </a:r>
            <a:r>
              <a:rPr lang="en-US">
                <a:ea typeface="Calibri"/>
                <a:cs typeface="Calibri"/>
              </a:rPr>
              <a:t> qui doit </a:t>
            </a:r>
            <a:r>
              <a:rPr lang="en-US" err="1">
                <a:ea typeface="Calibri"/>
                <a:cs typeface="Calibri"/>
              </a:rPr>
              <a:t>être</a:t>
            </a:r>
            <a:r>
              <a:rPr lang="en-US">
                <a:ea typeface="Calibri"/>
                <a:cs typeface="Calibri"/>
              </a:rPr>
              <a:t> </a:t>
            </a:r>
            <a:r>
              <a:rPr lang="en-US" err="1">
                <a:ea typeface="Calibri"/>
                <a:cs typeface="Calibri"/>
              </a:rPr>
              <a:t>gérée</a:t>
            </a:r>
            <a:r>
              <a:rPr lang="en-US">
                <a:ea typeface="Calibri"/>
                <a:cs typeface="Calibri"/>
              </a:rPr>
              <a:t> et </a:t>
            </a:r>
            <a:r>
              <a:rPr lang="en-US" err="1">
                <a:ea typeface="Calibri"/>
                <a:cs typeface="Calibri"/>
              </a:rPr>
              <a:t>encadrée</a:t>
            </a:r>
            <a:r>
              <a:rPr lang="en-US">
                <a:ea typeface="Calibri"/>
                <a:cs typeface="Calibri"/>
              </a:rPr>
              <a:t> par la Commune.</a:t>
            </a:r>
            <a:endParaRPr lang="en-US"/>
          </a:p>
          <a:p>
            <a:pPr marL="171450" indent="-171450">
              <a:buFont typeface="Arial"/>
              <a:buChar char="•"/>
            </a:pPr>
            <a:r>
              <a:rPr lang="en-US" err="1">
                <a:ea typeface="Calibri"/>
                <a:cs typeface="Calibri"/>
              </a:rPr>
              <a:t>Comité</a:t>
            </a:r>
            <a:r>
              <a:rPr lang="en-US">
                <a:ea typeface="Calibri"/>
                <a:cs typeface="Calibri"/>
              </a:rPr>
              <a:t> de </a:t>
            </a:r>
            <a:r>
              <a:rPr lang="en-US" err="1">
                <a:ea typeface="Calibri"/>
                <a:cs typeface="Calibri"/>
              </a:rPr>
              <a:t>suivi</a:t>
            </a:r>
            <a:r>
              <a:rPr lang="en-US">
                <a:ea typeface="Calibri"/>
                <a:cs typeface="Calibri"/>
              </a:rPr>
              <a:t> = </a:t>
            </a:r>
            <a:r>
              <a:rPr lang="en-US" err="1">
                <a:ea typeface="Calibri"/>
                <a:cs typeface="Calibri"/>
              </a:rPr>
              <a:t>facultatif</a:t>
            </a:r>
            <a:r>
              <a:rPr lang="en-US">
                <a:ea typeface="Calibri"/>
                <a:cs typeface="Calibri"/>
              </a:rPr>
              <a:t>, </a:t>
            </a:r>
            <a:r>
              <a:rPr lang="en-US" err="1">
                <a:ea typeface="Calibri"/>
                <a:cs typeface="Calibri"/>
              </a:rPr>
              <a:t>géré</a:t>
            </a:r>
            <a:r>
              <a:rPr lang="en-US">
                <a:ea typeface="Calibri"/>
                <a:cs typeface="Calibri"/>
              </a:rPr>
              <a:t> et </a:t>
            </a:r>
            <a:r>
              <a:rPr lang="en-US" err="1">
                <a:ea typeface="Calibri"/>
                <a:cs typeface="Calibri"/>
              </a:rPr>
              <a:t>encadré</a:t>
            </a:r>
            <a:r>
              <a:rPr lang="en-US">
                <a:ea typeface="Calibri"/>
                <a:cs typeface="Calibri"/>
              </a:rPr>
              <a:t> par les </a:t>
            </a:r>
            <a:r>
              <a:rPr lang="en-US" err="1">
                <a:ea typeface="Calibri"/>
                <a:cs typeface="Calibri"/>
              </a:rPr>
              <a:t>demandeurs</a:t>
            </a:r>
            <a:r>
              <a:rPr lang="en-US">
                <a:ea typeface="Calibri"/>
                <a:cs typeface="Calibri"/>
              </a:rPr>
              <a:t>/</a:t>
            </a:r>
            <a:r>
              <a:rPr lang="en-US" err="1">
                <a:ea typeface="Calibri"/>
                <a:cs typeface="Calibri"/>
              </a:rPr>
              <a:t>exploitants</a:t>
            </a:r>
            <a:r>
              <a:rPr lang="en-US">
                <a:ea typeface="Calibri"/>
                <a:cs typeface="Calibri"/>
              </a:rPr>
              <a:t>.</a:t>
            </a:r>
          </a:p>
          <a:p>
            <a:pPr marL="1085850" lvl="1" indent="-171450">
              <a:buFont typeface="Courier New"/>
              <a:buChar char="o"/>
            </a:pPr>
            <a:r>
              <a:rPr lang="en-US"/>
              <a:t>Pour </a:t>
            </a:r>
            <a:r>
              <a:rPr lang="en-US" err="1"/>
              <a:t>ceux</a:t>
            </a:r>
            <a:r>
              <a:rPr lang="en-US"/>
              <a:t> </a:t>
            </a:r>
            <a:r>
              <a:rPr lang="en-US" err="1"/>
              <a:t>que</a:t>
            </a:r>
            <a:r>
              <a:rPr lang="en-US"/>
              <a:t> </a:t>
            </a:r>
            <a:r>
              <a:rPr lang="en-US" err="1"/>
              <a:t>cela</a:t>
            </a:r>
            <a:r>
              <a:rPr lang="en-US"/>
              <a:t> </a:t>
            </a:r>
            <a:r>
              <a:rPr lang="en-US" err="1"/>
              <a:t>intéresse</a:t>
            </a:r>
            <a:r>
              <a:rPr lang="en-US"/>
              <a:t>, vous </a:t>
            </a:r>
            <a:r>
              <a:rPr lang="en-US" err="1"/>
              <a:t>trouverez</a:t>
            </a:r>
            <a:r>
              <a:rPr lang="en-US"/>
              <a:t> des </a:t>
            </a:r>
            <a:r>
              <a:rPr lang="en-US" err="1"/>
              <a:t>formulaires</a:t>
            </a:r>
            <a:r>
              <a:rPr lang="en-US"/>
              <a:t> </a:t>
            </a:r>
            <a:r>
              <a:rPr lang="en-US" err="1"/>
              <a:t>d’inscription</a:t>
            </a:r>
            <a:r>
              <a:rPr lang="en-US"/>
              <a:t> au </a:t>
            </a:r>
            <a:r>
              <a:rPr lang="en-US" err="1"/>
              <a:t>comité</a:t>
            </a:r>
            <a:r>
              <a:rPr lang="en-US"/>
              <a:t> de </a:t>
            </a:r>
            <a:r>
              <a:rPr lang="en-US" err="1"/>
              <a:t>suivi</a:t>
            </a:r>
            <a:r>
              <a:rPr lang="en-US"/>
              <a:t> à </a:t>
            </a:r>
            <a:r>
              <a:rPr lang="en-US" err="1"/>
              <a:t>l'entrée</a:t>
            </a:r>
            <a:r>
              <a:rPr lang="en-US"/>
              <a:t> de la salle</a:t>
            </a:r>
            <a:endParaRPr lang="en-US">
              <a:ea typeface="Calibri"/>
              <a:cs typeface="Calibri"/>
            </a:endParaRPr>
          </a:p>
          <a:p>
            <a:pPr marL="1085850" lvl="1" indent="-171450">
              <a:buFont typeface="Courier New"/>
              <a:buChar char="o"/>
            </a:pPr>
            <a:r>
              <a:rPr lang="en-US">
                <a:ea typeface="Calibri"/>
                <a:cs typeface="Calibri"/>
              </a:rPr>
              <a:t>Grande étapes pour le </a:t>
            </a:r>
            <a:r>
              <a:rPr lang="en-US" err="1">
                <a:ea typeface="Calibri"/>
                <a:cs typeface="Calibri"/>
              </a:rPr>
              <a:t>comité</a:t>
            </a:r>
            <a:r>
              <a:rPr lang="en-US">
                <a:ea typeface="Calibri"/>
                <a:cs typeface="Calibri"/>
              </a:rPr>
              <a:t> du </a:t>
            </a:r>
            <a:r>
              <a:rPr lang="en-US" err="1">
                <a:ea typeface="Calibri"/>
                <a:cs typeface="Calibri"/>
              </a:rPr>
              <a:t>suivi</a:t>
            </a:r>
            <a:r>
              <a:rPr lang="en-US">
                <a:ea typeface="Calibri"/>
                <a:cs typeface="Calibri"/>
              </a:rPr>
              <a:t>: </a:t>
            </a:r>
          </a:p>
          <a:p>
            <a:pPr lvl="3" indent="-171450">
              <a:buFont typeface="Arial"/>
              <a:buChar char="•"/>
            </a:pPr>
            <a:r>
              <a:rPr lang="en-US">
                <a:ea typeface="Calibri"/>
                <a:cs typeface="Calibri"/>
              </a:rPr>
              <a:t>Atelier de </a:t>
            </a:r>
            <a:r>
              <a:rPr lang="en-US" err="1">
                <a:ea typeface="Calibri"/>
                <a:cs typeface="Calibri"/>
              </a:rPr>
              <a:t>présentation</a:t>
            </a:r>
            <a:r>
              <a:rPr lang="en-US">
                <a:ea typeface="Calibri"/>
                <a:cs typeface="Calibri"/>
              </a:rPr>
              <a:t> des </a:t>
            </a:r>
            <a:r>
              <a:rPr lang="en-US" err="1">
                <a:ea typeface="Calibri"/>
                <a:cs typeface="Calibri"/>
              </a:rPr>
              <a:t>résultats</a:t>
            </a:r>
            <a:r>
              <a:rPr lang="en-US">
                <a:ea typeface="Calibri"/>
                <a:cs typeface="Calibri"/>
              </a:rPr>
              <a:t> de </a:t>
            </a:r>
            <a:r>
              <a:rPr lang="en-US" err="1">
                <a:ea typeface="Calibri"/>
                <a:cs typeface="Calibri"/>
              </a:rPr>
              <a:t>l'EIE</a:t>
            </a:r>
            <a:r>
              <a:rPr lang="en-US">
                <a:ea typeface="Calibri"/>
                <a:cs typeface="Calibri"/>
              </a:rPr>
              <a:t> : </a:t>
            </a:r>
            <a:r>
              <a:rPr lang="en-US" err="1">
                <a:ea typeface="Calibri"/>
                <a:cs typeface="Calibri"/>
              </a:rPr>
              <a:t>ouvert</a:t>
            </a:r>
            <a:r>
              <a:rPr lang="en-US">
                <a:ea typeface="Calibri"/>
                <a:cs typeface="Calibri"/>
              </a:rPr>
              <a:t> à </a:t>
            </a:r>
            <a:r>
              <a:rPr lang="en-US" err="1">
                <a:ea typeface="Calibri"/>
                <a:cs typeface="Calibri"/>
              </a:rPr>
              <a:t>tous</a:t>
            </a:r>
            <a:r>
              <a:rPr lang="en-US">
                <a:ea typeface="Calibri"/>
                <a:cs typeface="Calibri"/>
              </a:rPr>
              <a:t> </a:t>
            </a:r>
            <a:r>
              <a:rPr lang="en-US" err="1">
                <a:ea typeface="Calibri"/>
                <a:cs typeface="Calibri"/>
              </a:rPr>
              <a:t>mais</a:t>
            </a:r>
            <a:r>
              <a:rPr lang="en-US">
                <a:ea typeface="Calibri"/>
                <a:cs typeface="Calibri"/>
              </a:rPr>
              <a:t> </a:t>
            </a:r>
            <a:r>
              <a:rPr lang="en-US" err="1">
                <a:ea typeface="Calibri"/>
                <a:cs typeface="Calibri"/>
              </a:rPr>
              <a:t>inivation</a:t>
            </a:r>
            <a:r>
              <a:rPr lang="en-US">
                <a:ea typeface="Calibri"/>
                <a:cs typeface="Calibri"/>
              </a:rPr>
              <a:t> </a:t>
            </a:r>
            <a:r>
              <a:rPr lang="en-US" err="1">
                <a:ea typeface="Calibri"/>
                <a:cs typeface="Calibri"/>
              </a:rPr>
              <a:t>personnalisée</a:t>
            </a:r>
            <a:r>
              <a:rPr lang="en-US">
                <a:ea typeface="Calibri"/>
                <a:cs typeface="Calibri"/>
              </a:rPr>
              <a:t> aux </a:t>
            </a:r>
            <a:r>
              <a:rPr lang="en-US" err="1">
                <a:ea typeface="Calibri"/>
                <a:cs typeface="Calibri"/>
              </a:rPr>
              <a:t>personnes</a:t>
            </a:r>
            <a:r>
              <a:rPr lang="en-US">
                <a:ea typeface="Calibri"/>
                <a:cs typeface="Calibri"/>
              </a:rPr>
              <a:t> qui se </a:t>
            </a:r>
            <a:r>
              <a:rPr lang="en-US" err="1">
                <a:ea typeface="Calibri"/>
                <a:cs typeface="Calibri"/>
              </a:rPr>
              <a:t>seront</a:t>
            </a:r>
            <a:r>
              <a:rPr lang="en-US">
                <a:ea typeface="Calibri"/>
                <a:cs typeface="Calibri"/>
              </a:rPr>
              <a:t> </a:t>
            </a:r>
            <a:r>
              <a:rPr lang="en-US" err="1">
                <a:ea typeface="Calibri"/>
                <a:cs typeface="Calibri"/>
              </a:rPr>
              <a:t>inscrites</a:t>
            </a:r>
            <a:r>
              <a:rPr lang="en-US">
                <a:ea typeface="Calibri"/>
                <a:cs typeface="Calibri"/>
              </a:rPr>
              <a:t> au </a:t>
            </a:r>
            <a:r>
              <a:rPr lang="en-US" err="1">
                <a:ea typeface="Calibri"/>
                <a:cs typeface="Calibri"/>
              </a:rPr>
              <a:t>Comité</a:t>
            </a:r>
            <a:r>
              <a:rPr lang="en-US">
                <a:ea typeface="Calibri"/>
                <a:cs typeface="Calibri"/>
              </a:rPr>
              <a:t> de </a:t>
            </a:r>
            <a:r>
              <a:rPr lang="en-US" err="1">
                <a:ea typeface="Calibri"/>
                <a:cs typeface="Calibri"/>
              </a:rPr>
              <a:t>suivi</a:t>
            </a:r>
          </a:p>
          <a:p>
            <a:pPr lvl="3" indent="-171450">
              <a:buFont typeface="Arial"/>
              <a:buChar char="•"/>
            </a:pPr>
            <a:r>
              <a:rPr lang="en-US">
                <a:ea typeface="Calibri"/>
                <a:cs typeface="Calibri"/>
              </a:rPr>
              <a:t>Obtention du </a:t>
            </a:r>
            <a:r>
              <a:rPr lang="en-US" err="1">
                <a:ea typeface="Calibri"/>
                <a:cs typeface="Calibri"/>
              </a:rPr>
              <a:t>permis</a:t>
            </a:r>
            <a:r>
              <a:rPr lang="en-US">
                <a:ea typeface="Calibri"/>
                <a:cs typeface="Calibri"/>
              </a:rPr>
              <a:t> </a:t>
            </a:r>
          </a:p>
          <a:p>
            <a:pPr lvl="3" indent="-171450">
              <a:buFont typeface="Arial"/>
              <a:buChar char="•"/>
            </a:pPr>
            <a:r>
              <a:rPr lang="en-US">
                <a:ea typeface="Calibri"/>
                <a:cs typeface="Calibri"/>
              </a:rPr>
              <a:t>Avant le </a:t>
            </a:r>
            <a:r>
              <a:rPr lang="en-US" err="1">
                <a:ea typeface="Calibri"/>
                <a:cs typeface="Calibri"/>
              </a:rPr>
              <a:t>lancement</a:t>
            </a:r>
            <a:r>
              <a:rPr lang="en-US">
                <a:ea typeface="Calibri"/>
                <a:cs typeface="Calibri"/>
              </a:rPr>
              <a:t> du </a:t>
            </a:r>
            <a:r>
              <a:rPr lang="en-US" err="1">
                <a:ea typeface="Calibri"/>
                <a:cs typeface="Calibri"/>
              </a:rPr>
              <a:t>chantier</a:t>
            </a:r>
            <a:r>
              <a:rPr lang="en-US">
                <a:ea typeface="Calibri"/>
                <a:cs typeface="Calibri"/>
              </a:rPr>
              <a:t> et pendant le </a:t>
            </a:r>
            <a:r>
              <a:rPr lang="en-US" err="1">
                <a:ea typeface="Calibri"/>
                <a:cs typeface="Calibri"/>
              </a:rPr>
              <a:t>chantier</a:t>
            </a:r>
          </a:p>
          <a:p>
            <a:pPr lvl="3" indent="-171450">
              <a:buFont typeface="Arial"/>
              <a:buChar char="•"/>
            </a:pPr>
            <a:r>
              <a:rPr lang="en-US">
                <a:ea typeface="Calibri"/>
                <a:cs typeface="Calibri"/>
              </a:rPr>
              <a:t>Avant la mise </a:t>
            </a:r>
            <a:r>
              <a:rPr lang="en-US" err="1">
                <a:ea typeface="Calibri"/>
                <a:cs typeface="Calibri"/>
              </a:rPr>
              <a:t>en</a:t>
            </a:r>
            <a:r>
              <a:rPr lang="en-US">
                <a:ea typeface="Calibri"/>
                <a:cs typeface="Calibri"/>
              </a:rPr>
              <a:t> route des machines et pendant le </a:t>
            </a:r>
            <a:r>
              <a:rPr lang="en-US" err="1">
                <a:ea typeface="Calibri"/>
                <a:cs typeface="Calibri"/>
              </a:rPr>
              <a:t>fonctionnement</a:t>
            </a:r>
            <a:r>
              <a:rPr lang="en-US">
                <a:ea typeface="Calibri"/>
                <a:cs typeface="Calibri"/>
              </a:rPr>
              <a:t> du parc </a:t>
            </a:r>
          </a:p>
          <a:p>
            <a:pPr lvl="3" indent="-171450">
              <a:buFont typeface="Arial"/>
              <a:buChar char="•"/>
            </a:pPr>
            <a:r>
              <a:rPr lang="en-US"/>
              <a:t>Sur </a:t>
            </a:r>
            <a:r>
              <a:rPr lang="en-US" err="1"/>
              <a:t>demande</a:t>
            </a:r>
            <a:r>
              <a:rPr lang="en-US"/>
              <a:t>: </a:t>
            </a:r>
            <a:r>
              <a:rPr lang="en-US" err="1"/>
              <a:t>visite</a:t>
            </a:r>
            <a:r>
              <a:rPr lang="en-US"/>
              <a:t> des zones de compensation y </a:t>
            </a:r>
            <a:r>
              <a:rPr lang="en-US" err="1"/>
              <a:t>compris</a:t>
            </a:r>
            <a:r>
              <a:rPr lang="en-US"/>
              <a:t> de la zone </a:t>
            </a:r>
            <a:r>
              <a:rPr lang="en-US" err="1"/>
              <a:t>humide</a:t>
            </a:r>
            <a:r>
              <a:rPr lang="en-US"/>
              <a:t> (pas </a:t>
            </a:r>
            <a:r>
              <a:rPr lang="en-US" err="1"/>
              <a:t>uniquement</a:t>
            </a:r>
            <a:r>
              <a:rPr lang="en-US"/>
              <a:t> pour le </a:t>
            </a:r>
            <a:r>
              <a:rPr lang="en-US" err="1"/>
              <a:t>Comité</a:t>
            </a:r>
            <a:r>
              <a:rPr lang="en-US"/>
              <a:t> de </a:t>
            </a:r>
            <a:r>
              <a:rPr lang="en-US" err="1"/>
              <a:t>suivi</a:t>
            </a:r>
            <a:r>
              <a:rPr lang="en-US"/>
              <a:t>, </a:t>
            </a:r>
            <a:r>
              <a:rPr lang="en-US" err="1"/>
              <a:t>mais</a:t>
            </a:r>
            <a:r>
              <a:rPr lang="en-US"/>
              <a:t> doit </a:t>
            </a:r>
            <a:r>
              <a:rPr lang="en-US" err="1"/>
              <a:t>être</a:t>
            </a:r>
            <a:r>
              <a:rPr lang="en-US"/>
              <a:t> </a:t>
            </a:r>
            <a:r>
              <a:rPr lang="en-US" err="1"/>
              <a:t>encadré</a:t>
            </a:r>
            <a:r>
              <a:rPr lang="en-US"/>
              <a:t> pour respecter la </a:t>
            </a:r>
            <a:r>
              <a:rPr lang="en-US" err="1"/>
              <a:t>quiétude</a:t>
            </a:r>
            <a:r>
              <a:rPr lang="en-US"/>
              <a:t> des </a:t>
            </a:r>
            <a:r>
              <a:rPr lang="en-US" err="1"/>
              <a:t>lieux</a:t>
            </a:r>
            <a:r>
              <a:rPr lang="en-US"/>
              <a:t>)</a:t>
            </a:r>
            <a:endParaRPr lang="en-US">
              <a:ea typeface="Calibri"/>
              <a:cs typeface="Calibri"/>
            </a:endParaRPr>
          </a:p>
          <a:p>
            <a:pPr lvl="3" indent="-171450">
              <a:buFont typeface="Arial"/>
              <a:buChar char="•"/>
            </a:pPr>
            <a:endParaRPr lang="en-US">
              <a:ea typeface="Calibri"/>
              <a:cs typeface="Calibri"/>
            </a:endParaRPr>
          </a:p>
          <a:p>
            <a:r>
              <a:rPr lang="en-US">
                <a:ea typeface="Calibri"/>
                <a:cs typeface="Calibri"/>
              </a:rPr>
              <a:t>  Ce </a:t>
            </a:r>
            <a:r>
              <a:rPr lang="en-US" err="1">
                <a:ea typeface="Calibri"/>
                <a:cs typeface="Calibri"/>
              </a:rPr>
              <a:t>Comité</a:t>
            </a:r>
            <a:r>
              <a:rPr lang="en-US">
                <a:ea typeface="Calibri"/>
                <a:cs typeface="Calibri"/>
              </a:rPr>
              <a:t> de </a:t>
            </a:r>
            <a:r>
              <a:rPr lang="en-US" err="1">
                <a:ea typeface="Calibri"/>
                <a:cs typeface="Calibri"/>
              </a:rPr>
              <a:t>suivi</a:t>
            </a:r>
            <a:r>
              <a:rPr lang="en-US">
                <a:ea typeface="Calibri"/>
                <a:cs typeface="Calibri"/>
              </a:rPr>
              <a:t> </a:t>
            </a:r>
            <a:r>
              <a:rPr lang="en-US" err="1">
                <a:ea typeface="Calibri"/>
                <a:cs typeface="Calibri"/>
              </a:rPr>
              <a:t>s'éteint</a:t>
            </a:r>
            <a:r>
              <a:rPr lang="en-US">
                <a:ea typeface="Calibri"/>
                <a:cs typeface="Calibri"/>
              </a:rPr>
              <a:t> </a:t>
            </a:r>
            <a:r>
              <a:rPr lang="en-US" err="1">
                <a:ea typeface="Calibri"/>
                <a:cs typeface="Calibri"/>
              </a:rPr>
              <a:t>généralement</a:t>
            </a:r>
            <a:r>
              <a:rPr lang="en-US">
                <a:ea typeface="Calibri"/>
                <a:cs typeface="Calibri"/>
              </a:rPr>
              <a:t> </a:t>
            </a:r>
            <a:r>
              <a:rPr lang="en-US" err="1">
                <a:ea typeface="Calibri"/>
                <a:cs typeface="Calibri"/>
              </a:rPr>
              <a:t>une</a:t>
            </a:r>
            <a:r>
              <a:rPr lang="en-US">
                <a:ea typeface="Calibri"/>
                <a:cs typeface="Calibri"/>
              </a:rPr>
              <a:t> </a:t>
            </a:r>
            <a:r>
              <a:rPr lang="en-US" err="1">
                <a:ea typeface="Calibri"/>
                <a:cs typeface="Calibri"/>
              </a:rPr>
              <a:t>fois</a:t>
            </a:r>
            <a:r>
              <a:rPr lang="en-US">
                <a:ea typeface="Calibri"/>
                <a:cs typeface="Calibri"/>
              </a:rPr>
              <a:t> </a:t>
            </a:r>
            <a:r>
              <a:rPr lang="en-US" err="1">
                <a:ea typeface="Calibri"/>
                <a:cs typeface="Calibri"/>
              </a:rPr>
              <a:t>que</a:t>
            </a:r>
            <a:r>
              <a:rPr lang="en-US">
                <a:ea typeface="Calibri"/>
                <a:cs typeface="Calibri"/>
              </a:rPr>
              <a:t> les </a:t>
            </a:r>
            <a:r>
              <a:rPr lang="en-US" err="1">
                <a:ea typeface="Calibri"/>
                <a:cs typeface="Calibri"/>
              </a:rPr>
              <a:t>inquiétudes</a:t>
            </a:r>
            <a:r>
              <a:rPr lang="en-US">
                <a:ea typeface="Calibri"/>
                <a:cs typeface="Calibri"/>
              </a:rPr>
              <a:t> </a:t>
            </a:r>
            <a:r>
              <a:rPr lang="en-US" err="1">
                <a:ea typeface="Calibri"/>
                <a:cs typeface="Calibri"/>
              </a:rPr>
              <a:t>ont</a:t>
            </a:r>
            <a:r>
              <a:rPr lang="en-US">
                <a:ea typeface="Calibri"/>
                <a:cs typeface="Calibri"/>
              </a:rPr>
              <a:t> </a:t>
            </a:r>
            <a:r>
              <a:rPr lang="en-US" err="1">
                <a:ea typeface="Calibri"/>
                <a:cs typeface="Calibri"/>
              </a:rPr>
              <a:t>été</a:t>
            </a:r>
            <a:r>
              <a:rPr lang="en-US">
                <a:ea typeface="Calibri"/>
                <a:cs typeface="Calibri"/>
              </a:rPr>
              <a:t> </a:t>
            </a:r>
            <a:r>
              <a:rPr lang="en-US" err="1">
                <a:ea typeface="Calibri"/>
                <a:cs typeface="Calibri"/>
              </a:rPr>
              <a:t>adressées</a:t>
            </a:r>
            <a:r>
              <a:rPr lang="en-US">
                <a:ea typeface="Calibri"/>
                <a:cs typeface="Calibri"/>
              </a:rPr>
              <a:t>.</a:t>
            </a:r>
          </a:p>
          <a:p>
            <a:endParaRPr lang="en-US">
              <a:ea typeface="Calibri"/>
              <a:cs typeface="Calibri"/>
            </a:endParaRPr>
          </a:p>
          <a:p>
            <a:r>
              <a:rPr lang="en-US" err="1">
                <a:ea typeface="Calibri"/>
                <a:cs typeface="Calibri"/>
              </a:rPr>
              <a:t>Comités</a:t>
            </a:r>
            <a:r>
              <a:rPr lang="en-US">
                <a:ea typeface="Calibri"/>
                <a:cs typeface="Calibri"/>
              </a:rPr>
              <a:t> du parc </a:t>
            </a:r>
            <a:r>
              <a:rPr lang="en-US" err="1">
                <a:ea typeface="Calibri"/>
                <a:cs typeface="Calibri"/>
              </a:rPr>
              <a:t>existant</a:t>
            </a:r>
            <a:r>
              <a:rPr lang="en-US">
                <a:ea typeface="Calibri"/>
                <a:cs typeface="Calibri"/>
              </a:rPr>
              <a:t> de </a:t>
            </a:r>
            <a:r>
              <a:rPr lang="en-US" err="1">
                <a:ea typeface="Calibri"/>
                <a:cs typeface="Calibri"/>
              </a:rPr>
              <a:t>Molenbaix</a:t>
            </a:r>
            <a:r>
              <a:rPr lang="en-US">
                <a:ea typeface="Calibri"/>
                <a:cs typeface="Calibri"/>
              </a:rPr>
              <a:t> I : </a:t>
            </a:r>
            <a:r>
              <a:rPr lang="en-US">
                <a:solidFill>
                  <a:srgbClr val="FF0000"/>
                </a:solidFill>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2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BBBEC5-C8B9-4388-9D9C-70EC337E4CF5}"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311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43BC7-91C8-4C8A-8E53-B86A1DCEE2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41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43BC7-91C8-4C8A-8E53-B86A1DCEE29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95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43BC7-91C8-4C8A-8E53-B86A1DCEE29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4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343BC7-91C8-4C8A-8E53-B86A1DCEE29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6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28170-DE3F-DB88-578B-6D8A7AC00C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BC38709-9F4F-35A3-EFB1-4C0FE071F1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35CAAC-8F33-691C-B09A-A60696BA9EB7}"/>
              </a:ext>
            </a:extLst>
          </p:cNvPr>
          <p:cNvSpPr>
            <a:spLocks noGrp="1"/>
          </p:cNvSpPr>
          <p:nvPr>
            <p:ph type="body" idx="1"/>
          </p:nvPr>
        </p:nvSpPr>
        <p:spPr/>
        <p:txBody>
          <a:bodyPr/>
          <a:lstStyle/>
          <a:p>
            <a:pPr marL="158750" indent="0" rtl="0">
              <a:buNone/>
            </a:pPr>
            <a:r>
              <a:rPr lang="fr-FR" dirty="0"/>
              <a:t>On se souvient tous de 2022 : les prix de l’énergie ont explosé, les factures ont doublé voire triplé.</a:t>
            </a:r>
            <a:br>
              <a:rPr lang="fr-FR" dirty="0"/>
            </a:br>
            <a:r>
              <a:rPr lang="fr-FR" dirty="0"/>
              <a:t>Cette crise a montré une chose : notre dépendance au gaz et à l’électricité importée nous rend vulnérables.</a:t>
            </a:r>
            <a:br>
              <a:rPr lang="fr-FR" dirty="0"/>
            </a:br>
            <a:r>
              <a:rPr lang="fr-FR" dirty="0"/>
              <a:t>Développer des projets comme celui-ci, c’est contribuer à produire une partie de notre énergie ici, en Wallonie, et à mieux maîtriser son coût.</a:t>
            </a:r>
            <a:endParaRPr lang="fr-BE" dirty="0">
              <a:cs typeface="Calibri"/>
            </a:endParaRPr>
          </a:p>
        </p:txBody>
      </p:sp>
      <p:sp>
        <p:nvSpPr>
          <p:cNvPr id="4" name="Tijdelijke aanduiding voor dianummer 3">
            <a:extLst>
              <a:ext uri="{FF2B5EF4-FFF2-40B4-BE49-F238E27FC236}">
                <a16:creationId xmlns:a16="http://schemas.microsoft.com/office/drawing/2014/main" id="{27741076-FCEA-CDEC-CB6B-4C37085514E9}"/>
              </a:ext>
            </a:extLst>
          </p:cNvPr>
          <p:cNvSpPr>
            <a:spLocks noGrp="1"/>
          </p:cNvSpPr>
          <p:nvPr>
            <p:ph type="sldNum" sz="quarter" idx="5"/>
          </p:nvPr>
        </p:nvSpPr>
        <p:spPr/>
        <p:txBody>
          <a:bodyPr/>
          <a:lstStyle/>
          <a:p>
            <a:pPr rtl="0"/>
            <a:fld id="{8F343BC7-91C8-4C8A-8E53-B86A1DCEE290}" type="slidenum">
              <a:rPr/>
              <a:t>24</a:t>
            </a:fld>
            <a:endParaRPr/>
          </a:p>
        </p:txBody>
      </p:sp>
    </p:spTree>
    <p:extLst>
      <p:ext uri="{BB962C8B-B14F-4D97-AF65-F5344CB8AC3E}">
        <p14:creationId xmlns:p14="http://schemas.microsoft.com/office/powerpoint/2010/main" val="417711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58750" indent="0" rtl="0">
              <a:buNone/>
            </a:pPr>
            <a:r>
              <a:rPr lang="fr-FR" dirty="0"/>
              <a:t>La Wallonie compte aujourd’hui environ 1 500 MW d’éolien terrestre installés.</a:t>
            </a:r>
            <a:br>
              <a:rPr lang="fr-FR" dirty="0"/>
            </a:br>
            <a:r>
              <a:rPr lang="fr-FR" dirty="0"/>
              <a:t>L’objectif fixé par le Gouvernement est d’atteindre 2 500 MW à l’horizon 2030, soit environ 30 nouvelles éoliennes par an.</a:t>
            </a:r>
            <a:br>
              <a:rPr lang="fr-FR" dirty="0"/>
            </a:br>
            <a:r>
              <a:rPr lang="fr-FR" dirty="0"/>
              <a:t>Il faut donc une planification réfléchie : développer des projets là où c’est cohérent en prenant en compte les contraintes locales, tout en gardant en tête la situation internationale et d’impacts sur le climat.</a:t>
            </a:r>
            <a:br>
              <a:rPr lang="fr-FR" dirty="0"/>
            </a:br>
            <a:r>
              <a:rPr lang="fr-FR" dirty="0"/>
              <a:t>Le projet que nous présentons ce soir s’inscrit pleinement dans ce cadre.</a:t>
            </a:r>
            <a:endParaRPr lang="fr-BE" dirty="0">
              <a:cs typeface="Calibri"/>
            </a:endParaRPr>
          </a:p>
        </p:txBody>
      </p:sp>
      <p:sp>
        <p:nvSpPr>
          <p:cNvPr id="4" name="Tijdelijke aanduiding voor dianummer 3"/>
          <p:cNvSpPr>
            <a:spLocks noGrp="1"/>
          </p:cNvSpPr>
          <p:nvPr>
            <p:ph type="sldNum" sz="quarter" idx="5"/>
          </p:nvPr>
        </p:nvSpPr>
        <p:spPr/>
        <p:txBody>
          <a:bodyPr/>
          <a:lstStyle/>
          <a:p>
            <a:pPr rtl="0"/>
            <a:fld id="{8F343BC7-91C8-4C8A-8E53-B86A1DCEE290}" type="slidenum">
              <a:rPr/>
              <a:t>25</a:t>
            </a:fld>
            <a:endParaRPr/>
          </a:p>
        </p:txBody>
      </p:sp>
    </p:spTree>
    <p:extLst>
      <p:ext uri="{BB962C8B-B14F-4D97-AF65-F5344CB8AC3E}">
        <p14:creationId xmlns:p14="http://schemas.microsoft.com/office/powerpoint/2010/main" val="276328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713038" y="515938"/>
            <a:ext cx="4595812" cy="2584450"/>
          </a:xfrm>
        </p:spPr>
      </p:sp>
      <p:sp>
        <p:nvSpPr>
          <p:cNvPr id="3" name="Tijdelijke aanduiding voor notities 2"/>
          <p:cNvSpPr>
            <a:spLocks noGrp="1"/>
          </p:cNvSpPr>
          <p:nvPr>
            <p:ph type="body" idx="1"/>
          </p:nvPr>
        </p:nvSpPr>
        <p:spPr/>
        <p:txBody>
          <a:bodyPr/>
          <a:lstStyle/>
          <a:p>
            <a:r>
              <a:rPr lang="fr-FR" sz="1900" dirty="0">
                <a:latin typeface="Segoe UI" panose="020B0502040204020203" pitchFamily="34" charset="0"/>
              </a:rPr>
              <a:t> Respect d’une distance équivalente à au moins 4 fois la hauteur des éoliennes par rapport aux zones d’habitat au plan de secteur</a:t>
            </a:r>
          </a:p>
          <a:p>
            <a:r>
              <a:rPr lang="fr-FR" sz="1900" dirty="0">
                <a:latin typeface="Segoe UI" panose="020B0502040204020203" pitchFamily="34" charset="0"/>
              </a:rPr>
              <a:t> La distance aux habitations hors zone d’habitat (habitations isolées) peut être inférieure à 4 fois la hauteur totale des éoliennes (avec un min. de 400 m)</a:t>
            </a:r>
          </a:p>
          <a:p>
            <a:r>
              <a:rPr lang="fr-FR" sz="1900" dirty="0">
                <a:latin typeface="Segoe UI" panose="020B0502040204020203" pitchFamily="34" charset="0"/>
              </a:rPr>
              <a:t> Implantation à proximité des infrastructures structurantes est privilégiée</a:t>
            </a:r>
          </a:p>
          <a:p>
            <a:r>
              <a:rPr lang="fr-FR" sz="1900" dirty="0">
                <a:latin typeface="Segoe UI" panose="020B0502040204020203" pitchFamily="34" charset="0"/>
              </a:rPr>
              <a:t> Distance de sécurité par rapport aux lignes HT, conduites de gaz</a:t>
            </a:r>
          </a:p>
        </p:txBody>
      </p:sp>
    </p:spTree>
    <p:extLst>
      <p:ext uri="{BB962C8B-B14F-4D97-AF65-F5344CB8AC3E}">
        <p14:creationId xmlns:p14="http://schemas.microsoft.com/office/powerpoint/2010/main" val="2874845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AF1D-8CEB-7524-00F2-080E32479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0F34F-4897-8E38-CABB-24D110E97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C3CCA-D74C-CD15-6B93-6AF6B4236D1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6AC5C1F-FF81-C27F-EC85-9AA42C6042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74F787-2A39-4298-8DEE-1267FCB58F1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38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urbanisme@celles.be" TargetMode="External"/><Relationship Id="rId1" Type="http://schemas.openxmlformats.org/officeDocument/2006/relationships/slideMaster" Target="../slideMasters/slideMaster5.xml"/><Relationship Id="rId5" Type="http://schemas.openxmlformats.org/officeDocument/2006/relationships/image" Target="../media/image35.png"/><Relationship Id="rId4" Type="http://schemas.microsoft.com/office/2007/relationships/hdphoto" Target="../media/hdphoto2.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xt + foto">
    <p:spTree>
      <p:nvGrpSpPr>
        <p:cNvPr id="1" name=""/>
        <p:cNvGrpSpPr/>
        <p:nvPr/>
      </p:nvGrpSpPr>
      <p:grpSpPr>
        <a:xfrm>
          <a:off x="0" y="0"/>
          <a:ext cx="0" cy="0"/>
          <a:chOff x="0" y="0"/>
          <a:chExt cx="0" cy="0"/>
        </a:xfrm>
      </p:grpSpPr>
      <p:sp>
        <p:nvSpPr>
          <p:cNvPr id="32" name="Tijdelijke aanduiding voor afbeelding 7">
            <a:extLst>
              <a:ext uri="{FF2B5EF4-FFF2-40B4-BE49-F238E27FC236}">
                <a16:creationId xmlns:a16="http://schemas.microsoft.com/office/drawing/2014/main" id="{A139ED9C-082E-4887-9174-A32FAC082C04}"/>
              </a:ext>
            </a:extLst>
          </p:cNvPr>
          <p:cNvSpPr>
            <a:spLocks noGrp="1"/>
          </p:cNvSpPr>
          <p:nvPr>
            <p:ph type="pic" sz="quarter" idx="11"/>
          </p:nvPr>
        </p:nvSpPr>
        <p:spPr>
          <a:xfrm>
            <a:off x="6220959" y="-332241"/>
            <a:ext cx="4440415" cy="5085416"/>
          </a:xfrm>
          <a:custGeom>
            <a:avLst/>
            <a:gdLst>
              <a:gd name="connsiteX0" fmla="*/ 2647461 w 4440415"/>
              <a:gd name="connsiteY0" fmla="*/ 111 h 5085416"/>
              <a:gd name="connsiteX1" fmla="*/ 3135609 w 4440415"/>
              <a:gd name="connsiteY1" fmla="*/ 338165 h 5085416"/>
              <a:gd name="connsiteX2" fmla="*/ 4402005 w 4440415"/>
              <a:gd name="connsiteY2" fmla="*/ 3511073 h 5085416"/>
              <a:gd name="connsiteX3" fmla="*/ 4102251 w 4440415"/>
              <a:gd name="connsiteY3" fmla="*/ 4209050 h 5085416"/>
              <a:gd name="connsiteX4" fmla="*/ 2002783 w 4440415"/>
              <a:gd name="connsiteY4" fmla="*/ 5047006 h 5085416"/>
              <a:gd name="connsiteX5" fmla="*/ 1304806 w 4440415"/>
              <a:gd name="connsiteY5" fmla="*/ 4747252 h 5085416"/>
              <a:gd name="connsiteX6" fmla="*/ 38410 w 4440415"/>
              <a:gd name="connsiteY6" fmla="*/ 1574343 h 5085416"/>
              <a:gd name="connsiteX7" fmla="*/ 338164 w 4440415"/>
              <a:gd name="connsiteY7" fmla="*/ 876367 h 5085416"/>
              <a:gd name="connsiteX8" fmla="*/ 2437633 w 4440415"/>
              <a:gd name="connsiteY8" fmla="*/ 38410 h 5085416"/>
              <a:gd name="connsiteX9" fmla="*/ 2647461 w 4440415"/>
              <a:gd name="connsiteY9" fmla="*/ 111 h 5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0415" h="5085416">
                <a:moveTo>
                  <a:pt x="2647461" y="111"/>
                </a:moveTo>
                <a:cubicBezTo>
                  <a:pt x="2856737" y="4379"/>
                  <a:pt x="3053135" y="131528"/>
                  <a:pt x="3135609" y="338165"/>
                </a:cubicBezTo>
                <a:lnTo>
                  <a:pt x="4402005" y="3511073"/>
                </a:lnTo>
                <a:cubicBezTo>
                  <a:pt x="4511971" y="3786589"/>
                  <a:pt x="4377766" y="4099084"/>
                  <a:pt x="4102251" y="4209050"/>
                </a:cubicBezTo>
                <a:lnTo>
                  <a:pt x="2002783" y="5047006"/>
                </a:lnTo>
                <a:cubicBezTo>
                  <a:pt x="1727267" y="5156972"/>
                  <a:pt x="1414772" y="5022767"/>
                  <a:pt x="1304806" y="4747252"/>
                </a:cubicBezTo>
                <a:lnTo>
                  <a:pt x="38410" y="1574343"/>
                </a:lnTo>
                <a:cubicBezTo>
                  <a:pt x="-71556" y="1298828"/>
                  <a:pt x="62649" y="986333"/>
                  <a:pt x="338164" y="876367"/>
                </a:cubicBezTo>
                <a:lnTo>
                  <a:pt x="2437633" y="38410"/>
                </a:lnTo>
                <a:cubicBezTo>
                  <a:pt x="2506512" y="10919"/>
                  <a:pt x="2577702" y="-1312"/>
                  <a:pt x="2647461" y="111"/>
                </a:cubicBezTo>
                <a:close/>
              </a:path>
            </a:pathLst>
          </a:custGeom>
          <a:noFill/>
        </p:spPr>
        <p:txBody>
          <a:bodyPr wrap="square">
            <a:noAutofit/>
          </a:bodyPr>
          <a:lstStyle/>
          <a:p>
            <a:endParaRPr lang="nl-NL"/>
          </a:p>
        </p:txBody>
      </p:sp>
      <p:sp>
        <p:nvSpPr>
          <p:cNvPr id="33" name="Tijdelijke aanduiding voor tekst 9">
            <a:extLst>
              <a:ext uri="{FF2B5EF4-FFF2-40B4-BE49-F238E27FC236}">
                <a16:creationId xmlns:a16="http://schemas.microsoft.com/office/drawing/2014/main" id="{67DC616E-8E20-4536-912B-1EC7D8E54884}"/>
              </a:ext>
            </a:extLst>
          </p:cNvPr>
          <p:cNvSpPr>
            <a:spLocks noGrp="1"/>
          </p:cNvSpPr>
          <p:nvPr>
            <p:ph type="body" sz="quarter" idx="12"/>
          </p:nvPr>
        </p:nvSpPr>
        <p:spPr>
          <a:xfrm>
            <a:off x="431800" y="1747838"/>
            <a:ext cx="5546725" cy="2743200"/>
          </a:xfrm>
          <a:prstGeom prst="rect">
            <a:avLst/>
          </a:prstGeom>
        </p:spPr>
        <p:txBody>
          <a:bodyPr/>
          <a:lstStyle>
            <a:lvl1pPr>
              <a:defRPr lang="nl-NL" sz="1600" b="0" i="0" u="none" strike="noStrike" cap="none" dirty="0" smtClean="0">
                <a:solidFill>
                  <a:schemeClr val="accent1"/>
                </a:solidFill>
                <a:latin typeface="+mj-lt"/>
                <a:ea typeface="Arial"/>
                <a:cs typeface="Calibri Light" panose="020F0302020204030204" pitchFamily="34" charset="0"/>
                <a:sym typeface="Arial"/>
              </a:defRPr>
            </a:lvl1pPr>
            <a:lvl2pPr>
              <a:defRPr lang="nl-NL" sz="1600" b="0" i="0" u="none" strike="noStrike" cap="none" dirty="0" smtClean="0">
                <a:solidFill>
                  <a:schemeClr val="accent1"/>
                </a:solidFill>
                <a:latin typeface="+mj-lt"/>
                <a:ea typeface="Arial"/>
                <a:cs typeface="Calibri Light" panose="020F0302020204030204" pitchFamily="34" charset="0"/>
                <a:sym typeface="Arial"/>
              </a:defRPr>
            </a:lvl2pPr>
            <a:lvl3pPr>
              <a:defRPr lang="nl-NL" sz="1600" b="0" i="0" u="none" strike="noStrike" cap="none" dirty="0" smtClean="0">
                <a:solidFill>
                  <a:schemeClr val="accent1"/>
                </a:solidFill>
                <a:latin typeface="+mj-lt"/>
                <a:ea typeface="Arial"/>
                <a:cs typeface="Calibri Light" panose="020F0302020204030204" pitchFamily="34" charset="0"/>
                <a:sym typeface="Arial"/>
              </a:defRPr>
            </a:lvl3pPr>
            <a:lvl4pPr>
              <a:defRPr lang="nl-NL" sz="1600" b="0" i="0" u="none" strike="noStrike" cap="none" dirty="0" smtClean="0">
                <a:solidFill>
                  <a:schemeClr val="accent1"/>
                </a:solidFill>
                <a:latin typeface="+mj-lt"/>
                <a:ea typeface="Arial"/>
                <a:cs typeface="Calibri Light" panose="020F0302020204030204" pitchFamily="34" charset="0"/>
                <a:sym typeface="Arial"/>
              </a:defRPr>
            </a:lvl4pPr>
            <a:lvl5pPr>
              <a:defRPr lang="nl-NL" sz="1600" b="0" i="0" u="none" strike="noStrike" cap="none" dirty="0">
                <a:solidFill>
                  <a:schemeClr val="accent1"/>
                </a:solidFill>
                <a:latin typeface="+mj-lt"/>
                <a:ea typeface="Arial"/>
                <a:cs typeface="Calibri Light" panose="020F0302020204030204" pitchFamily="34" charset="0"/>
                <a:sym typeface="Arial"/>
              </a:defRPr>
            </a:lvl5pPr>
          </a:lstStyle>
          <a:p>
            <a:pPr lvl="0"/>
            <a:r>
              <a:rPr lang="nl-NL" dirty="0"/>
              <a:t>Klikken om de tekststijl van het model te bewerken</a:t>
            </a:r>
          </a:p>
        </p:txBody>
      </p:sp>
      <p:sp>
        <p:nvSpPr>
          <p:cNvPr id="34" name="Titel 10">
            <a:extLst>
              <a:ext uri="{FF2B5EF4-FFF2-40B4-BE49-F238E27FC236}">
                <a16:creationId xmlns:a16="http://schemas.microsoft.com/office/drawing/2014/main" id="{AF6A3718-0C2D-4A65-A567-5997CAB8DC3A}"/>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35" name="Tijdelijke aanduiding voor tekst 13">
            <a:extLst>
              <a:ext uri="{FF2B5EF4-FFF2-40B4-BE49-F238E27FC236}">
                <a16:creationId xmlns:a16="http://schemas.microsoft.com/office/drawing/2014/main" id="{D8987E06-8490-4320-AA65-EF1F1442B953}"/>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sp>
        <p:nvSpPr>
          <p:cNvPr id="36" name="Tijdelijke aanduiding voor tekst 9">
            <a:extLst>
              <a:ext uri="{FF2B5EF4-FFF2-40B4-BE49-F238E27FC236}">
                <a16:creationId xmlns:a16="http://schemas.microsoft.com/office/drawing/2014/main" id="{9E92E2D7-32B8-41EC-9D54-D45796CD2CD8}"/>
              </a:ext>
            </a:extLst>
          </p:cNvPr>
          <p:cNvSpPr>
            <a:spLocks noGrp="1"/>
          </p:cNvSpPr>
          <p:nvPr>
            <p:ph type="body" sz="quarter" idx="19" hasCustomPrompt="1"/>
          </p:nvPr>
        </p:nvSpPr>
        <p:spPr>
          <a:xfrm>
            <a:off x="9239249" y="3895725"/>
            <a:ext cx="2657476" cy="1333185"/>
          </a:xfrm>
          <a:prstGeom prst="rect">
            <a:avLst/>
          </a:prstGeom>
        </p:spPr>
        <p:txBody>
          <a:bodyPr anchor="b"/>
          <a:lstStyle>
            <a:lvl1pPr>
              <a:defRPr lang="nl-NL" sz="1200" b="0" i="0" u="none" strike="noStrike" cap="none" dirty="0" smtClean="0">
                <a:solidFill>
                  <a:schemeClr val="accent1"/>
                </a:solidFill>
                <a:latin typeface="+mj-lt"/>
                <a:ea typeface="Arial"/>
                <a:cs typeface="Calibri Light" panose="020F0302020204030204" pitchFamily="34" charset="0"/>
                <a:sym typeface="Arial"/>
              </a:defRPr>
            </a:lvl1pPr>
            <a:lvl2pPr>
              <a:defRPr lang="nl-NL" sz="1600" b="0" i="0" u="none" strike="noStrike" cap="none" dirty="0" smtClean="0">
                <a:solidFill>
                  <a:schemeClr val="accent1"/>
                </a:solidFill>
                <a:latin typeface="+mj-lt"/>
                <a:ea typeface="Arial"/>
                <a:cs typeface="Calibri Light" panose="020F0302020204030204" pitchFamily="34" charset="0"/>
                <a:sym typeface="Arial"/>
              </a:defRPr>
            </a:lvl2pPr>
            <a:lvl3pPr>
              <a:defRPr lang="nl-NL" sz="1600" b="0" i="0" u="none" strike="noStrike" cap="none" dirty="0" smtClean="0">
                <a:solidFill>
                  <a:schemeClr val="accent1"/>
                </a:solidFill>
                <a:latin typeface="+mj-lt"/>
                <a:ea typeface="Arial"/>
                <a:cs typeface="Calibri Light" panose="020F0302020204030204" pitchFamily="34" charset="0"/>
                <a:sym typeface="Arial"/>
              </a:defRPr>
            </a:lvl3pPr>
            <a:lvl4pPr>
              <a:defRPr lang="nl-NL" sz="1600" b="0" i="0" u="none" strike="noStrike" cap="none" dirty="0" smtClean="0">
                <a:solidFill>
                  <a:schemeClr val="accent1"/>
                </a:solidFill>
                <a:latin typeface="+mj-lt"/>
                <a:ea typeface="Arial"/>
                <a:cs typeface="Calibri Light" panose="020F0302020204030204" pitchFamily="34" charset="0"/>
                <a:sym typeface="Arial"/>
              </a:defRPr>
            </a:lvl4pPr>
            <a:lvl5pPr>
              <a:defRPr lang="nl-NL" sz="1600" b="0" i="0" u="none" strike="noStrike" cap="none" dirty="0">
                <a:solidFill>
                  <a:schemeClr val="accent1"/>
                </a:solidFill>
                <a:latin typeface="+mj-lt"/>
                <a:ea typeface="Arial"/>
                <a:cs typeface="Calibri Light" panose="020F0302020204030204" pitchFamily="34" charset="0"/>
                <a:sym typeface="Arial"/>
              </a:defRPr>
            </a:lvl5pPr>
          </a:lstStyle>
          <a:p>
            <a:pPr lvl="0"/>
            <a:r>
              <a:rPr lang="nl-NL" dirty="0"/>
              <a:t>OPGELT!</a:t>
            </a:r>
          </a:p>
          <a:p>
            <a:pPr lvl="0"/>
            <a:r>
              <a:rPr lang="nl-NL" dirty="0"/>
              <a:t>Bij het invoegen van een afbeelding zal deze op de voorgrond komen te staan. Door deze naar de achtergrond te plaatsen zal de menu opnieuw zichtbaar worden. Zo niet, dan kopieer je de menu van een vorige slide.</a:t>
            </a:r>
          </a:p>
        </p:txBody>
      </p:sp>
    </p:spTree>
    <p:extLst>
      <p:ext uri="{BB962C8B-B14F-4D97-AF65-F5344CB8AC3E}">
        <p14:creationId xmlns:p14="http://schemas.microsoft.com/office/powerpoint/2010/main" val="69281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titel 3">
            <a:extLst>
              <a:ext uri="{FF2B5EF4-FFF2-40B4-BE49-F238E27FC236}">
                <a16:creationId xmlns:a16="http://schemas.microsoft.com/office/drawing/2014/main" id="{9E3A2C2B-3C94-751C-D137-ECC1B1744003}"/>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432699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3544224" y="0"/>
            <a:ext cx="5599777"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80409397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971199" y="1552575"/>
            <a:ext cx="3086904" cy="2305050"/>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1"/>
          </p:nvPr>
        </p:nvSpPr>
        <p:spPr>
          <a:xfrm>
            <a:off x="5099939" y="1552575"/>
            <a:ext cx="3086904" cy="23050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400876456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91268" y="442064"/>
            <a:ext cx="2562893" cy="2047875"/>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1"/>
          </p:nvPr>
        </p:nvSpPr>
        <p:spPr>
          <a:xfrm>
            <a:off x="3214256" y="2669890"/>
            <a:ext cx="2562893" cy="20478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74910722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2571750"/>
            <a:ext cx="9144000" cy="25717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76140324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6847" y="0"/>
            <a:ext cx="8222216" cy="23145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39590441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409647" y="257175"/>
            <a:ext cx="5441383" cy="488632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98748939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94161" y="257175"/>
            <a:ext cx="5441383" cy="33432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31432185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734773" y="0"/>
            <a:ext cx="2572420" cy="5143500"/>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1"/>
          </p:nvPr>
        </p:nvSpPr>
        <p:spPr>
          <a:xfrm>
            <a:off x="6571581" y="0"/>
            <a:ext cx="257242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405677204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95351" y="266700"/>
            <a:ext cx="4276649" cy="2162175"/>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1"/>
          </p:nvPr>
        </p:nvSpPr>
        <p:spPr>
          <a:xfrm>
            <a:off x="295351" y="2714625"/>
            <a:ext cx="4276649" cy="21621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58674083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59739" y="2066925"/>
            <a:ext cx="2211335" cy="2809875"/>
          </a:xfrm>
          <a:solidFill>
            <a:schemeClr val="accent1">
              <a:lumMod val="20000"/>
              <a:lumOff val="80000"/>
            </a:schemeClr>
          </a:solidFill>
        </p:spPr>
        <p:txBody>
          <a:bodyPr/>
          <a:lstStyle/>
          <a:p>
            <a:endParaRPr lang="en-US" dirty="0"/>
          </a:p>
        </p:txBody>
      </p:sp>
      <p:sp>
        <p:nvSpPr>
          <p:cNvPr id="6" name="Picture Placeholder 2"/>
          <p:cNvSpPr>
            <a:spLocks noGrp="1"/>
          </p:cNvSpPr>
          <p:nvPr>
            <p:ph type="pic" sz="quarter" idx="11"/>
          </p:nvPr>
        </p:nvSpPr>
        <p:spPr>
          <a:xfrm>
            <a:off x="3475860" y="2066925"/>
            <a:ext cx="2211335" cy="2809875"/>
          </a:xfrm>
          <a:solidFill>
            <a:schemeClr val="accent1">
              <a:lumMod val="20000"/>
              <a:lumOff val="80000"/>
            </a:schemeClr>
          </a:solidFill>
        </p:spPr>
        <p:txBody>
          <a:bodyPr/>
          <a:lstStyle/>
          <a:p>
            <a:endParaRPr lang="en-US" dirty="0"/>
          </a:p>
        </p:txBody>
      </p:sp>
      <p:sp>
        <p:nvSpPr>
          <p:cNvPr id="7" name="Picture Placeholder 2"/>
          <p:cNvSpPr>
            <a:spLocks noGrp="1"/>
          </p:cNvSpPr>
          <p:nvPr>
            <p:ph type="pic" sz="quarter" idx="12"/>
          </p:nvPr>
        </p:nvSpPr>
        <p:spPr>
          <a:xfrm>
            <a:off x="6391981" y="2066925"/>
            <a:ext cx="2211335" cy="28098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44312716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3BEDA199-899B-1000-7A96-029F48B6E6E0}"/>
              </a:ext>
            </a:extLst>
          </p:cNvPr>
          <p:cNvSpPr>
            <a:spLocks noGrp="1"/>
          </p:cNvSpPr>
          <p:nvPr>
            <p:ph type="title"/>
          </p:nvPr>
        </p:nvSpPr>
        <p:spPr>
          <a:xfrm>
            <a:off x="2349619" y="2825162"/>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4046425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964179" y="514350"/>
            <a:ext cx="2057936" cy="2057400"/>
          </a:xfrm>
          <a:solidFill>
            <a:schemeClr val="accent1">
              <a:lumMod val="20000"/>
              <a:lumOff val="80000"/>
            </a:schemeClr>
          </a:solidFill>
        </p:spPr>
        <p:txBody>
          <a:bodyPr/>
          <a:lstStyle/>
          <a:p>
            <a:endParaRPr lang="en-US" dirty="0"/>
          </a:p>
        </p:txBody>
      </p:sp>
      <p:sp>
        <p:nvSpPr>
          <p:cNvPr id="6" name="Picture Placeholder 2"/>
          <p:cNvSpPr>
            <a:spLocks noGrp="1"/>
          </p:cNvSpPr>
          <p:nvPr>
            <p:ph type="pic" sz="quarter" idx="11"/>
          </p:nvPr>
        </p:nvSpPr>
        <p:spPr>
          <a:xfrm>
            <a:off x="3543033" y="514350"/>
            <a:ext cx="2057936" cy="2057400"/>
          </a:xfrm>
          <a:solidFill>
            <a:schemeClr val="accent1">
              <a:lumMod val="20000"/>
              <a:lumOff val="80000"/>
            </a:schemeClr>
          </a:solidFill>
        </p:spPr>
        <p:txBody>
          <a:bodyPr/>
          <a:lstStyle/>
          <a:p>
            <a:endParaRPr lang="en-US" dirty="0"/>
          </a:p>
        </p:txBody>
      </p:sp>
      <p:sp>
        <p:nvSpPr>
          <p:cNvPr id="7" name="Picture Placeholder 2"/>
          <p:cNvSpPr>
            <a:spLocks noGrp="1"/>
          </p:cNvSpPr>
          <p:nvPr>
            <p:ph type="pic" sz="quarter" idx="12"/>
          </p:nvPr>
        </p:nvSpPr>
        <p:spPr>
          <a:xfrm>
            <a:off x="6121886" y="514350"/>
            <a:ext cx="2057936" cy="20574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92227476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952002" y="257174"/>
            <a:ext cx="2315178" cy="2314575"/>
          </a:xfrm>
          <a:solidFill>
            <a:schemeClr val="accent1">
              <a:lumMod val="20000"/>
              <a:lumOff val="80000"/>
            </a:schemeClr>
          </a:solidFill>
        </p:spPr>
        <p:txBody>
          <a:bodyPr/>
          <a:lstStyle/>
          <a:p>
            <a:endParaRPr lang="en-US" dirty="0"/>
          </a:p>
        </p:txBody>
      </p:sp>
      <p:sp>
        <p:nvSpPr>
          <p:cNvPr id="7" name="Picture Placeholder 2"/>
          <p:cNvSpPr>
            <a:spLocks noGrp="1"/>
          </p:cNvSpPr>
          <p:nvPr>
            <p:ph type="pic" sz="quarter" idx="11"/>
          </p:nvPr>
        </p:nvSpPr>
        <p:spPr>
          <a:xfrm>
            <a:off x="3952002" y="2571750"/>
            <a:ext cx="2315178" cy="2314575"/>
          </a:xfrm>
          <a:solidFill>
            <a:schemeClr val="accent1">
              <a:lumMod val="20000"/>
              <a:lumOff val="80000"/>
            </a:schemeClr>
          </a:solidFill>
        </p:spPr>
        <p:txBody>
          <a:bodyPr/>
          <a:lstStyle/>
          <a:p>
            <a:endParaRPr lang="en-US" dirty="0"/>
          </a:p>
        </p:txBody>
      </p:sp>
      <p:sp>
        <p:nvSpPr>
          <p:cNvPr id="8" name="Picture Placeholder 2"/>
          <p:cNvSpPr>
            <a:spLocks noGrp="1"/>
          </p:cNvSpPr>
          <p:nvPr>
            <p:ph type="pic" sz="quarter" idx="12"/>
          </p:nvPr>
        </p:nvSpPr>
        <p:spPr>
          <a:xfrm>
            <a:off x="6267180" y="257175"/>
            <a:ext cx="2593377" cy="3352801"/>
          </a:xfrm>
          <a:solidFill>
            <a:schemeClr val="accent1">
              <a:lumMod val="20000"/>
              <a:lumOff val="80000"/>
            </a:schemeClr>
          </a:solidFill>
        </p:spPr>
        <p:txBody>
          <a:bodyPr/>
          <a:lstStyle/>
          <a:p>
            <a:endParaRPr lang="en-US" dirty="0"/>
          </a:p>
        </p:txBody>
      </p:sp>
      <p:sp>
        <p:nvSpPr>
          <p:cNvPr id="9" name="Picture Placeholder 2"/>
          <p:cNvSpPr>
            <a:spLocks noGrp="1"/>
          </p:cNvSpPr>
          <p:nvPr>
            <p:ph type="pic" sz="quarter" idx="13"/>
          </p:nvPr>
        </p:nvSpPr>
        <p:spPr>
          <a:xfrm>
            <a:off x="6267180" y="3609975"/>
            <a:ext cx="2593377" cy="12763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81121703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1" y="0"/>
            <a:ext cx="2492762" cy="3086100"/>
          </a:xfrm>
          <a:solidFill>
            <a:schemeClr val="accent1">
              <a:lumMod val="20000"/>
              <a:lumOff val="80000"/>
            </a:schemeClr>
          </a:solidFill>
        </p:spPr>
        <p:txBody>
          <a:bodyPr/>
          <a:lstStyle/>
          <a:p>
            <a:endParaRPr lang="en-US" dirty="0"/>
          </a:p>
        </p:txBody>
      </p:sp>
      <p:sp>
        <p:nvSpPr>
          <p:cNvPr id="3" name="Picture Placeholder 2"/>
          <p:cNvSpPr>
            <a:spLocks noGrp="1"/>
          </p:cNvSpPr>
          <p:nvPr>
            <p:ph type="pic" sz="quarter" idx="11"/>
          </p:nvPr>
        </p:nvSpPr>
        <p:spPr>
          <a:xfrm>
            <a:off x="1" y="3086100"/>
            <a:ext cx="2492762" cy="2057400"/>
          </a:xfrm>
          <a:solidFill>
            <a:schemeClr val="accent1">
              <a:lumMod val="20000"/>
              <a:lumOff val="80000"/>
            </a:schemeClr>
          </a:solidFill>
        </p:spPr>
        <p:txBody>
          <a:bodyPr/>
          <a:lstStyle/>
          <a:p>
            <a:endParaRPr lang="en-US" dirty="0"/>
          </a:p>
        </p:txBody>
      </p:sp>
      <p:sp>
        <p:nvSpPr>
          <p:cNvPr id="4" name="Picture Placeholder 2"/>
          <p:cNvSpPr>
            <a:spLocks noGrp="1"/>
          </p:cNvSpPr>
          <p:nvPr>
            <p:ph type="pic" sz="quarter" idx="12"/>
          </p:nvPr>
        </p:nvSpPr>
        <p:spPr>
          <a:xfrm>
            <a:off x="2492762" y="1"/>
            <a:ext cx="2861683" cy="1733550"/>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3"/>
          </p:nvPr>
        </p:nvSpPr>
        <p:spPr>
          <a:xfrm>
            <a:off x="2492762" y="1733550"/>
            <a:ext cx="2861683" cy="34956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409096570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4572002"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411292471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295351" y="266622"/>
            <a:ext cx="4343342" cy="4619581"/>
          </a:xfrm>
          <a:solidFill>
            <a:schemeClr val="accent1">
              <a:lumMod val="20000"/>
              <a:lumOff val="80000"/>
            </a:schemeClr>
          </a:solidFill>
        </p:spPr>
        <p:txBody>
          <a:bodyPr/>
          <a:lstStyle/>
          <a:p>
            <a:endParaRPr lang="en-US" dirty="0"/>
          </a:p>
        </p:txBody>
      </p:sp>
      <p:sp>
        <p:nvSpPr>
          <p:cNvPr id="8" name="Picture Placeholder 2"/>
          <p:cNvSpPr>
            <a:spLocks noGrp="1"/>
          </p:cNvSpPr>
          <p:nvPr>
            <p:ph type="pic" sz="quarter" idx="14"/>
          </p:nvPr>
        </p:nvSpPr>
        <p:spPr>
          <a:xfrm>
            <a:off x="4925708" y="3086100"/>
            <a:ext cx="3933659" cy="1800102"/>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122114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0" y="523875"/>
            <a:ext cx="5202005" cy="41052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35067869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0" y="2571750"/>
            <a:ext cx="3999161" cy="2571750"/>
          </a:xfrm>
          <a:solidFill>
            <a:schemeClr val="accent1">
              <a:lumMod val="20000"/>
              <a:lumOff val="80000"/>
            </a:schemeClr>
          </a:solidFill>
        </p:spPr>
        <p:txBody>
          <a:bodyPr/>
          <a:lstStyle/>
          <a:p>
            <a:endParaRPr lang="en-US" dirty="0"/>
          </a:p>
        </p:txBody>
      </p:sp>
      <p:sp>
        <p:nvSpPr>
          <p:cNvPr id="13" name="Picture Placeholder 12"/>
          <p:cNvSpPr>
            <a:spLocks noGrp="1"/>
          </p:cNvSpPr>
          <p:nvPr>
            <p:ph type="pic" sz="quarter" idx="16"/>
          </p:nvPr>
        </p:nvSpPr>
        <p:spPr>
          <a:xfrm>
            <a:off x="6571581" y="0"/>
            <a:ext cx="2572420" cy="2571750"/>
          </a:xfrm>
          <a:solidFill>
            <a:schemeClr val="accent1">
              <a:lumMod val="20000"/>
              <a:lumOff val="80000"/>
            </a:schemeClr>
          </a:solidFill>
        </p:spPr>
        <p:txBody>
          <a:bodyPr/>
          <a:lstStyle/>
          <a:p>
            <a:endParaRPr lang="en-US"/>
          </a:p>
        </p:txBody>
      </p:sp>
      <p:sp>
        <p:nvSpPr>
          <p:cNvPr id="14" name="Picture Placeholder 12"/>
          <p:cNvSpPr>
            <a:spLocks noGrp="1"/>
          </p:cNvSpPr>
          <p:nvPr>
            <p:ph type="pic" sz="quarter" idx="17"/>
          </p:nvPr>
        </p:nvSpPr>
        <p:spPr>
          <a:xfrm>
            <a:off x="3999161" y="0"/>
            <a:ext cx="2572420" cy="2571750"/>
          </a:xfrm>
          <a:solidFill>
            <a:schemeClr val="accent1">
              <a:lumMod val="20000"/>
              <a:lumOff val="80000"/>
            </a:schemeClr>
          </a:solidFill>
        </p:spPr>
        <p:txBody>
          <a:bodyPr/>
          <a:lstStyle/>
          <a:p>
            <a:endParaRPr lang="en-US"/>
          </a:p>
        </p:txBody>
      </p:sp>
      <p:sp>
        <p:nvSpPr>
          <p:cNvPr id="15" name="Picture Placeholder 12"/>
          <p:cNvSpPr>
            <a:spLocks noGrp="1"/>
          </p:cNvSpPr>
          <p:nvPr>
            <p:ph type="pic" sz="quarter" idx="18"/>
          </p:nvPr>
        </p:nvSpPr>
        <p:spPr>
          <a:xfrm>
            <a:off x="6571581" y="2571750"/>
            <a:ext cx="2572420" cy="2571750"/>
          </a:xfrm>
          <a:solidFill>
            <a:schemeClr val="accent1">
              <a:lumMod val="20000"/>
              <a:lumOff val="80000"/>
            </a:schemeClr>
          </a:solidFill>
        </p:spPr>
        <p:txBody>
          <a:bodyPr/>
          <a:lstStyle/>
          <a:p>
            <a:endParaRPr lang="en-US"/>
          </a:p>
        </p:txBody>
      </p:sp>
      <p:sp>
        <p:nvSpPr>
          <p:cNvPr id="16" name="Picture Placeholder 12"/>
          <p:cNvSpPr>
            <a:spLocks noGrp="1"/>
          </p:cNvSpPr>
          <p:nvPr>
            <p:ph type="pic" sz="quarter" idx="19"/>
          </p:nvPr>
        </p:nvSpPr>
        <p:spPr>
          <a:xfrm>
            <a:off x="3999161" y="2571750"/>
            <a:ext cx="2572420" cy="2571750"/>
          </a:xfr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98731673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Picture Placeholder 12"/>
          <p:cNvSpPr>
            <a:spLocks noGrp="1"/>
          </p:cNvSpPr>
          <p:nvPr>
            <p:ph type="pic" sz="quarter" idx="19"/>
          </p:nvPr>
        </p:nvSpPr>
        <p:spPr>
          <a:xfrm>
            <a:off x="-1" y="0"/>
            <a:ext cx="2572420" cy="2571750"/>
          </a:xfrm>
          <a:solidFill>
            <a:schemeClr val="accent1">
              <a:lumMod val="20000"/>
              <a:lumOff val="80000"/>
            </a:schemeClr>
          </a:solidFill>
        </p:spPr>
        <p:txBody>
          <a:bodyPr/>
          <a:lstStyle/>
          <a:p>
            <a:endParaRPr lang="en-US"/>
          </a:p>
        </p:txBody>
      </p:sp>
      <p:sp>
        <p:nvSpPr>
          <p:cNvPr id="8" name="Picture Placeholder 12"/>
          <p:cNvSpPr>
            <a:spLocks noGrp="1"/>
          </p:cNvSpPr>
          <p:nvPr>
            <p:ph type="pic" sz="quarter" idx="20"/>
          </p:nvPr>
        </p:nvSpPr>
        <p:spPr>
          <a:xfrm>
            <a:off x="4571999" y="0"/>
            <a:ext cx="2572420" cy="2571750"/>
          </a:xfrm>
          <a:solidFill>
            <a:schemeClr val="accent1">
              <a:lumMod val="20000"/>
              <a:lumOff val="80000"/>
            </a:schemeClr>
          </a:solidFill>
        </p:spPr>
        <p:txBody>
          <a:bodyPr/>
          <a:lstStyle/>
          <a:p>
            <a:endParaRPr lang="en-US"/>
          </a:p>
        </p:txBody>
      </p:sp>
      <p:sp>
        <p:nvSpPr>
          <p:cNvPr id="9" name="Picture Placeholder 12"/>
          <p:cNvSpPr>
            <a:spLocks noGrp="1"/>
          </p:cNvSpPr>
          <p:nvPr>
            <p:ph type="pic" sz="quarter" idx="21"/>
          </p:nvPr>
        </p:nvSpPr>
        <p:spPr>
          <a:xfrm>
            <a:off x="-2" y="2571750"/>
            <a:ext cx="4571999" cy="2571750"/>
          </a:xfrm>
          <a:solidFill>
            <a:schemeClr val="accent1">
              <a:lumMod val="20000"/>
              <a:lumOff val="80000"/>
            </a:schemeClr>
          </a:solidFill>
        </p:spPr>
        <p:txBody>
          <a:bodyPr/>
          <a:lstStyle/>
          <a:p>
            <a:endParaRPr lang="en-US"/>
          </a:p>
        </p:txBody>
      </p:sp>
      <p:sp>
        <p:nvSpPr>
          <p:cNvPr id="10" name="Picture Placeholder 12"/>
          <p:cNvSpPr>
            <a:spLocks noGrp="1"/>
          </p:cNvSpPr>
          <p:nvPr>
            <p:ph type="pic" sz="quarter" idx="22"/>
          </p:nvPr>
        </p:nvSpPr>
        <p:spPr>
          <a:xfrm>
            <a:off x="2572419" y="0"/>
            <a:ext cx="1999576" cy="2571750"/>
          </a:xfrm>
          <a:solidFill>
            <a:schemeClr val="accent1">
              <a:lumMod val="20000"/>
              <a:lumOff val="80000"/>
            </a:schemeClr>
          </a:solidFill>
        </p:spPr>
        <p:txBody>
          <a:bodyPr/>
          <a:lstStyle/>
          <a:p>
            <a:endParaRPr lang="en-US"/>
          </a:p>
        </p:txBody>
      </p:sp>
      <p:sp>
        <p:nvSpPr>
          <p:cNvPr id="11" name="Picture Placeholder 12"/>
          <p:cNvSpPr>
            <a:spLocks noGrp="1"/>
          </p:cNvSpPr>
          <p:nvPr>
            <p:ph type="pic" sz="quarter" idx="23"/>
          </p:nvPr>
        </p:nvSpPr>
        <p:spPr>
          <a:xfrm>
            <a:off x="7144424" y="0"/>
            <a:ext cx="1999576" cy="2571750"/>
          </a:xfr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48955024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12" name="Picture Placeholder 12"/>
          <p:cNvSpPr>
            <a:spLocks noGrp="1"/>
          </p:cNvSpPr>
          <p:nvPr>
            <p:ph type="pic" sz="quarter" idx="19"/>
          </p:nvPr>
        </p:nvSpPr>
        <p:spPr>
          <a:xfrm>
            <a:off x="6571581" y="509588"/>
            <a:ext cx="2572420" cy="4124325"/>
          </a:xfrm>
          <a:solidFill>
            <a:schemeClr val="accent1">
              <a:lumMod val="20000"/>
              <a:lumOff val="80000"/>
            </a:schemeClr>
          </a:solidFill>
        </p:spPr>
        <p:txBody>
          <a:bodyPr/>
          <a:lstStyle/>
          <a:p>
            <a:endParaRPr lang="en-US"/>
          </a:p>
        </p:txBody>
      </p:sp>
      <p:sp>
        <p:nvSpPr>
          <p:cNvPr id="13" name="Picture Placeholder 12"/>
          <p:cNvSpPr>
            <a:spLocks noGrp="1"/>
          </p:cNvSpPr>
          <p:nvPr>
            <p:ph type="pic" sz="quarter" idx="20"/>
          </p:nvPr>
        </p:nvSpPr>
        <p:spPr>
          <a:xfrm>
            <a:off x="3999161" y="0"/>
            <a:ext cx="2572420" cy="2571750"/>
          </a:xfrm>
          <a:solidFill>
            <a:schemeClr val="accent1">
              <a:lumMod val="20000"/>
              <a:lumOff val="80000"/>
            </a:schemeClr>
          </a:solidFill>
        </p:spPr>
        <p:txBody>
          <a:bodyPr/>
          <a:lstStyle/>
          <a:p>
            <a:endParaRPr lang="en-US"/>
          </a:p>
        </p:txBody>
      </p:sp>
      <p:sp>
        <p:nvSpPr>
          <p:cNvPr id="14" name="Picture Placeholder 12"/>
          <p:cNvSpPr>
            <a:spLocks noGrp="1"/>
          </p:cNvSpPr>
          <p:nvPr>
            <p:ph type="pic" sz="quarter" idx="21"/>
          </p:nvPr>
        </p:nvSpPr>
        <p:spPr>
          <a:xfrm>
            <a:off x="3999161" y="2571750"/>
            <a:ext cx="2572420" cy="2571750"/>
          </a:xfr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371945420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1" y="0"/>
            <a:ext cx="612617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13844540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3">
            <a:extLst>
              <a:ext uri="{FF2B5EF4-FFF2-40B4-BE49-F238E27FC236}">
                <a16:creationId xmlns:a16="http://schemas.microsoft.com/office/drawing/2014/main" id="{CA2A20DF-477C-D05C-E368-A0DE31B4F8DE}"/>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029599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95352" y="266700"/>
            <a:ext cx="8565206" cy="38385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87512470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95351" y="261937"/>
            <a:ext cx="8564015" cy="4881563"/>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403065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99737843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652BB6B9-F6A7-4536-BDA4-1A6A70FAECBD}"/>
              </a:ext>
            </a:extLst>
          </p:cNvPr>
          <p:cNvSpPr>
            <a:spLocks noGrp="1"/>
          </p:cNvSpPr>
          <p:nvPr>
            <p:ph type="pic" sz="quarter" idx="12"/>
          </p:nvPr>
        </p:nvSpPr>
        <p:spPr>
          <a:xfrm>
            <a:off x="805907" y="1157485"/>
            <a:ext cx="3637116" cy="2042916"/>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2241067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41B7FDB-E9DC-41DB-BDB9-2EAEAE42642A}"/>
              </a:ext>
            </a:extLst>
          </p:cNvPr>
          <p:cNvSpPr>
            <a:spLocks noGrp="1"/>
          </p:cNvSpPr>
          <p:nvPr>
            <p:ph type="pic" sz="quarter" idx="13"/>
          </p:nvPr>
        </p:nvSpPr>
        <p:spPr>
          <a:xfrm>
            <a:off x="5354445" y="0"/>
            <a:ext cx="3789556" cy="5143500"/>
          </a:xfrm>
          <a:solidFill>
            <a:schemeClr val="accent1">
              <a:lumMod val="20000"/>
              <a:lumOff val="80000"/>
            </a:schemeClr>
          </a:solidFill>
        </p:spPr>
        <p:txBody>
          <a:bodyPr/>
          <a:lstStyle/>
          <a:p>
            <a:endParaRPr lang="en-US" dirty="0"/>
          </a:p>
        </p:txBody>
      </p:sp>
      <p:sp>
        <p:nvSpPr>
          <p:cNvPr id="2" name="Picture Placeholder 2">
            <a:extLst>
              <a:ext uri="{FF2B5EF4-FFF2-40B4-BE49-F238E27FC236}">
                <a16:creationId xmlns:a16="http://schemas.microsoft.com/office/drawing/2014/main" id="{F41B7FDB-E9DC-41DB-BDB9-2EAEAE42642A}"/>
              </a:ext>
            </a:extLst>
          </p:cNvPr>
          <p:cNvSpPr>
            <a:spLocks noGrp="1"/>
          </p:cNvSpPr>
          <p:nvPr>
            <p:ph type="pic" sz="quarter" idx="12"/>
          </p:nvPr>
        </p:nvSpPr>
        <p:spPr>
          <a:xfrm>
            <a:off x="4834006" y="1654081"/>
            <a:ext cx="2829662" cy="1757363"/>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05838138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52BB6B9-F6A7-4536-BDA4-1A6A70FAECBD}"/>
              </a:ext>
            </a:extLst>
          </p:cNvPr>
          <p:cNvSpPr>
            <a:spLocks noGrp="1"/>
          </p:cNvSpPr>
          <p:nvPr>
            <p:ph type="pic" sz="quarter" idx="12"/>
          </p:nvPr>
        </p:nvSpPr>
        <p:spPr>
          <a:xfrm>
            <a:off x="3296509" y="0"/>
            <a:ext cx="3344146" cy="5143500"/>
          </a:xfrm>
          <a:solidFill>
            <a:schemeClr val="accent1">
              <a:lumMod val="20000"/>
              <a:lumOff val="80000"/>
            </a:schemeClr>
          </a:solidFill>
        </p:spPr>
        <p:txBody>
          <a:bodyPr/>
          <a:lstStyle/>
          <a:p>
            <a:endParaRPr lang="en-US" dirty="0"/>
          </a:p>
        </p:txBody>
      </p:sp>
      <p:sp>
        <p:nvSpPr>
          <p:cNvPr id="3" name="Picture Placeholder 4">
            <a:extLst>
              <a:ext uri="{FF2B5EF4-FFF2-40B4-BE49-F238E27FC236}">
                <a16:creationId xmlns:a16="http://schemas.microsoft.com/office/drawing/2014/main" id="{148F815F-67B2-4266-9D60-22C712C6197F}"/>
              </a:ext>
            </a:extLst>
          </p:cNvPr>
          <p:cNvSpPr>
            <a:spLocks noGrp="1"/>
          </p:cNvSpPr>
          <p:nvPr>
            <p:ph type="pic" sz="quarter" idx="10"/>
          </p:nvPr>
        </p:nvSpPr>
        <p:spPr>
          <a:xfrm>
            <a:off x="5955932" y="764381"/>
            <a:ext cx="1700656" cy="3614738"/>
          </a:xfrm>
          <a:custGeom>
            <a:avLst/>
            <a:gdLst>
              <a:gd name="connsiteX0" fmla="*/ 0 w 4533900"/>
              <a:gd name="connsiteY0" fmla="*/ 755665 h 9639300"/>
              <a:gd name="connsiteX1" fmla="*/ 755665 w 4533900"/>
              <a:gd name="connsiteY1" fmla="*/ 0 h 9639300"/>
              <a:gd name="connsiteX2" fmla="*/ 3778235 w 4533900"/>
              <a:gd name="connsiteY2" fmla="*/ 0 h 9639300"/>
              <a:gd name="connsiteX3" fmla="*/ 4533900 w 4533900"/>
              <a:gd name="connsiteY3" fmla="*/ 755665 h 9639300"/>
              <a:gd name="connsiteX4" fmla="*/ 4533900 w 4533900"/>
              <a:gd name="connsiteY4" fmla="*/ 8883635 h 9639300"/>
              <a:gd name="connsiteX5" fmla="*/ 3778235 w 4533900"/>
              <a:gd name="connsiteY5" fmla="*/ 9639300 h 9639300"/>
              <a:gd name="connsiteX6" fmla="*/ 755665 w 4533900"/>
              <a:gd name="connsiteY6" fmla="*/ 9639300 h 9639300"/>
              <a:gd name="connsiteX7" fmla="*/ 0 w 4533900"/>
              <a:gd name="connsiteY7" fmla="*/ 8883635 h 9639300"/>
              <a:gd name="connsiteX8" fmla="*/ 0 w 4533900"/>
              <a:gd name="connsiteY8" fmla="*/ 755665 h 9639300"/>
              <a:gd name="connsiteX0" fmla="*/ 0 w 4533900"/>
              <a:gd name="connsiteY0" fmla="*/ 755665 h 9639300"/>
              <a:gd name="connsiteX1" fmla="*/ 755665 w 4533900"/>
              <a:gd name="connsiteY1" fmla="*/ 0 h 9639300"/>
              <a:gd name="connsiteX2" fmla="*/ 3778235 w 4533900"/>
              <a:gd name="connsiteY2" fmla="*/ 0 h 9639300"/>
              <a:gd name="connsiteX3" fmla="*/ 4533900 w 4533900"/>
              <a:gd name="connsiteY3" fmla="*/ 755665 h 9639300"/>
              <a:gd name="connsiteX4" fmla="*/ 4533900 w 4533900"/>
              <a:gd name="connsiteY4" fmla="*/ 8883635 h 9639300"/>
              <a:gd name="connsiteX5" fmla="*/ 3968735 w 4533900"/>
              <a:gd name="connsiteY5" fmla="*/ 9639300 h 9639300"/>
              <a:gd name="connsiteX6" fmla="*/ 755665 w 4533900"/>
              <a:gd name="connsiteY6" fmla="*/ 9639300 h 9639300"/>
              <a:gd name="connsiteX7" fmla="*/ 0 w 4533900"/>
              <a:gd name="connsiteY7" fmla="*/ 8883635 h 9639300"/>
              <a:gd name="connsiteX8" fmla="*/ 0 w 4533900"/>
              <a:gd name="connsiteY8" fmla="*/ 755665 h 9639300"/>
              <a:gd name="connsiteX0" fmla="*/ 0 w 4533900"/>
              <a:gd name="connsiteY0" fmla="*/ 755665 h 9639300"/>
              <a:gd name="connsiteX1" fmla="*/ 755665 w 4533900"/>
              <a:gd name="connsiteY1" fmla="*/ 0 h 9639300"/>
              <a:gd name="connsiteX2" fmla="*/ 3778235 w 4533900"/>
              <a:gd name="connsiteY2" fmla="*/ 0 h 9639300"/>
              <a:gd name="connsiteX3" fmla="*/ 4533900 w 4533900"/>
              <a:gd name="connsiteY3" fmla="*/ 755665 h 9639300"/>
              <a:gd name="connsiteX4" fmla="*/ 4533900 w 4533900"/>
              <a:gd name="connsiteY4" fmla="*/ 8883635 h 9639300"/>
              <a:gd name="connsiteX5" fmla="*/ 3968735 w 4533900"/>
              <a:gd name="connsiteY5" fmla="*/ 9639300 h 9639300"/>
              <a:gd name="connsiteX6" fmla="*/ 584215 w 4533900"/>
              <a:gd name="connsiteY6" fmla="*/ 9620250 h 9639300"/>
              <a:gd name="connsiteX7" fmla="*/ 0 w 4533900"/>
              <a:gd name="connsiteY7" fmla="*/ 8883635 h 9639300"/>
              <a:gd name="connsiteX8" fmla="*/ 0 w 4533900"/>
              <a:gd name="connsiteY8" fmla="*/ 755665 h 9639300"/>
              <a:gd name="connsiteX0" fmla="*/ 0 w 4533900"/>
              <a:gd name="connsiteY0" fmla="*/ 755665 h 9639300"/>
              <a:gd name="connsiteX1" fmla="*/ 755665 w 4533900"/>
              <a:gd name="connsiteY1" fmla="*/ 0 h 9639300"/>
              <a:gd name="connsiteX2" fmla="*/ 3778235 w 4533900"/>
              <a:gd name="connsiteY2" fmla="*/ 0 h 9639300"/>
              <a:gd name="connsiteX3" fmla="*/ 4533900 w 4533900"/>
              <a:gd name="connsiteY3" fmla="*/ 660415 h 9639300"/>
              <a:gd name="connsiteX4" fmla="*/ 4533900 w 4533900"/>
              <a:gd name="connsiteY4" fmla="*/ 8883635 h 9639300"/>
              <a:gd name="connsiteX5" fmla="*/ 3968735 w 4533900"/>
              <a:gd name="connsiteY5" fmla="*/ 9639300 h 9639300"/>
              <a:gd name="connsiteX6" fmla="*/ 584215 w 4533900"/>
              <a:gd name="connsiteY6" fmla="*/ 9620250 h 9639300"/>
              <a:gd name="connsiteX7" fmla="*/ 0 w 4533900"/>
              <a:gd name="connsiteY7" fmla="*/ 8883635 h 9639300"/>
              <a:gd name="connsiteX8" fmla="*/ 0 w 4533900"/>
              <a:gd name="connsiteY8" fmla="*/ 755665 h 9639300"/>
              <a:gd name="connsiteX0" fmla="*/ 0 w 4533900"/>
              <a:gd name="connsiteY0" fmla="*/ 641365 h 9639300"/>
              <a:gd name="connsiteX1" fmla="*/ 755665 w 4533900"/>
              <a:gd name="connsiteY1" fmla="*/ 0 h 9639300"/>
              <a:gd name="connsiteX2" fmla="*/ 3778235 w 4533900"/>
              <a:gd name="connsiteY2" fmla="*/ 0 h 9639300"/>
              <a:gd name="connsiteX3" fmla="*/ 4533900 w 4533900"/>
              <a:gd name="connsiteY3" fmla="*/ 660415 h 9639300"/>
              <a:gd name="connsiteX4" fmla="*/ 4533900 w 4533900"/>
              <a:gd name="connsiteY4" fmla="*/ 8883635 h 9639300"/>
              <a:gd name="connsiteX5" fmla="*/ 3968735 w 4533900"/>
              <a:gd name="connsiteY5" fmla="*/ 9639300 h 9639300"/>
              <a:gd name="connsiteX6" fmla="*/ 584215 w 4533900"/>
              <a:gd name="connsiteY6" fmla="*/ 9620250 h 9639300"/>
              <a:gd name="connsiteX7" fmla="*/ 0 w 4533900"/>
              <a:gd name="connsiteY7" fmla="*/ 8883635 h 9639300"/>
              <a:gd name="connsiteX8" fmla="*/ 0 w 4533900"/>
              <a:gd name="connsiteY8" fmla="*/ 641365 h 96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3900" h="9639300">
                <a:moveTo>
                  <a:pt x="0" y="641365"/>
                </a:moveTo>
                <a:cubicBezTo>
                  <a:pt x="0" y="224023"/>
                  <a:pt x="338323" y="0"/>
                  <a:pt x="755665" y="0"/>
                </a:cubicBezTo>
                <a:lnTo>
                  <a:pt x="3778235" y="0"/>
                </a:lnTo>
                <a:cubicBezTo>
                  <a:pt x="4195577" y="0"/>
                  <a:pt x="4533900" y="243073"/>
                  <a:pt x="4533900" y="660415"/>
                </a:cubicBezTo>
                <a:lnTo>
                  <a:pt x="4533900" y="8883635"/>
                </a:lnTo>
                <a:cubicBezTo>
                  <a:pt x="4533900" y="9300977"/>
                  <a:pt x="4386077" y="9639300"/>
                  <a:pt x="3968735" y="9639300"/>
                </a:cubicBezTo>
                <a:lnTo>
                  <a:pt x="584215" y="9620250"/>
                </a:lnTo>
                <a:cubicBezTo>
                  <a:pt x="166873" y="9620250"/>
                  <a:pt x="0" y="9300977"/>
                  <a:pt x="0" y="8883635"/>
                </a:cubicBezTo>
                <a:lnTo>
                  <a:pt x="0" y="641365"/>
                </a:lnTo>
                <a:close/>
              </a:path>
            </a:pathLst>
          </a:custGeom>
          <a:solidFill>
            <a:schemeClr val="accent1">
              <a:lumMod val="20000"/>
              <a:lumOff val="80000"/>
            </a:schemeClr>
          </a:solidFill>
          <a:ln>
            <a:noFill/>
          </a:ln>
        </p:spPr>
        <p:txBody>
          <a:bodyPr/>
          <a:lstStyle/>
          <a:p>
            <a:endParaRPr lang="en-US"/>
          </a:p>
        </p:txBody>
      </p:sp>
    </p:spTree>
    <p:extLst>
      <p:ext uri="{BB962C8B-B14F-4D97-AF65-F5344CB8AC3E}">
        <p14:creationId xmlns:p14="http://schemas.microsoft.com/office/powerpoint/2010/main" val="256336498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B76943-766E-4FF2-9C66-CE8FB7AC22CC}"/>
              </a:ext>
            </a:extLst>
          </p:cNvPr>
          <p:cNvSpPr>
            <a:spLocks noGrp="1"/>
          </p:cNvSpPr>
          <p:nvPr>
            <p:ph type="pic" sz="quarter" idx="13"/>
          </p:nvPr>
        </p:nvSpPr>
        <p:spPr>
          <a:xfrm>
            <a:off x="0" y="0"/>
            <a:ext cx="9144000" cy="3600450"/>
          </a:xfrm>
          <a:solidFill>
            <a:schemeClr val="accent1">
              <a:lumMod val="20000"/>
              <a:lumOff val="80000"/>
            </a:schemeClr>
          </a:solidFill>
        </p:spPr>
        <p:txBody>
          <a:bodyPr/>
          <a:lstStyle/>
          <a:p>
            <a:endParaRPr lang="en-US" dirty="0"/>
          </a:p>
        </p:txBody>
      </p:sp>
      <p:sp>
        <p:nvSpPr>
          <p:cNvPr id="2" name="Picture Placeholder 2">
            <a:extLst>
              <a:ext uri="{FF2B5EF4-FFF2-40B4-BE49-F238E27FC236}">
                <a16:creationId xmlns:a16="http://schemas.microsoft.com/office/drawing/2014/main" id="{B1B76943-766E-4FF2-9C66-CE8FB7AC22CC}"/>
              </a:ext>
            </a:extLst>
          </p:cNvPr>
          <p:cNvSpPr>
            <a:spLocks noGrp="1"/>
          </p:cNvSpPr>
          <p:nvPr>
            <p:ph type="pic" sz="quarter" idx="12"/>
          </p:nvPr>
        </p:nvSpPr>
        <p:spPr>
          <a:xfrm>
            <a:off x="3171461" y="575073"/>
            <a:ext cx="2801079" cy="3993356"/>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68417366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
        <p:nvSpPr>
          <p:cNvPr id="3" name="Picture Placeholder 3">
            <a:extLst>
              <a:ext uri="{FF2B5EF4-FFF2-40B4-BE49-F238E27FC236}">
                <a16:creationId xmlns:a16="http://schemas.microsoft.com/office/drawing/2014/main" id="{C7DADC53-127B-44FB-9E36-03399A93CDFB}"/>
              </a:ext>
            </a:extLst>
          </p:cNvPr>
          <p:cNvSpPr>
            <a:spLocks noGrp="1"/>
          </p:cNvSpPr>
          <p:nvPr>
            <p:ph type="pic" sz="quarter" idx="13"/>
          </p:nvPr>
        </p:nvSpPr>
        <p:spPr>
          <a:xfrm>
            <a:off x="1497925" y="1922891"/>
            <a:ext cx="1000155" cy="1297719"/>
          </a:xfrm>
          <a:solidFill>
            <a:schemeClr val="accent1">
              <a:lumMod val="20000"/>
              <a:lumOff val="80000"/>
            </a:schemeClr>
          </a:solidFill>
        </p:spPr>
      </p:sp>
    </p:spTree>
    <p:extLst>
      <p:ext uri="{BB962C8B-B14F-4D97-AF65-F5344CB8AC3E}">
        <p14:creationId xmlns:p14="http://schemas.microsoft.com/office/powerpoint/2010/main" val="175532964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76286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0987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C006BC09-23A4-4FB2-552D-938575DF76FC}"/>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206765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52828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01004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F4C572-A87B-7B1B-07FE-6CE77CD762E5}"/>
              </a:ext>
            </a:extLst>
          </p:cNvPr>
          <p:cNvSpPr/>
          <p:nvPr userDrawn="1"/>
        </p:nvSpPr>
        <p:spPr>
          <a:xfrm>
            <a:off x="0" y="0"/>
            <a:ext cx="9144000" cy="5143500"/>
          </a:xfrm>
          <a:prstGeom prst="rect">
            <a:avLst/>
          </a:prstGeom>
          <a:solidFill>
            <a:srgbClr val="83CAEC">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pic>
        <p:nvPicPr>
          <p:cNvPr id="3" name="Picture 5" descr="A blue and black logo&#10;&#10;Description automatically generated">
            <a:extLst>
              <a:ext uri="{FF2B5EF4-FFF2-40B4-BE49-F238E27FC236}">
                <a16:creationId xmlns:a16="http://schemas.microsoft.com/office/drawing/2014/main" id="{5E93AFA5-FD9A-35FA-75E5-5096FE2932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56016" y="170519"/>
            <a:ext cx="848023" cy="835819"/>
          </a:xfrm>
          <a:prstGeom prst="rect">
            <a:avLst/>
          </a:prstGeom>
        </p:spPr>
      </p:pic>
      <p:sp>
        <p:nvSpPr>
          <p:cNvPr id="6" name="Text Placeholder 7">
            <a:extLst>
              <a:ext uri="{FF2B5EF4-FFF2-40B4-BE49-F238E27FC236}">
                <a16:creationId xmlns:a16="http://schemas.microsoft.com/office/drawing/2014/main" id="{C09E162E-1369-25EB-BD4A-3B64C84707CE}"/>
              </a:ext>
            </a:extLst>
          </p:cNvPr>
          <p:cNvSpPr>
            <a:spLocks noGrp="1"/>
          </p:cNvSpPr>
          <p:nvPr>
            <p:ph type="body" sz="quarter" idx="12" hasCustomPrompt="1"/>
          </p:nvPr>
        </p:nvSpPr>
        <p:spPr>
          <a:xfrm>
            <a:off x="457363" y="410604"/>
            <a:ext cx="2625416" cy="496290"/>
          </a:xfrm>
        </p:spPr>
        <p:txBody>
          <a:bodyPr anchor="ctr" anchorCtr="0">
            <a:noAutofit/>
          </a:bodyPr>
          <a:lstStyle>
            <a:lvl1pPr marL="0" indent="0">
              <a:buNone/>
              <a:defRPr sz="2700" b="0">
                <a:solidFill>
                  <a:schemeClr val="accent1">
                    <a:lumMod val="75000"/>
                  </a:schemeClr>
                </a:solidFill>
                <a:latin typeface="+mj-lt"/>
              </a:defRPr>
            </a:lvl1pPr>
          </a:lstStyle>
          <a:p>
            <a:pPr lvl="0"/>
            <a:r>
              <a:rPr lang="en-US" dirty="0" err="1"/>
              <a:t>Titel</a:t>
            </a:r>
            <a:endParaRPr lang="en-US" dirty="0"/>
          </a:p>
        </p:txBody>
      </p:sp>
      <p:sp>
        <p:nvSpPr>
          <p:cNvPr id="2" name="Espace réservé de la date 1">
            <a:extLst>
              <a:ext uri="{FF2B5EF4-FFF2-40B4-BE49-F238E27FC236}">
                <a16:creationId xmlns:a16="http://schemas.microsoft.com/office/drawing/2014/main" id="{6EA71D7A-B856-90B4-BD70-6F4DD33AF716}"/>
              </a:ext>
            </a:extLst>
          </p:cNvPr>
          <p:cNvSpPr>
            <a:spLocks noGrp="1"/>
          </p:cNvSpPr>
          <p:nvPr>
            <p:ph type="dt" sz="half" idx="13"/>
          </p:nvPr>
        </p:nvSpPr>
        <p:spPr/>
        <p:txBody>
          <a:bodyPr/>
          <a:lstStyle/>
          <a:p>
            <a:endParaRPr lang="en-US"/>
          </a:p>
        </p:txBody>
      </p:sp>
      <p:sp>
        <p:nvSpPr>
          <p:cNvPr id="4" name="Espace réservé du pied de page 3">
            <a:extLst>
              <a:ext uri="{FF2B5EF4-FFF2-40B4-BE49-F238E27FC236}">
                <a16:creationId xmlns:a16="http://schemas.microsoft.com/office/drawing/2014/main" id="{C970E749-46B7-9643-E310-DA52C3C1EAE6}"/>
              </a:ext>
            </a:extLst>
          </p:cNvPr>
          <p:cNvSpPr>
            <a:spLocks noGrp="1"/>
          </p:cNvSpPr>
          <p:nvPr>
            <p:ph type="ftr" sz="quarter" idx="14"/>
          </p:nvPr>
        </p:nvSpPr>
        <p:spPr/>
        <p:txBody>
          <a:bodyPr/>
          <a:lstStyle/>
          <a:p>
            <a:endParaRPr lang="en-US"/>
          </a:p>
        </p:txBody>
      </p:sp>
      <p:sp>
        <p:nvSpPr>
          <p:cNvPr id="7" name="Espace réservé du numéro de diapositive 6">
            <a:extLst>
              <a:ext uri="{FF2B5EF4-FFF2-40B4-BE49-F238E27FC236}">
                <a16:creationId xmlns:a16="http://schemas.microsoft.com/office/drawing/2014/main" id="{A73067A2-1066-F943-76C7-37FE8EA7050B}"/>
              </a:ext>
            </a:extLst>
          </p:cNvPr>
          <p:cNvSpPr>
            <a:spLocks noGrp="1"/>
          </p:cNvSpPr>
          <p:nvPr>
            <p:ph type="sldNum" sz="quarter" idx="15"/>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385646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207EA803-96E1-5AAE-A5FB-0CEA8472F20F}"/>
              </a:ext>
            </a:extLst>
          </p:cNvPr>
          <p:cNvSpPr>
            <a:spLocks noGrp="1"/>
          </p:cNvSpPr>
          <p:nvPr>
            <p:ph type="title"/>
          </p:nvPr>
        </p:nvSpPr>
        <p:spPr>
          <a:xfrm>
            <a:off x="2453137" y="1686475"/>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120885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F83CEE60-AD30-6AD1-A7BF-271DA2896A1F}"/>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765367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6EF1E7C3-1D23-9055-8E4B-76E5BA9F92D4}"/>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250096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83AF3B41-14D1-CDC5-DE6B-F2CA596719A2}"/>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075550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ECBFBC19-D2A4-2D3B-8D33-73F95E47D067}"/>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66089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818DCDDE-4084-3D56-5FAB-8E1DD948A0CC}"/>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119486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to groot">
    <p:spTree>
      <p:nvGrpSpPr>
        <p:cNvPr id="1" name=""/>
        <p:cNvGrpSpPr/>
        <p:nvPr/>
      </p:nvGrpSpPr>
      <p:grpSpPr>
        <a:xfrm>
          <a:off x="0" y="0"/>
          <a:ext cx="0" cy="0"/>
          <a:chOff x="0" y="0"/>
          <a:chExt cx="0" cy="0"/>
        </a:xfrm>
      </p:grpSpPr>
      <p:sp>
        <p:nvSpPr>
          <p:cNvPr id="29" name="Tijdelijke aanduiding voor afbeelding 4">
            <a:extLst>
              <a:ext uri="{FF2B5EF4-FFF2-40B4-BE49-F238E27FC236}">
                <a16:creationId xmlns:a16="http://schemas.microsoft.com/office/drawing/2014/main" id="{EB2C1979-131D-421B-B6CD-3366E32C4B13}"/>
              </a:ext>
            </a:extLst>
          </p:cNvPr>
          <p:cNvSpPr>
            <a:spLocks noGrp="1"/>
          </p:cNvSpPr>
          <p:nvPr>
            <p:ph type="pic" sz="quarter" idx="10"/>
          </p:nvPr>
        </p:nvSpPr>
        <p:spPr>
          <a:xfrm>
            <a:off x="431800" y="1652397"/>
            <a:ext cx="8280400" cy="3077725"/>
          </a:xfrm>
          <a:prstGeom prst="roundRect">
            <a:avLst>
              <a:gd name="adj" fmla="val 9867"/>
            </a:avLst>
          </a:prstGeom>
        </p:spPr>
        <p:txBody>
          <a:bodyPr/>
          <a:lstStyle/>
          <a:p>
            <a:endParaRPr lang="nl-NL"/>
          </a:p>
        </p:txBody>
      </p:sp>
      <p:sp>
        <p:nvSpPr>
          <p:cNvPr id="30" name="Titel 10">
            <a:extLst>
              <a:ext uri="{FF2B5EF4-FFF2-40B4-BE49-F238E27FC236}">
                <a16:creationId xmlns:a16="http://schemas.microsoft.com/office/drawing/2014/main" id="{01D2B3A1-02B2-4516-8140-8FDC1F67B7BA}"/>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31" name="Tijdelijke aanduiding voor tekst 13">
            <a:extLst>
              <a:ext uri="{FF2B5EF4-FFF2-40B4-BE49-F238E27FC236}">
                <a16:creationId xmlns:a16="http://schemas.microsoft.com/office/drawing/2014/main" id="{5EAA556F-7197-4688-ACE8-8B79B39FEEFE}"/>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spTree>
    <p:extLst>
      <p:ext uri="{BB962C8B-B14F-4D97-AF65-F5344CB8AC3E}">
        <p14:creationId xmlns:p14="http://schemas.microsoft.com/office/powerpoint/2010/main" val="26952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E6D99103-9C32-3D20-C5DD-A9D174484CB9}"/>
              </a:ext>
            </a:extLst>
          </p:cNvPr>
          <p:cNvSpPr>
            <a:spLocks noGrp="1"/>
          </p:cNvSpPr>
          <p:nvPr>
            <p:ph type="title"/>
          </p:nvPr>
        </p:nvSpPr>
        <p:spPr>
          <a:xfrm>
            <a:off x="2466076" y="1848220"/>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2330801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AFC4A3BA-5FB1-F754-662E-B0B3501DE79A}"/>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545945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1B23C46A-D593-DFA6-A6D8-9B9ECCE04DD4}"/>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275773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7F104C1C-9D55-EFFF-8A98-1AA40E736D37}"/>
              </a:ext>
            </a:extLst>
          </p:cNvPr>
          <p:cNvSpPr>
            <a:spLocks noGrp="1"/>
          </p:cNvSpPr>
          <p:nvPr>
            <p:ph type="title"/>
          </p:nvPr>
        </p:nvSpPr>
        <p:spPr>
          <a:xfrm>
            <a:off x="2453136" y="2571750"/>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1935444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A6400F72-7E12-0F1A-9219-3B3844AABE97}"/>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210188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09EE7587-EEC6-9258-B92E-EAFC273C2B36}"/>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2753876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09EE7587-EEC6-9258-B92E-EAFC273C2B36}"/>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203149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EL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09EE7587-EEC6-9258-B92E-EAFC273C2B36}"/>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272578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EL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09EE7587-EEC6-9258-B92E-EAFC273C2B36}"/>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80721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EL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09EE7587-EEC6-9258-B92E-EAFC273C2B36}"/>
              </a:ext>
            </a:extLst>
          </p:cNvPr>
          <p:cNvSpPr>
            <a:spLocks noGrp="1"/>
          </p:cNvSpPr>
          <p:nvPr>
            <p:ph type="title"/>
          </p:nvPr>
        </p:nvSpPr>
        <p:spPr>
          <a:xfrm>
            <a:off x="2459606" y="2488731"/>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401870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x txt">
    <p:spTree>
      <p:nvGrpSpPr>
        <p:cNvPr id="1" name=""/>
        <p:cNvGrpSpPr/>
        <p:nvPr/>
      </p:nvGrpSpPr>
      <p:grpSpPr>
        <a:xfrm>
          <a:off x="0" y="0"/>
          <a:ext cx="0" cy="0"/>
          <a:chOff x="0" y="0"/>
          <a:chExt cx="0" cy="0"/>
        </a:xfrm>
      </p:grpSpPr>
      <p:sp>
        <p:nvSpPr>
          <p:cNvPr id="7" name="Rechthoek: afgeronde bovenhoeken 6">
            <a:extLst>
              <a:ext uri="{FF2B5EF4-FFF2-40B4-BE49-F238E27FC236}">
                <a16:creationId xmlns:a16="http://schemas.microsoft.com/office/drawing/2014/main" id="{BF508A89-0112-4A3D-BE32-3BB8FEA34D29}"/>
              </a:ext>
            </a:extLst>
          </p:cNvPr>
          <p:cNvSpPr/>
          <p:nvPr userDrawn="1"/>
        </p:nvSpPr>
        <p:spPr>
          <a:xfrm rot="10800000">
            <a:off x="1377731"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F0D76B21-54C0-4FBE-92BF-59F6609CEF41}"/>
              </a:ext>
            </a:extLst>
          </p:cNvPr>
          <p:cNvSpPr/>
          <p:nvPr userDrawn="1"/>
        </p:nvSpPr>
        <p:spPr>
          <a:xfrm>
            <a:off x="1380242"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6">
            <a:extLst>
              <a:ext uri="{FF2B5EF4-FFF2-40B4-BE49-F238E27FC236}">
                <a16:creationId xmlns:a16="http://schemas.microsoft.com/office/drawing/2014/main" id="{2060A31B-1B46-46CC-ABD3-70B460B7A9A3}"/>
              </a:ext>
            </a:extLst>
          </p:cNvPr>
          <p:cNvSpPr>
            <a:spLocks noGrp="1"/>
          </p:cNvSpPr>
          <p:nvPr>
            <p:ph type="body" sz="quarter" idx="10" hasCustomPrompt="1"/>
          </p:nvPr>
        </p:nvSpPr>
        <p:spPr>
          <a:xfrm>
            <a:off x="1505387"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0" name="Tijdelijke aanduiding voor tekst 6">
            <a:extLst>
              <a:ext uri="{FF2B5EF4-FFF2-40B4-BE49-F238E27FC236}">
                <a16:creationId xmlns:a16="http://schemas.microsoft.com/office/drawing/2014/main" id="{589A0D8D-139B-4662-A9E9-BB6BF3559D4C}"/>
              </a:ext>
            </a:extLst>
          </p:cNvPr>
          <p:cNvSpPr>
            <a:spLocks noGrp="1"/>
          </p:cNvSpPr>
          <p:nvPr>
            <p:ph type="body" sz="quarter" idx="11" hasCustomPrompt="1"/>
          </p:nvPr>
        </p:nvSpPr>
        <p:spPr>
          <a:xfrm>
            <a:off x="1505387"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1" name="Rechthoek: afgeronde bovenhoeken 10">
            <a:extLst>
              <a:ext uri="{FF2B5EF4-FFF2-40B4-BE49-F238E27FC236}">
                <a16:creationId xmlns:a16="http://schemas.microsoft.com/office/drawing/2014/main" id="{42E6E584-EBD4-4932-BA31-D287CF56E0A4}"/>
              </a:ext>
            </a:extLst>
          </p:cNvPr>
          <p:cNvSpPr/>
          <p:nvPr userDrawn="1"/>
        </p:nvSpPr>
        <p:spPr>
          <a:xfrm rot="10800000">
            <a:off x="3660118"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400E7C66-2B67-409F-B891-97279BDF351F}"/>
              </a:ext>
            </a:extLst>
          </p:cNvPr>
          <p:cNvSpPr/>
          <p:nvPr userDrawn="1"/>
        </p:nvSpPr>
        <p:spPr>
          <a:xfrm>
            <a:off x="3662629"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tekst 6">
            <a:extLst>
              <a:ext uri="{FF2B5EF4-FFF2-40B4-BE49-F238E27FC236}">
                <a16:creationId xmlns:a16="http://schemas.microsoft.com/office/drawing/2014/main" id="{F2BA8459-7FED-49E9-BD55-B32F39C80FA2}"/>
              </a:ext>
            </a:extLst>
          </p:cNvPr>
          <p:cNvSpPr>
            <a:spLocks noGrp="1"/>
          </p:cNvSpPr>
          <p:nvPr>
            <p:ph type="body" sz="quarter" idx="12" hasCustomPrompt="1"/>
          </p:nvPr>
        </p:nvSpPr>
        <p:spPr>
          <a:xfrm>
            <a:off x="3787774"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4" name="Tijdelijke aanduiding voor tekst 6">
            <a:extLst>
              <a:ext uri="{FF2B5EF4-FFF2-40B4-BE49-F238E27FC236}">
                <a16:creationId xmlns:a16="http://schemas.microsoft.com/office/drawing/2014/main" id="{FDBAFDED-2750-4A50-A19C-1D1EA3586DD8}"/>
              </a:ext>
            </a:extLst>
          </p:cNvPr>
          <p:cNvSpPr>
            <a:spLocks noGrp="1"/>
          </p:cNvSpPr>
          <p:nvPr>
            <p:ph type="body" sz="quarter" idx="13" hasCustomPrompt="1"/>
          </p:nvPr>
        </p:nvSpPr>
        <p:spPr>
          <a:xfrm>
            <a:off x="3787774"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26" name="Titel 10">
            <a:extLst>
              <a:ext uri="{FF2B5EF4-FFF2-40B4-BE49-F238E27FC236}">
                <a16:creationId xmlns:a16="http://schemas.microsoft.com/office/drawing/2014/main" id="{54334A9C-71F9-4C12-ACA4-ED0F4A2D1CC0}"/>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27" name="Tijdelijke aanduiding voor tekst 13">
            <a:extLst>
              <a:ext uri="{FF2B5EF4-FFF2-40B4-BE49-F238E27FC236}">
                <a16:creationId xmlns:a16="http://schemas.microsoft.com/office/drawing/2014/main" id="{75815CBA-856E-4E50-9262-7175091B7047}"/>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sp>
        <p:nvSpPr>
          <p:cNvPr id="15" name="Rechthoek: afgeronde bovenhoeken 14">
            <a:extLst>
              <a:ext uri="{FF2B5EF4-FFF2-40B4-BE49-F238E27FC236}">
                <a16:creationId xmlns:a16="http://schemas.microsoft.com/office/drawing/2014/main" id="{205A44E0-DDE9-4AB9-8144-301964DCCDD7}"/>
              </a:ext>
            </a:extLst>
          </p:cNvPr>
          <p:cNvSpPr/>
          <p:nvPr userDrawn="1"/>
        </p:nvSpPr>
        <p:spPr>
          <a:xfrm rot="10800000">
            <a:off x="5939995"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FFE8E127-A5ED-43D6-A1F7-AD21BE64A460}"/>
              </a:ext>
            </a:extLst>
          </p:cNvPr>
          <p:cNvSpPr/>
          <p:nvPr userDrawn="1"/>
        </p:nvSpPr>
        <p:spPr>
          <a:xfrm>
            <a:off x="5942506"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ijdelijke aanduiding voor tekst 6">
            <a:extLst>
              <a:ext uri="{FF2B5EF4-FFF2-40B4-BE49-F238E27FC236}">
                <a16:creationId xmlns:a16="http://schemas.microsoft.com/office/drawing/2014/main" id="{4CD2DC69-164F-4791-9F05-BCD890CC5D09}"/>
              </a:ext>
            </a:extLst>
          </p:cNvPr>
          <p:cNvSpPr>
            <a:spLocks noGrp="1"/>
          </p:cNvSpPr>
          <p:nvPr>
            <p:ph type="body" sz="quarter" idx="19" hasCustomPrompt="1"/>
          </p:nvPr>
        </p:nvSpPr>
        <p:spPr>
          <a:xfrm>
            <a:off x="6067651"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8" name="Tijdelijke aanduiding voor tekst 6">
            <a:extLst>
              <a:ext uri="{FF2B5EF4-FFF2-40B4-BE49-F238E27FC236}">
                <a16:creationId xmlns:a16="http://schemas.microsoft.com/office/drawing/2014/main" id="{F0C6DF36-EC53-47DA-84B1-D7924910E7CE}"/>
              </a:ext>
            </a:extLst>
          </p:cNvPr>
          <p:cNvSpPr>
            <a:spLocks noGrp="1"/>
          </p:cNvSpPr>
          <p:nvPr>
            <p:ph type="body" sz="quarter" idx="20" hasCustomPrompt="1"/>
          </p:nvPr>
        </p:nvSpPr>
        <p:spPr>
          <a:xfrm>
            <a:off x="6067651"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grpSp>
        <p:nvGrpSpPr>
          <p:cNvPr id="19" name="Groep 18">
            <a:extLst>
              <a:ext uri="{FF2B5EF4-FFF2-40B4-BE49-F238E27FC236}">
                <a16:creationId xmlns:a16="http://schemas.microsoft.com/office/drawing/2014/main" id="{A3AD39F1-3B03-4A0D-AE8C-EF81908D1A9E}"/>
              </a:ext>
            </a:extLst>
          </p:cNvPr>
          <p:cNvGrpSpPr/>
          <p:nvPr userDrawn="1"/>
        </p:nvGrpSpPr>
        <p:grpSpPr>
          <a:xfrm>
            <a:off x="8559023" y="-191903"/>
            <a:ext cx="964833" cy="943202"/>
            <a:chOff x="8559023" y="-191903"/>
            <a:chExt cx="964833" cy="943202"/>
          </a:xfrm>
        </p:grpSpPr>
        <p:grpSp>
          <p:nvGrpSpPr>
            <p:cNvPr id="20" name="Groep 19">
              <a:extLst>
                <a:ext uri="{FF2B5EF4-FFF2-40B4-BE49-F238E27FC236}">
                  <a16:creationId xmlns:a16="http://schemas.microsoft.com/office/drawing/2014/main" id="{94039EDF-F40D-4E31-B69A-C162618B70A0}"/>
                </a:ext>
              </a:extLst>
            </p:cNvPr>
            <p:cNvGrpSpPr/>
            <p:nvPr/>
          </p:nvGrpSpPr>
          <p:grpSpPr>
            <a:xfrm>
              <a:off x="8582437" y="-191903"/>
              <a:ext cx="941419" cy="943202"/>
              <a:chOff x="8582437" y="-191903"/>
              <a:chExt cx="941419" cy="943202"/>
            </a:xfrm>
          </p:grpSpPr>
          <p:sp>
            <p:nvSpPr>
              <p:cNvPr id="22" name="Rechthoek: afgeronde hoeken 21">
                <a:extLst>
                  <a:ext uri="{FF2B5EF4-FFF2-40B4-BE49-F238E27FC236}">
                    <a16:creationId xmlns:a16="http://schemas.microsoft.com/office/drawing/2014/main" id="{B6EA39D4-724E-443C-9936-873209F17873}"/>
                  </a:ext>
                </a:extLst>
              </p:cNvPr>
              <p:cNvSpPr/>
              <p:nvPr/>
            </p:nvSpPr>
            <p:spPr>
              <a:xfrm rot="1591315">
                <a:off x="8582437" y="-191903"/>
                <a:ext cx="941419" cy="943202"/>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3" name="Groep 22">
                <a:extLst>
                  <a:ext uri="{FF2B5EF4-FFF2-40B4-BE49-F238E27FC236}">
                    <a16:creationId xmlns:a16="http://schemas.microsoft.com/office/drawing/2014/main" id="{232B66BB-EDFF-4193-8E94-16F72922D807}"/>
                  </a:ext>
                </a:extLst>
              </p:cNvPr>
              <p:cNvGrpSpPr/>
              <p:nvPr/>
            </p:nvGrpSpPr>
            <p:grpSpPr>
              <a:xfrm>
                <a:off x="8605513" y="176043"/>
                <a:ext cx="394448" cy="393766"/>
                <a:chOff x="2338806" y="1105907"/>
                <a:chExt cx="642313" cy="641203"/>
              </a:xfrm>
            </p:grpSpPr>
            <p:sp>
              <p:nvSpPr>
                <p:cNvPr id="24" name="Vrije vorm: vorm 23">
                  <a:extLst>
                    <a:ext uri="{FF2B5EF4-FFF2-40B4-BE49-F238E27FC236}">
                      <a16:creationId xmlns:a16="http://schemas.microsoft.com/office/drawing/2014/main" id="{8EB9F911-15B9-4964-9AA2-CA51880ED222}"/>
                    </a:ext>
                  </a:extLst>
                </p:cNvPr>
                <p:cNvSpPr/>
                <p:nvPr/>
              </p:nvSpPr>
              <p:spPr>
                <a:xfrm>
                  <a:off x="2338806" y="1335445"/>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8BA61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82F0318-973F-48C1-859A-6A339DB1E852}"/>
                    </a:ext>
                  </a:extLst>
                </p:cNvPr>
                <p:cNvSpPr/>
                <p:nvPr/>
              </p:nvSpPr>
              <p:spPr>
                <a:xfrm>
                  <a:off x="2570698" y="1456140"/>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D32E3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63AFC6C-1E1F-4D37-9331-93FF3FD0F79D}"/>
                    </a:ext>
                  </a:extLst>
                </p:cNvPr>
                <p:cNvSpPr/>
                <p:nvPr/>
              </p:nvSpPr>
              <p:spPr>
                <a:xfrm>
                  <a:off x="2458227" y="1105907"/>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0092D4"/>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B28EE13-4291-4CF7-B6E0-4C77170AA101}"/>
                    </a:ext>
                  </a:extLst>
                </p:cNvPr>
                <p:cNvSpPr/>
                <p:nvPr/>
              </p:nvSpPr>
              <p:spPr>
                <a:xfrm>
                  <a:off x="2690149" y="1226669"/>
                  <a:ext cx="290970" cy="290970"/>
                </a:xfrm>
                <a:custGeom>
                  <a:avLst/>
                  <a:gdLst>
                    <a:gd name="connsiteX0" fmla="*/ 0 w 290970"/>
                    <a:gd name="connsiteY0" fmla="*/ 191362 h 290970"/>
                    <a:gd name="connsiteX1" fmla="*/ 99608 w 290970"/>
                    <a:gd name="connsiteY1" fmla="*/ 0 h 290970"/>
                    <a:gd name="connsiteX2" fmla="*/ 290970 w 290970"/>
                    <a:gd name="connsiteY2" fmla="*/ 99608 h 290970"/>
                    <a:gd name="connsiteX3" fmla="*/ 191363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62"/>
                      </a:moveTo>
                      <a:lnTo>
                        <a:pt x="99608" y="0"/>
                      </a:lnTo>
                      <a:lnTo>
                        <a:pt x="290970" y="99608"/>
                      </a:lnTo>
                      <a:lnTo>
                        <a:pt x="191363" y="290970"/>
                      </a:lnTo>
                      <a:close/>
                    </a:path>
                  </a:pathLst>
                </a:custGeom>
                <a:solidFill>
                  <a:srgbClr val="FBBA07"/>
                </a:solidFill>
                <a:ln w="9525" cap="flat">
                  <a:noFill/>
                  <a:prstDash val="solid"/>
                  <a:miter/>
                </a:ln>
              </p:spPr>
              <p:txBody>
                <a:bodyPr rtlCol="0" anchor="ctr"/>
                <a:lstStyle/>
                <a:p>
                  <a:endParaRPr lang="nl-NL"/>
                </a:p>
              </p:txBody>
            </p:sp>
          </p:grpSp>
        </p:grpSp>
        <p:sp>
          <p:nvSpPr>
            <p:cNvPr id="21" name="Rechthoek 20">
              <a:hlinkClick r:id="" action="ppaction://noaction"/>
              <a:extLst>
                <a:ext uri="{FF2B5EF4-FFF2-40B4-BE49-F238E27FC236}">
                  <a16:creationId xmlns:a16="http://schemas.microsoft.com/office/drawing/2014/main" id="{557F82AF-DB02-4D8B-BA0A-4FCFE413FFE1}"/>
                </a:ext>
              </a:extLst>
            </p:cNvPr>
            <p:cNvSpPr/>
            <p:nvPr/>
          </p:nvSpPr>
          <p:spPr>
            <a:xfrm rot="1693321">
              <a:off x="8559023" y="-69470"/>
              <a:ext cx="796320" cy="784431"/>
            </a:xfrm>
            <a:prstGeom prst="rect">
              <a:avLst/>
            </a:prstGeom>
            <a:solidFill>
              <a:schemeClr val="accent4">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124731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1D708-42A6-8EE4-8F6F-F0360BDC421D}"/>
              </a:ext>
            </a:extLst>
          </p:cNvPr>
          <p:cNvSpPr>
            <a:spLocks noGrp="1"/>
          </p:cNvSpPr>
          <p:nvPr>
            <p:ph type="title"/>
          </p:nvPr>
        </p:nvSpPr>
        <p:spPr>
          <a:xfrm>
            <a:off x="1385151" y="415577"/>
            <a:ext cx="7544390" cy="994172"/>
          </a:xfrm>
          <a:prstGeom prst="rect">
            <a:avLst/>
          </a:prstGeom>
        </p:spPr>
        <p:txBody>
          <a:bodyPr/>
          <a:lstStyle>
            <a:lvl1pPr>
              <a:defRPr>
                <a:solidFill>
                  <a:srgbClr val="004467"/>
                </a:solidFill>
                <a:latin typeface="Proxima Nova" panose="02000506030000020004" pitchFamily="50"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E5B38A3-B40C-7BB5-5F6E-F871DCC218AF}"/>
              </a:ext>
            </a:extLst>
          </p:cNvPr>
          <p:cNvSpPr>
            <a:spLocks noGrp="1"/>
          </p:cNvSpPr>
          <p:nvPr>
            <p:ph idx="1"/>
          </p:nvPr>
        </p:nvSpPr>
        <p:spPr>
          <a:xfrm>
            <a:off x="1385151" y="1482340"/>
            <a:ext cx="7544390" cy="3358705"/>
          </a:xfrm>
          <a:prstGeom prst="rect">
            <a:avLst/>
          </a:prstGeom>
        </p:spPr>
        <p:txBody>
          <a:bodyPr/>
          <a:lstStyle>
            <a:lvl1pPr>
              <a:defRPr>
                <a:solidFill>
                  <a:srgbClr val="004467"/>
                </a:solidFill>
                <a:latin typeface="Proxima Nova Rg" panose="02000506030000020004" pitchFamily="2" charset="0"/>
              </a:defRPr>
            </a:lvl1pPr>
            <a:lvl2pPr>
              <a:defRPr>
                <a:solidFill>
                  <a:srgbClr val="004467"/>
                </a:solidFill>
                <a:latin typeface="Proxima Nova Rg" panose="02000506030000020004" pitchFamily="2" charset="0"/>
              </a:defRPr>
            </a:lvl2pPr>
            <a:lvl3pPr>
              <a:defRPr>
                <a:solidFill>
                  <a:srgbClr val="004467"/>
                </a:solidFill>
                <a:latin typeface="Proxima Nova Rg" panose="02000506030000020004" pitchFamily="2" charset="0"/>
              </a:defRPr>
            </a:lvl3pPr>
            <a:lvl4pPr>
              <a:defRPr>
                <a:solidFill>
                  <a:srgbClr val="004467"/>
                </a:solidFill>
                <a:latin typeface="Proxima Nova Rg" panose="02000506030000020004" pitchFamily="2" charset="0"/>
              </a:defRPr>
            </a:lvl4pPr>
            <a:lvl5pPr>
              <a:defRPr>
                <a:solidFill>
                  <a:srgbClr val="004467"/>
                </a:solidFill>
                <a:latin typeface="Proxima Nova Rg" panose="0200050603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1">
            <a:extLst>
              <a:ext uri="{FF2B5EF4-FFF2-40B4-BE49-F238E27FC236}">
                <a16:creationId xmlns:a16="http://schemas.microsoft.com/office/drawing/2014/main" id="{0020BC39-035A-663D-1ED0-2033BDDB69E9}"/>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Tree>
    <p:extLst>
      <p:ext uri="{BB962C8B-B14F-4D97-AF65-F5344CB8AC3E}">
        <p14:creationId xmlns:p14="http://schemas.microsoft.com/office/powerpoint/2010/main" val="3110960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1D708-42A6-8EE4-8F6F-F0360BDC421D}"/>
              </a:ext>
            </a:extLst>
          </p:cNvPr>
          <p:cNvSpPr>
            <a:spLocks noGrp="1" noRot="1" noMove="1" noResize="1" noEditPoints="1" noAdjustHandles="1" noChangeArrowheads="1" noChangeShapeType="1"/>
          </p:cNvSpPr>
          <p:nvPr>
            <p:ph type="title"/>
          </p:nvPr>
        </p:nvSpPr>
        <p:spPr>
          <a:xfrm>
            <a:off x="1385151" y="415577"/>
            <a:ext cx="7544390" cy="1106246"/>
          </a:xfrm>
          <a:prstGeom prst="rect">
            <a:avLst/>
          </a:prstGeom>
        </p:spPr>
        <p:txBody>
          <a:bodyPr/>
          <a:lstStyle>
            <a:lvl1pPr>
              <a:defRPr>
                <a:solidFill>
                  <a:srgbClr val="004467"/>
                </a:solidFill>
                <a:latin typeface="Proxima Nova" panose="02000506030000020004" pitchFamily="50" charset="0"/>
              </a:defRPr>
            </a:lvl1pPr>
          </a:lstStyle>
          <a:p>
            <a:r>
              <a:rPr lang="nl-NL"/>
              <a:t>Klik om stijl te bewerken</a:t>
            </a:r>
            <a:endParaRPr lang="nl-BE"/>
          </a:p>
        </p:txBody>
      </p:sp>
      <p:sp>
        <p:nvSpPr>
          <p:cNvPr id="4" name="Tijdelijke aanduiding voor inhoud 2">
            <a:extLst>
              <a:ext uri="{FF2B5EF4-FFF2-40B4-BE49-F238E27FC236}">
                <a16:creationId xmlns:a16="http://schemas.microsoft.com/office/drawing/2014/main" id="{A231AF1E-BA36-BC88-6FC7-565D56578F0D}"/>
              </a:ext>
            </a:extLst>
          </p:cNvPr>
          <p:cNvSpPr>
            <a:spLocks noGrp="1"/>
          </p:cNvSpPr>
          <p:nvPr>
            <p:ph sz="half" idx="1"/>
          </p:nvPr>
        </p:nvSpPr>
        <p:spPr>
          <a:xfrm>
            <a:off x="1385151" y="1602532"/>
            <a:ext cx="4384780" cy="3263504"/>
          </a:xfrm>
          <a:prstGeom prst="rect">
            <a:avLst/>
          </a:prstGeom>
        </p:spPr>
        <p:txBody>
          <a:bodyPr/>
          <a:lstStyle>
            <a:lvl1pPr>
              <a:defRPr>
                <a:solidFill>
                  <a:srgbClr val="004467"/>
                </a:solidFill>
                <a:latin typeface="Proxima Nova Rg" panose="02000506030000020004" pitchFamily="2" charset="0"/>
              </a:defRPr>
            </a:lvl1pPr>
            <a:lvl2pPr>
              <a:defRPr>
                <a:solidFill>
                  <a:srgbClr val="004467"/>
                </a:solidFill>
                <a:latin typeface="Proxima Nova Rg" panose="02000506030000020004" pitchFamily="2" charset="0"/>
              </a:defRPr>
            </a:lvl2pPr>
            <a:lvl3pPr>
              <a:defRPr>
                <a:solidFill>
                  <a:srgbClr val="004467"/>
                </a:solidFill>
                <a:latin typeface="Proxima Nova Rg" panose="02000506030000020004" pitchFamily="2" charset="0"/>
              </a:defRPr>
            </a:lvl3pPr>
            <a:lvl4pPr>
              <a:defRPr>
                <a:solidFill>
                  <a:srgbClr val="004467"/>
                </a:solidFill>
                <a:latin typeface="Proxima Nova Rg" panose="02000506030000020004" pitchFamily="2" charset="0"/>
              </a:defRPr>
            </a:lvl4pPr>
            <a:lvl5pPr>
              <a:defRPr>
                <a:solidFill>
                  <a:srgbClr val="004467"/>
                </a:solidFill>
                <a:latin typeface="Proxima Nova Rg" panose="0200050603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1">
            <a:extLst>
              <a:ext uri="{FF2B5EF4-FFF2-40B4-BE49-F238E27FC236}">
                <a16:creationId xmlns:a16="http://schemas.microsoft.com/office/drawing/2014/main" id="{0EE364E9-35A0-C0DD-5BB0-2B0E9F4DE50D}"/>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
        <p:nvSpPr>
          <p:cNvPr id="8" name="Tijdelijke aanduiding voor afbeelding 7">
            <a:extLst>
              <a:ext uri="{FF2B5EF4-FFF2-40B4-BE49-F238E27FC236}">
                <a16:creationId xmlns:a16="http://schemas.microsoft.com/office/drawing/2014/main" id="{B76A5F6C-082B-EC77-234E-447810CB6A89}"/>
              </a:ext>
            </a:extLst>
          </p:cNvPr>
          <p:cNvSpPr>
            <a:spLocks noGrp="1" noRot="1" noMove="1" noResize="1" noEditPoints="1" noAdjustHandles="1" noChangeArrowheads="1" noChangeShapeType="1"/>
          </p:cNvSpPr>
          <p:nvPr>
            <p:ph type="pic" sz="quarter" idx="10"/>
          </p:nvPr>
        </p:nvSpPr>
        <p:spPr>
          <a:xfrm>
            <a:off x="5769931" y="1371758"/>
            <a:ext cx="4277095" cy="4134775"/>
          </a:xfrm>
          <a:prstGeom prst="ellipse">
            <a:avLst/>
          </a:prstGeom>
        </p:spPr>
        <p:txBody>
          <a:bodyPr/>
          <a:lstStyle/>
          <a:p>
            <a:endParaRPr lang="nl-BE"/>
          </a:p>
        </p:txBody>
      </p:sp>
    </p:spTree>
    <p:extLst>
      <p:ext uri="{BB962C8B-B14F-4D97-AF65-F5344CB8AC3E}">
        <p14:creationId xmlns:p14="http://schemas.microsoft.com/office/powerpoint/2010/main" val="978417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1D708-42A6-8EE4-8F6F-F0360BDC421D}"/>
              </a:ext>
            </a:extLst>
          </p:cNvPr>
          <p:cNvSpPr>
            <a:spLocks noGrp="1"/>
          </p:cNvSpPr>
          <p:nvPr>
            <p:ph type="title"/>
          </p:nvPr>
        </p:nvSpPr>
        <p:spPr>
          <a:xfrm>
            <a:off x="1385151" y="415577"/>
            <a:ext cx="7544390" cy="994172"/>
          </a:xfrm>
          <a:prstGeom prst="rect">
            <a:avLst/>
          </a:prstGeom>
        </p:spPr>
        <p:txBody>
          <a:bodyPr/>
          <a:lstStyle>
            <a:lvl1pPr>
              <a:defRPr>
                <a:solidFill>
                  <a:srgbClr val="004467"/>
                </a:solidFill>
                <a:latin typeface="Proxima Nova" panose="02000506030000020004" pitchFamily="50" charset="0"/>
              </a:defRPr>
            </a:lvl1pPr>
          </a:lstStyle>
          <a:p>
            <a:r>
              <a:rPr lang="nl-NL"/>
              <a:t>Klik om stijl te bewerken</a:t>
            </a:r>
            <a:endParaRPr lang="nl-BE"/>
          </a:p>
        </p:txBody>
      </p:sp>
      <p:sp>
        <p:nvSpPr>
          <p:cNvPr id="4" name="Tijdelijke aanduiding voor inhoud 2">
            <a:extLst>
              <a:ext uri="{FF2B5EF4-FFF2-40B4-BE49-F238E27FC236}">
                <a16:creationId xmlns:a16="http://schemas.microsoft.com/office/drawing/2014/main" id="{A231AF1E-BA36-BC88-6FC7-565D56578F0D}"/>
              </a:ext>
            </a:extLst>
          </p:cNvPr>
          <p:cNvSpPr>
            <a:spLocks noGrp="1"/>
          </p:cNvSpPr>
          <p:nvPr>
            <p:ph sz="half" idx="1"/>
          </p:nvPr>
        </p:nvSpPr>
        <p:spPr>
          <a:xfrm>
            <a:off x="1385151" y="1602532"/>
            <a:ext cx="3543890" cy="3263504"/>
          </a:xfrm>
          <a:prstGeom prst="rect">
            <a:avLst/>
          </a:prstGeom>
        </p:spPr>
        <p:txBody>
          <a:bodyPr/>
          <a:lstStyle>
            <a:lvl1pPr>
              <a:defRPr>
                <a:solidFill>
                  <a:schemeClr val="bg1"/>
                </a:solidFill>
                <a:latin typeface="Proxima Nova Rg" panose="02000506030000020004" pitchFamily="2" charset="0"/>
              </a:defRPr>
            </a:lvl1pPr>
            <a:lvl2pPr>
              <a:defRPr>
                <a:solidFill>
                  <a:schemeClr val="bg1"/>
                </a:solidFill>
                <a:latin typeface="Proxima Nova Rg" panose="02000506030000020004" pitchFamily="2" charset="0"/>
              </a:defRPr>
            </a:lvl2pPr>
            <a:lvl3pPr>
              <a:defRPr>
                <a:solidFill>
                  <a:schemeClr val="bg1"/>
                </a:solidFill>
                <a:latin typeface="Proxima Nova Rg" panose="02000506030000020004" pitchFamily="2" charset="0"/>
              </a:defRPr>
            </a:lvl3pPr>
            <a:lvl4pPr>
              <a:defRPr>
                <a:solidFill>
                  <a:schemeClr val="bg1"/>
                </a:solidFill>
                <a:latin typeface="Proxima Nova Rg" panose="02000506030000020004" pitchFamily="2" charset="0"/>
              </a:defRPr>
            </a:lvl4pPr>
            <a:lvl5pPr>
              <a:defRPr>
                <a:solidFill>
                  <a:schemeClr val="bg1"/>
                </a:solidFill>
                <a:latin typeface="Proxima Nova Rg" panose="0200050603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inhoud 3">
            <a:extLst>
              <a:ext uri="{FF2B5EF4-FFF2-40B4-BE49-F238E27FC236}">
                <a16:creationId xmlns:a16="http://schemas.microsoft.com/office/drawing/2014/main" id="{3B52643B-8821-1052-E5A4-510470BE18A6}"/>
              </a:ext>
            </a:extLst>
          </p:cNvPr>
          <p:cNvSpPr>
            <a:spLocks noGrp="1"/>
          </p:cNvSpPr>
          <p:nvPr>
            <p:ph sz="half" idx="2"/>
          </p:nvPr>
        </p:nvSpPr>
        <p:spPr>
          <a:xfrm>
            <a:off x="5385651" y="1602532"/>
            <a:ext cx="3543890" cy="3263504"/>
          </a:xfrm>
          <a:prstGeom prst="rect">
            <a:avLst/>
          </a:prstGeom>
        </p:spPr>
        <p:txBody>
          <a:bodyPr/>
          <a:lstStyle>
            <a:lvl1pPr>
              <a:defRPr>
                <a:solidFill>
                  <a:schemeClr val="bg1"/>
                </a:solidFill>
                <a:latin typeface="Proxima Nova Rg" panose="02000506030000020004" pitchFamily="2" charset="0"/>
              </a:defRPr>
            </a:lvl1pPr>
            <a:lvl2pPr>
              <a:defRPr>
                <a:solidFill>
                  <a:schemeClr val="bg1"/>
                </a:solidFill>
                <a:latin typeface="Proxima Nova Rg" panose="02000506030000020004" pitchFamily="2" charset="0"/>
              </a:defRPr>
            </a:lvl2pPr>
            <a:lvl3pPr>
              <a:defRPr>
                <a:solidFill>
                  <a:schemeClr val="bg1"/>
                </a:solidFill>
                <a:latin typeface="Proxima Nova Rg" panose="02000506030000020004" pitchFamily="2" charset="0"/>
              </a:defRPr>
            </a:lvl3pPr>
            <a:lvl4pPr>
              <a:defRPr>
                <a:solidFill>
                  <a:schemeClr val="bg1"/>
                </a:solidFill>
                <a:latin typeface="Proxima Nova Rg" panose="02000506030000020004" pitchFamily="2" charset="0"/>
              </a:defRPr>
            </a:lvl4pPr>
            <a:lvl5pPr>
              <a:defRPr>
                <a:solidFill>
                  <a:schemeClr val="bg1"/>
                </a:solidFill>
                <a:latin typeface="Proxima Nova Rg" panose="0200050603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1">
            <a:extLst>
              <a:ext uri="{FF2B5EF4-FFF2-40B4-BE49-F238E27FC236}">
                <a16:creationId xmlns:a16="http://schemas.microsoft.com/office/drawing/2014/main" id="{E1D67DC0-71CA-DD54-A18E-1E8FDCFB2E92}"/>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Tree>
    <p:extLst>
      <p:ext uri="{BB962C8B-B14F-4D97-AF65-F5344CB8AC3E}">
        <p14:creationId xmlns:p14="http://schemas.microsoft.com/office/powerpoint/2010/main" val="2474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1D708-42A6-8EE4-8F6F-F0360BDC421D}"/>
              </a:ext>
            </a:extLst>
          </p:cNvPr>
          <p:cNvSpPr>
            <a:spLocks noGrp="1"/>
          </p:cNvSpPr>
          <p:nvPr>
            <p:ph type="title"/>
          </p:nvPr>
        </p:nvSpPr>
        <p:spPr>
          <a:xfrm>
            <a:off x="1385151" y="415577"/>
            <a:ext cx="7544390" cy="994172"/>
          </a:xfrm>
          <a:prstGeom prst="rect">
            <a:avLst/>
          </a:prstGeom>
        </p:spPr>
        <p:txBody>
          <a:bodyPr/>
          <a:lstStyle>
            <a:lvl1pPr>
              <a:defRPr>
                <a:solidFill>
                  <a:srgbClr val="004467"/>
                </a:solidFill>
                <a:latin typeface="Proxima Nova" panose="02000506030000020004" pitchFamily="50" charset="0"/>
              </a:defRPr>
            </a:lvl1pPr>
          </a:lstStyle>
          <a:p>
            <a:r>
              <a:rPr lang="nl-NL"/>
              <a:t>Klik om stijl te bewerken</a:t>
            </a:r>
            <a:endParaRPr lang="nl-BE"/>
          </a:p>
        </p:txBody>
      </p:sp>
      <p:sp>
        <p:nvSpPr>
          <p:cNvPr id="4" name="Tijdelijke aanduiding voor dianummer 1">
            <a:extLst>
              <a:ext uri="{FF2B5EF4-FFF2-40B4-BE49-F238E27FC236}">
                <a16:creationId xmlns:a16="http://schemas.microsoft.com/office/drawing/2014/main" id="{DE7EEABB-E6E9-63EB-3AB7-48666A480417}"/>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Tree>
    <p:extLst>
      <p:ext uri="{BB962C8B-B14F-4D97-AF65-F5344CB8AC3E}">
        <p14:creationId xmlns:p14="http://schemas.microsoft.com/office/powerpoint/2010/main" val="1535680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04BE49E-9A7E-4E2E-7550-D6CCE29A25FC}"/>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Tree>
    <p:extLst>
      <p:ext uri="{BB962C8B-B14F-4D97-AF65-F5344CB8AC3E}">
        <p14:creationId xmlns:p14="http://schemas.microsoft.com/office/powerpoint/2010/main" val="2147695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xt + foto">
    <p:spTree>
      <p:nvGrpSpPr>
        <p:cNvPr id="1" name=""/>
        <p:cNvGrpSpPr/>
        <p:nvPr/>
      </p:nvGrpSpPr>
      <p:grpSpPr>
        <a:xfrm>
          <a:off x="0" y="0"/>
          <a:ext cx="0" cy="0"/>
          <a:chOff x="0" y="0"/>
          <a:chExt cx="0" cy="0"/>
        </a:xfrm>
      </p:grpSpPr>
      <p:sp>
        <p:nvSpPr>
          <p:cNvPr id="32" name="Tijdelijke aanduiding voor afbeelding 7">
            <a:extLst>
              <a:ext uri="{FF2B5EF4-FFF2-40B4-BE49-F238E27FC236}">
                <a16:creationId xmlns:a16="http://schemas.microsoft.com/office/drawing/2014/main" id="{A139ED9C-082E-4887-9174-A32FAC082C04}"/>
              </a:ext>
            </a:extLst>
          </p:cNvPr>
          <p:cNvSpPr>
            <a:spLocks noGrp="1"/>
          </p:cNvSpPr>
          <p:nvPr>
            <p:ph type="pic" sz="quarter" idx="11"/>
          </p:nvPr>
        </p:nvSpPr>
        <p:spPr>
          <a:xfrm>
            <a:off x="6220959" y="-332241"/>
            <a:ext cx="4440415" cy="5085416"/>
          </a:xfrm>
          <a:custGeom>
            <a:avLst/>
            <a:gdLst>
              <a:gd name="connsiteX0" fmla="*/ 2647461 w 4440415"/>
              <a:gd name="connsiteY0" fmla="*/ 111 h 5085416"/>
              <a:gd name="connsiteX1" fmla="*/ 3135609 w 4440415"/>
              <a:gd name="connsiteY1" fmla="*/ 338165 h 5085416"/>
              <a:gd name="connsiteX2" fmla="*/ 4402005 w 4440415"/>
              <a:gd name="connsiteY2" fmla="*/ 3511073 h 5085416"/>
              <a:gd name="connsiteX3" fmla="*/ 4102251 w 4440415"/>
              <a:gd name="connsiteY3" fmla="*/ 4209050 h 5085416"/>
              <a:gd name="connsiteX4" fmla="*/ 2002783 w 4440415"/>
              <a:gd name="connsiteY4" fmla="*/ 5047006 h 5085416"/>
              <a:gd name="connsiteX5" fmla="*/ 1304806 w 4440415"/>
              <a:gd name="connsiteY5" fmla="*/ 4747252 h 5085416"/>
              <a:gd name="connsiteX6" fmla="*/ 38410 w 4440415"/>
              <a:gd name="connsiteY6" fmla="*/ 1574343 h 5085416"/>
              <a:gd name="connsiteX7" fmla="*/ 338164 w 4440415"/>
              <a:gd name="connsiteY7" fmla="*/ 876367 h 5085416"/>
              <a:gd name="connsiteX8" fmla="*/ 2437633 w 4440415"/>
              <a:gd name="connsiteY8" fmla="*/ 38410 h 5085416"/>
              <a:gd name="connsiteX9" fmla="*/ 2647461 w 4440415"/>
              <a:gd name="connsiteY9" fmla="*/ 111 h 5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0415" h="5085416">
                <a:moveTo>
                  <a:pt x="2647461" y="111"/>
                </a:moveTo>
                <a:cubicBezTo>
                  <a:pt x="2856737" y="4379"/>
                  <a:pt x="3053135" y="131528"/>
                  <a:pt x="3135609" y="338165"/>
                </a:cubicBezTo>
                <a:lnTo>
                  <a:pt x="4402005" y="3511073"/>
                </a:lnTo>
                <a:cubicBezTo>
                  <a:pt x="4511971" y="3786589"/>
                  <a:pt x="4377766" y="4099084"/>
                  <a:pt x="4102251" y="4209050"/>
                </a:cubicBezTo>
                <a:lnTo>
                  <a:pt x="2002783" y="5047006"/>
                </a:lnTo>
                <a:cubicBezTo>
                  <a:pt x="1727267" y="5156972"/>
                  <a:pt x="1414772" y="5022767"/>
                  <a:pt x="1304806" y="4747252"/>
                </a:cubicBezTo>
                <a:lnTo>
                  <a:pt x="38410" y="1574343"/>
                </a:lnTo>
                <a:cubicBezTo>
                  <a:pt x="-71556" y="1298828"/>
                  <a:pt x="62649" y="986333"/>
                  <a:pt x="338164" y="876367"/>
                </a:cubicBezTo>
                <a:lnTo>
                  <a:pt x="2437633" y="38410"/>
                </a:lnTo>
                <a:cubicBezTo>
                  <a:pt x="2506512" y="10919"/>
                  <a:pt x="2577702" y="-1312"/>
                  <a:pt x="2647461" y="111"/>
                </a:cubicBezTo>
                <a:close/>
              </a:path>
            </a:pathLst>
          </a:custGeom>
          <a:blipFill>
            <a:blip r:embed="rId2" cstate="screen">
              <a:extLst>
                <a:ext uri="{28A0092B-C50C-407E-A947-70E740481C1C}">
                  <a14:useLocalDpi xmlns:a14="http://schemas.microsoft.com/office/drawing/2010/main"/>
                </a:ext>
              </a:extLst>
            </a:blip>
            <a:stretch>
              <a:fillRect l="-25763" t="-3956" r="-57419"/>
            </a:stretch>
          </a:blipFill>
        </p:spPr>
        <p:txBody>
          <a:bodyPr wrap="square">
            <a:noAutofit/>
          </a:bodyPr>
          <a:lstStyle>
            <a:lvl1pPr marL="0" indent="0">
              <a:buNone/>
              <a:defRPr/>
            </a:lvl1pPr>
          </a:lstStyle>
          <a:p>
            <a:endParaRPr lang="nl-NL"/>
          </a:p>
        </p:txBody>
      </p:sp>
      <p:sp>
        <p:nvSpPr>
          <p:cNvPr id="33" name="Tijdelijke aanduiding voor tekst 9">
            <a:extLst>
              <a:ext uri="{FF2B5EF4-FFF2-40B4-BE49-F238E27FC236}">
                <a16:creationId xmlns:a16="http://schemas.microsoft.com/office/drawing/2014/main" id="{67DC616E-8E20-4536-912B-1EC7D8E54884}"/>
              </a:ext>
            </a:extLst>
          </p:cNvPr>
          <p:cNvSpPr>
            <a:spLocks noGrp="1"/>
          </p:cNvSpPr>
          <p:nvPr>
            <p:ph type="body" sz="quarter" idx="12"/>
          </p:nvPr>
        </p:nvSpPr>
        <p:spPr>
          <a:xfrm>
            <a:off x="431800" y="1747838"/>
            <a:ext cx="5546725" cy="2743200"/>
          </a:xfrm>
          <a:prstGeom prst="rect">
            <a:avLst/>
          </a:prstGeom>
        </p:spPr>
        <p:txBody>
          <a:bodyPr/>
          <a:lstStyle>
            <a:lvl1pPr>
              <a:defRPr lang="nl-NL" sz="1600" b="0" i="0" u="none" strike="noStrike" cap="none" dirty="0" smtClean="0">
                <a:solidFill>
                  <a:schemeClr val="accent1"/>
                </a:solidFill>
                <a:latin typeface="+mj-lt"/>
                <a:ea typeface="Arial"/>
                <a:cs typeface="Calibri Light" panose="020F0302020204030204" pitchFamily="34" charset="0"/>
                <a:sym typeface="Arial"/>
              </a:defRPr>
            </a:lvl1pPr>
            <a:lvl2pPr>
              <a:defRPr lang="nl-NL" sz="1600" b="0" i="0" u="none" strike="noStrike" cap="none" dirty="0" smtClean="0">
                <a:solidFill>
                  <a:schemeClr val="accent1"/>
                </a:solidFill>
                <a:latin typeface="+mj-lt"/>
                <a:ea typeface="Arial"/>
                <a:cs typeface="Calibri Light" panose="020F0302020204030204" pitchFamily="34" charset="0"/>
                <a:sym typeface="Arial"/>
              </a:defRPr>
            </a:lvl2pPr>
            <a:lvl3pPr>
              <a:defRPr lang="nl-NL" sz="1600" b="0" i="0" u="none" strike="noStrike" cap="none" dirty="0" smtClean="0">
                <a:solidFill>
                  <a:schemeClr val="accent1"/>
                </a:solidFill>
                <a:latin typeface="+mj-lt"/>
                <a:ea typeface="Arial"/>
                <a:cs typeface="Calibri Light" panose="020F0302020204030204" pitchFamily="34" charset="0"/>
                <a:sym typeface="Arial"/>
              </a:defRPr>
            </a:lvl3pPr>
            <a:lvl4pPr>
              <a:defRPr lang="nl-NL" sz="1600" b="0" i="0" u="none" strike="noStrike" cap="none" dirty="0" smtClean="0">
                <a:solidFill>
                  <a:schemeClr val="accent1"/>
                </a:solidFill>
                <a:latin typeface="+mj-lt"/>
                <a:ea typeface="Arial"/>
                <a:cs typeface="Calibri Light" panose="020F0302020204030204" pitchFamily="34" charset="0"/>
                <a:sym typeface="Arial"/>
              </a:defRPr>
            </a:lvl4pPr>
            <a:lvl5pPr>
              <a:defRPr lang="nl-NL" sz="1600" b="0" i="0" u="none" strike="noStrike" cap="none" dirty="0">
                <a:solidFill>
                  <a:schemeClr val="accent1"/>
                </a:solidFill>
                <a:latin typeface="+mj-lt"/>
                <a:ea typeface="Arial"/>
                <a:cs typeface="Calibri Light" panose="020F0302020204030204" pitchFamily="34" charset="0"/>
                <a:sym typeface="Arial"/>
              </a:defRPr>
            </a:lvl5pPr>
          </a:lstStyle>
          <a:p>
            <a:pPr lvl="0"/>
            <a:r>
              <a:rPr lang="nl-NL" dirty="0"/>
              <a:t>Klikken om de tekststijl van het model te bewerken</a:t>
            </a:r>
          </a:p>
        </p:txBody>
      </p:sp>
      <p:sp>
        <p:nvSpPr>
          <p:cNvPr id="34" name="Titel 10">
            <a:extLst>
              <a:ext uri="{FF2B5EF4-FFF2-40B4-BE49-F238E27FC236}">
                <a16:creationId xmlns:a16="http://schemas.microsoft.com/office/drawing/2014/main" id="{AF6A3718-0C2D-4A65-A567-5997CAB8DC3A}"/>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35" name="Tijdelijke aanduiding voor tekst 13">
            <a:extLst>
              <a:ext uri="{FF2B5EF4-FFF2-40B4-BE49-F238E27FC236}">
                <a16:creationId xmlns:a16="http://schemas.microsoft.com/office/drawing/2014/main" id="{D8987E06-8490-4320-AA65-EF1F1442B953}"/>
              </a:ext>
            </a:extLst>
          </p:cNvPr>
          <p:cNvSpPr>
            <a:spLocks noGrp="1"/>
          </p:cNvSpPr>
          <p:nvPr>
            <p:ph type="body" sz="quarter" idx="18" hasCustomPrompt="1"/>
          </p:nvPr>
        </p:nvSpPr>
        <p:spPr>
          <a:xfrm>
            <a:off x="442588" y="865043"/>
            <a:ext cx="8134065" cy="249501"/>
          </a:xfrm>
          <a:prstGeom prst="rect">
            <a:avLst/>
          </a:prstGeom>
        </p:spPr>
        <p:txBody>
          <a:bodyPr/>
          <a:lstStyle>
            <a:lvl1pPr marL="0" indent="0">
              <a:buNone/>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sp>
        <p:nvSpPr>
          <p:cNvPr id="36" name="Tijdelijke aanduiding voor tekst 9">
            <a:extLst>
              <a:ext uri="{FF2B5EF4-FFF2-40B4-BE49-F238E27FC236}">
                <a16:creationId xmlns:a16="http://schemas.microsoft.com/office/drawing/2014/main" id="{9E92E2D7-32B8-41EC-9D54-D45796CD2CD8}"/>
              </a:ext>
            </a:extLst>
          </p:cNvPr>
          <p:cNvSpPr>
            <a:spLocks noGrp="1"/>
          </p:cNvSpPr>
          <p:nvPr>
            <p:ph type="body" sz="quarter" idx="19" hasCustomPrompt="1"/>
          </p:nvPr>
        </p:nvSpPr>
        <p:spPr>
          <a:xfrm>
            <a:off x="9239249" y="3895725"/>
            <a:ext cx="2657476" cy="1333185"/>
          </a:xfrm>
          <a:prstGeom prst="rect">
            <a:avLst/>
          </a:prstGeom>
        </p:spPr>
        <p:txBody>
          <a:bodyPr anchor="b"/>
          <a:lstStyle>
            <a:lvl1pPr>
              <a:defRPr lang="nl-NL" sz="1200" b="0" i="0" u="none" strike="noStrike" cap="none" dirty="0" smtClean="0">
                <a:solidFill>
                  <a:schemeClr val="accent1"/>
                </a:solidFill>
                <a:latin typeface="+mj-lt"/>
                <a:ea typeface="Arial"/>
                <a:cs typeface="Calibri Light" panose="020F0302020204030204" pitchFamily="34" charset="0"/>
                <a:sym typeface="Arial"/>
              </a:defRPr>
            </a:lvl1pPr>
            <a:lvl2pPr>
              <a:defRPr lang="nl-NL" sz="1600" b="0" i="0" u="none" strike="noStrike" cap="none" dirty="0" smtClean="0">
                <a:solidFill>
                  <a:schemeClr val="accent1"/>
                </a:solidFill>
                <a:latin typeface="+mj-lt"/>
                <a:ea typeface="Arial"/>
                <a:cs typeface="Calibri Light" panose="020F0302020204030204" pitchFamily="34" charset="0"/>
                <a:sym typeface="Arial"/>
              </a:defRPr>
            </a:lvl2pPr>
            <a:lvl3pPr>
              <a:defRPr lang="nl-NL" sz="1600" b="0" i="0" u="none" strike="noStrike" cap="none" dirty="0" smtClean="0">
                <a:solidFill>
                  <a:schemeClr val="accent1"/>
                </a:solidFill>
                <a:latin typeface="+mj-lt"/>
                <a:ea typeface="Arial"/>
                <a:cs typeface="Calibri Light" panose="020F0302020204030204" pitchFamily="34" charset="0"/>
                <a:sym typeface="Arial"/>
              </a:defRPr>
            </a:lvl3pPr>
            <a:lvl4pPr>
              <a:defRPr lang="nl-NL" sz="1600" b="0" i="0" u="none" strike="noStrike" cap="none" dirty="0" smtClean="0">
                <a:solidFill>
                  <a:schemeClr val="accent1"/>
                </a:solidFill>
                <a:latin typeface="+mj-lt"/>
                <a:ea typeface="Arial"/>
                <a:cs typeface="Calibri Light" panose="020F0302020204030204" pitchFamily="34" charset="0"/>
                <a:sym typeface="Arial"/>
              </a:defRPr>
            </a:lvl4pPr>
            <a:lvl5pPr>
              <a:defRPr lang="nl-NL" sz="1600" b="0" i="0" u="none" strike="noStrike" cap="none" dirty="0">
                <a:solidFill>
                  <a:schemeClr val="accent1"/>
                </a:solidFill>
                <a:latin typeface="+mj-lt"/>
                <a:ea typeface="Arial"/>
                <a:cs typeface="Calibri Light" panose="020F0302020204030204" pitchFamily="34" charset="0"/>
                <a:sym typeface="Arial"/>
              </a:defRPr>
            </a:lvl5pPr>
          </a:lstStyle>
          <a:p>
            <a:pPr lvl="0"/>
            <a:r>
              <a:rPr lang="nl-NL" dirty="0"/>
              <a:t>OPGELT!</a:t>
            </a:r>
          </a:p>
          <a:p>
            <a:pPr lvl="0"/>
            <a:r>
              <a:rPr lang="nl-NL" dirty="0"/>
              <a:t>Bij het invoegen van een afbeelding zal deze op de voorgrond komen te staan. Door deze naar de achtergrond te plaatsen zal de menu opnieuw zichtbaar worden. Zo niet, dan kopieer je de menu van een vorige slide.</a:t>
            </a:r>
          </a:p>
        </p:txBody>
      </p:sp>
    </p:spTree>
    <p:extLst>
      <p:ext uri="{BB962C8B-B14F-4D97-AF65-F5344CB8AC3E}">
        <p14:creationId xmlns:p14="http://schemas.microsoft.com/office/powerpoint/2010/main" val="2764220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titel 3">
            <a:extLst>
              <a:ext uri="{FF2B5EF4-FFF2-40B4-BE49-F238E27FC236}">
                <a16:creationId xmlns:a16="http://schemas.microsoft.com/office/drawing/2014/main" id="{207EA803-96E1-5AAE-A5FB-0CEA8472F20F}"/>
              </a:ext>
            </a:extLst>
          </p:cNvPr>
          <p:cNvSpPr>
            <a:spLocks noGrp="1"/>
          </p:cNvSpPr>
          <p:nvPr>
            <p:ph type="title"/>
          </p:nvPr>
        </p:nvSpPr>
        <p:spPr>
          <a:xfrm>
            <a:off x="2453137" y="1686475"/>
            <a:ext cx="6171122" cy="2046607"/>
          </a:xfrm>
          <a:prstGeom prst="rect">
            <a:avLst/>
          </a:prstGeom>
        </p:spPr>
        <p:txBody>
          <a:bodyPr vert="horz" lIns="91440" tIns="45720" rIns="91440" bIns="45720" rtlCol="0" anchor="ctr">
            <a:noAutofit/>
          </a:bodyPr>
          <a:lstStyle>
            <a:lvl1pPr>
              <a:defRPr sz="7200"/>
            </a:lvl1pPr>
          </a:lstStyle>
          <a:p>
            <a:r>
              <a:rPr lang="nl-NL"/>
              <a:t>Klik om stijl te bewerken</a:t>
            </a:r>
            <a:endParaRPr lang="nl-BE"/>
          </a:p>
        </p:txBody>
      </p:sp>
    </p:spTree>
    <p:extLst>
      <p:ext uri="{BB962C8B-B14F-4D97-AF65-F5344CB8AC3E}">
        <p14:creationId xmlns:p14="http://schemas.microsoft.com/office/powerpoint/2010/main" val="3670827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avec texte à droit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387240" y="344788"/>
            <a:ext cx="8351099" cy="647894"/>
          </a:xfrm>
        </p:spPr>
        <p:txBody>
          <a:bodyPr>
            <a:noAutofit/>
          </a:bodyPr>
          <a:lstStyle>
            <a:lvl1pPr>
              <a:defRPr sz="21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387239" y="108000"/>
            <a:ext cx="6951110" cy="218255"/>
          </a:xfrm>
        </p:spPr>
        <p:txBody>
          <a:bodyPr lIns="10800" anchor="t" anchorCtr="0"/>
          <a:lstStyle>
            <a:lvl1pPr marL="0" marR="0" indent="0" algn="l" defTabSz="685800" rtl="0" eaLnBrk="1" fontAlgn="auto" latinLnBrk="0" hangingPunct="1">
              <a:lnSpc>
                <a:spcPct val="100000"/>
              </a:lnSpc>
              <a:spcBef>
                <a:spcPts val="1050"/>
              </a:spcBef>
              <a:spcAft>
                <a:spcPts val="600"/>
              </a:spcAft>
              <a:buClrTx/>
              <a:buSzTx/>
              <a:buFontTx/>
              <a:buNone/>
              <a:tabLst/>
              <a:defRPr sz="12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ts val="1050"/>
              </a:spcBef>
              <a:spcAft>
                <a:spcPts val="6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3" name="Inhaltsplatzhalter 2"/>
          <p:cNvSpPr>
            <a:spLocks noGrp="1"/>
          </p:cNvSpPr>
          <p:nvPr>
            <p:ph idx="1" hasCustomPrompt="1"/>
          </p:nvPr>
        </p:nvSpPr>
        <p:spPr>
          <a:xfrm>
            <a:off x="5658587" y="1120345"/>
            <a:ext cx="3079752" cy="3583070"/>
          </a:xfrm>
          <a:noFill/>
        </p:spPr>
        <p:txBody>
          <a:bodyPr/>
          <a:lstStyle>
            <a:lvl1pPr>
              <a:defRPr sz="1500">
                <a:solidFill>
                  <a:schemeClr val="tx1"/>
                </a:solidFill>
              </a:defRPr>
            </a:lvl1pPr>
            <a:lvl2pPr>
              <a:defRPr sz="1350">
                <a:solidFill>
                  <a:schemeClr val="tx1"/>
                </a:solidFill>
              </a:defRPr>
            </a:lvl2pPr>
            <a:lvl3pPr>
              <a:defRPr sz="1200"/>
            </a:lvl3pPr>
            <a:lvl4pPr>
              <a:defRPr sz="1050"/>
            </a:lvl4pPr>
            <a:lvl5pPr>
              <a:defRPr sz="1050"/>
            </a:lvl5pPr>
          </a:lstStyle>
          <a:p>
            <a:pPr lvl="0"/>
            <a:r>
              <a:rPr lang="fr-CH" noProof="0"/>
              <a:t>Modifier le texte du masque</a:t>
            </a:r>
          </a:p>
          <a:p>
            <a:pPr lvl="1"/>
            <a:r>
              <a:rPr lang="fr-CH" noProof="0"/>
              <a:t>Deuxième niveau</a:t>
            </a:r>
          </a:p>
        </p:txBody>
      </p:sp>
      <p:sp>
        <p:nvSpPr>
          <p:cNvPr id="13" name="Espace réservé du contenu 2"/>
          <p:cNvSpPr>
            <a:spLocks noGrp="1"/>
          </p:cNvSpPr>
          <p:nvPr>
            <p:ph sz="quarter" idx="14" hasCustomPrompt="1"/>
          </p:nvPr>
        </p:nvSpPr>
        <p:spPr>
          <a:xfrm>
            <a:off x="386150" y="4762800"/>
            <a:ext cx="6011057" cy="269693"/>
          </a:xfrm>
        </p:spPr>
        <p:txBody>
          <a:bodyPr anchor="ctr"/>
          <a:lstStyle>
            <a:lvl1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1050"/>
              </a:spcBef>
              <a:spcAft>
                <a:spcPts val="600"/>
              </a:spcAft>
              <a:buClrTx/>
              <a:buSzTx/>
              <a:buFontTx/>
              <a:buNone/>
              <a:tabLst/>
              <a:defRPr lang="fr-CH" sz="9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4" name="Espace réservé pour une image  3"/>
          <p:cNvSpPr>
            <a:spLocks noGrp="1"/>
          </p:cNvSpPr>
          <p:nvPr>
            <p:ph type="pic" sz="quarter" idx="15"/>
          </p:nvPr>
        </p:nvSpPr>
        <p:spPr>
          <a:xfrm>
            <a:off x="387239" y="1120345"/>
            <a:ext cx="5131488" cy="3583070"/>
          </a:xfrm>
        </p:spPr>
        <p:txBody>
          <a:bodyPr/>
          <a:lstStyle/>
          <a:p>
            <a:endParaRPr lang="fr-BE"/>
          </a:p>
        </p:txBody>
      </p:sp>
    </p:spTree>
    <p:extLst>
      <p:ext uri="{BB962C8B-B14F-4D97-AF65-F5344CB8AC3E}">
        <p14:creationId xmlns:p14="http://schemas.microsoft.com/office/powerpoint/2010/main" val="5977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avec text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387241" y="346579"/>
            <a:ext cx="6951109" cy="648000"/>
          </a:xfrm>
        </p:spPr>
        <p:txBody>
          <a:bodyPr>
            <a:noAutofit/>
          </a:bodyPr>
          <a:lstStyle>
            <a:lvl1pPr>
              <a:defRPr sz="21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387239" y="108000"/>
            <a:ext cx="6951110" cy="218700"/>
          </a:xfrm>
        </p:spPr>
        <p:txBody>
          <a:bodyPr lIns="10800" anchor="t" anchorCtr="0"/>
          <a:lstStyle>
            <a:lvl1pPr marL="0" marR="0" indent="0" algn="l" defTabSz="685800" rtl="0" eaLnBrk="1" fontAlgn="auto" latinLnBrk="0" hangingPunct="1">
              <a:lnSpc>
                <a:spcPct val="100000"/>
              </a:lnSpc>
              <a:spcBef>
                <a:spcPts val="1050"/>
              </a:spcBef>
              <a:spcAft>
                <a:spcPts val="600"/>
              </a:spcAft>
              <a:buClrTx/>
              <a:buSzTx/>
              <a:buFontTx/>
              <a:buNone/>
              <a:tabLst/>
              <a:defRPr sz="12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ts val="1050"/>
              </a:spcBef>
              <a:spcAft>
                <a:spcPts val="6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7" name="Inhaltsplatzhalter 2"/>
          <p:cNvSpPr>
            <a:spLocks noGrp="1"/>
          </p:cNvSpPr>
          <p:nvPr>
            <p:ph idx="1"/>
          </p:nvPr>
        </p:nvSpPr>
        <p:spPr>
          <a:xfrm>
            <a:off x="386151" y="1191483"/>
            <a:ext cx="8352188" cy="3402710"/>
          </a:xfrm>
          <a:noFill/>
        </p:spPr>
        <p:txBody>
          <a:bodyPr/>
          <a:lstStyle>
            <a:lvl1pPr marL="204788" indent="-204788">
              <a:spcBef>
                <a:spcPts val="1050"/>
              </a:spcBef>
              <a:spcAft>
                <a:spcPts val="600"/>
              </a:spcAft>
              <a:buFontTx/>
              <a:buBlip>
                <a:blip r:embed="rId2"/>
              </a:buBlip>
              <a:defRPr sz="165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3" name="Espace réservé du contenu 2"/>
          <p:cNvSpPr>
            <a:spLocks noGrp="1"/>
          </p:cNvSpPr>
          <p:nvPr>
            <p:ph sz="quarter" idx="14" hasCustomPrompt="1"/>
          </p:nvPr>
        </p:nvSpPr>
        <p:spPr>
          <a:xfrm>
            <a:off x="386150" y="4762800"/>
            <a:ext cx="6011057" cy="269693"/>
          </a:xfrm>
        </p:spPr>
        <p:txBody>
          <a:bodyPr anchor="ctr"/>
          <a:lstStyle>
            <a:lvl1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1050"/>
              </a:spcBef>
              <a:spcAft>
                <a:spcPts val="600"/>
              </a:spcAft>
              <a:buClrTx/>
              <a:buSzTx/>
              <a:buFontTx/>
              <a:buNone/>
              <a:tabLst/>
              <a:defRPr lang="fr-CH" sz="9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Tree>
    <p:extLst>
      <p:ext uri="{BB962C8B-B14F-4D97-AF65-F5344CB8AC3E}">
        <p14:creationId xmlns:p14="http://schemas.microsoft.com/office/powerpoint/2010/main" val="59375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avec photo à droite">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387240" y="345600"/>
            <a:ext cx="6950703" cy="648000"/>
          </a:xfrm>
        </p:spPr>
        <p:txBody>
          <a:bodyPr>
            <a:noAutofit/>
          </a:bodyPr>
          <a:lstStyle>
            <a:lvl1pPr>
              <a:defRPr sz="2100" baseline="0"/>
            </a:lvl1pPr>
          </a:lstStyle>
          <a:p>
            <a:r>
              <a:rPr lang="fr-CH" noProof="0"/>
              <a:t>Titre </a:t>
            </a:r>
            <a:br>
              <a:rPr lang="fr-CH" noProof="0"/>
            </a:br>
            <a:r>
              <a:rPr lang="fr-CH" noProof="0"/>
              <a:t>(= Message ou résumé)</a:t>
            </a:r>
          </a:p>
        </p:txBody>
      </p:sp>
      <p:sp>
        <p:nvSpPr>
          <p:cNvPr id="3" name="Inhaltsplatzhalter 2"/>
          <p:cNvSpPr>
            <a:spLocks noGrp="1"/>
          </p:cNvSpPr>
          <p:nvPr>
            <p:ph idx="1"/>
          </p:nvPr>
        </p:nvSpPr>
        <p:spPr>
          <a:xfrm>
            <a:off x="386150" y="1190700"/>
            <a:ext cx="6070335" cy="3402000"/>
          </a:xfrm>
          <a:noFill/>
        </p:spPr>
        <p:txBody>
          <a:bodyPr/>
          <a:lstStyle>
            <a:lvl1pPr marL="204788" indent="-204788">
              <a:buFontTx/>
              <a:buBlip>
                <a:blip r:embed="rId2"/>
              </a:buBlip>
              <a:defRPr sz="165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6" name="Foliennummernplatzhalter 5"/>
          <p:cNvSpPr>
            <a:spLocks noGrp="1"/>
          </p:cNvSpPr>
          <p:nvPr>
            <p:ph type="sldNum" sz="quarter" idx="12"/>
          </p:nvPr>
        </p:nvSpPr>
        <p:spPr>
          <a:xfrm>
            <a:off x="5771755" y="4762800"/>
            <a:ext cx="685820" cy="270000"/>
          </a:xfrm>
        </p:spPr>
        <p:txBody>
          <a:bodyPr/>
          <a:lstStyle/>
          <a:p>
            <a:fld id="{75A4F164-3A46-4CEE-A25C-CA523D5E42F3}" type="slidenum">
              <a:rPr lang="fr-CH" noProof="0" smtClean="0"/>
              <a:t>‹N°›</a:t>
            </a:fld>
            <a:endParaRPr lang="fr-CH" noProof="0"/>
          </a:p>
        </p:txBody>
      </p:sp>
      <p:sp>
        <p:nvSpPr>
          <p:cNvPr id="13" name="Textplatzhalter 12"/>
          <p:cNvSpPr>
            <a:spLocks noGrp="1"/>
          </p:cNvSpPr>
          <p:nvPr>
            <p:ph type="body" sz="quarter" idx="13" hasCustomPrompt="1"/>
          </p:nvPr>
        </p:nvSpPr>
        <p:spPr>
          <a:xfrm>
            <a:off x="387239" y="108000"/>
            <a:ext cx="6950705" cy="218700"/>
          </a:xfrm>
        </p:spPr>
        <p:txBody>
          <a:bodyPr lIns="10800" anchor="t" anchorCtr="0"/>
          <a:lstStyle>
            <a:lvl1pPr marL="0" marR="0" indent="0" algn="l" defTabSz="685800" rtl="0" eaLnBrk="1" fontAlgn="auto" latinLnBrk="0" hangingPunct="1">
              <a:lnSpc>
                <a:spcPct val="100000"/>
              </a:lnSpc>
              <a:spcBef>
                <a:spcPts val="1050"/>
              </a:spcBef>
              <a:spcAft>
                <a:spcPts val="600"/>
              </a:spcAft>
              <a:buClrTx/>
              <a:buSzTx/>
              <a:buFontTx/>
              <a:buNone/>
              <a:tabLst/>
              <a:defRPr sz="12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ts val="1050"/>
              </a:spcBef>
              <a:spcAft>
                <a:spcPts val="6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14" name="Espace réservé du contenu 2"/>
          <p:cNvSpPr>
            <a:spLocks noGrp="1"/>
          </p:cNvSpPr>
          <p:nvPr>
            <p:ph sz="quarter" idx="14" hasCustomPrompt="1"/>
          </p:nvPr>
        </p:nvSpPr>
        <p:spPr>
          <a:xfrm>
            <a:off x="386150" y="4762800"/>
            <a:ext cx="5205753" cy="269693"/>
          </a:xfrm>
        </p:spPr>
        <p:txBody>
          <a:bodyPr anchor="ctr"/>
          <a:lstStyle>
            <a:lvl1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1050"/>
              </a:spcBef>
              <a:spcAft>
                <a:spcPts val="600"/>
              </a:spcAft>
              <a:buClrTx/>
              <a:buSzTx/>
              <a:buFontTx/>
              <a:buNone/>
              <a:tabLst/>
              <a:defRPr lang="fr-CH" sz="9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7" name="Rectangle 6"/>
          <p:cNvSpPr/>
          <p:nvPr userDrawn="1"/>
        </p:nvSpPr>
        <p:spPr>
          <a:xfrm>
            <a:off x="1" y="1026669"/>
            <a:ext cx="9144000" cy="3428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Tree>
    <p:extLst>
      <p:ext uri="{BB962C8B-B14F-4D97-AF65-F5344CB8AC3E}">
        <p14:creationId xmlns:p14="http://schemas.microsoft.com/office/powerpoint/2010/main" val="62675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x txt">
    <p:spTree>
      <p:nvGrpSpPr>
        <p:cNvPr id="1" name=""/>
        <p:cNvGrpSpPr/>
        <p:nvPr/>
      </p:nvGrpSpPr>
      <p:grpSpPr>
        <a:xfrm>
          <a:off x="0" y="0"/>
          <a:ext cx="0" cy="0"/>
          <a:chOff x="0" y="0"/>
          <a:chExt cx="0" cy="0"/>
        </a:xfrm>
      </p:grpSpPr>
      <p:sp>
        <p:nvSpPr>
          <p:cNvPr id="5" name="Rechthoek: afgeronde bovenhoeken 4">
            <a:extLst>
              <a:ext uri="{FF2B5EF4-FFF2-40B4-BE49-F238E27FC236}">
                <a16:creationId xmlns:a16="http://schemas.microsoft.com/office/drawing/2014/main" id="{6110C988-8F61-4A74-9BA4-09B4190C407E}"/>
              </a:ext>
            </a:extLst>
          </p:cNvPr>
          <p:cNvSpPr/>
          <p:nvPr userDrawn="1"/>
        </p:nvSpPr>
        <p:spPr>
          <a:xfrm rot="10800000">
            <a:off x="549064"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4FC3C4C4-7CF8-474F-83E6-DE3CF467994D}"/>
              </a:ext>
            </a:extLst>
          </p:cNvPr>
          <p:cNvSpPr/>
          <p:nvPr userDrawn="1"/>
        </p:nvSpPr>
        <p:spPr>
          <a:xfrm>
            <a:off x="551575"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tekst 6">
            <a:extLst>
              <a:ext uri="{FF2B5EF4-FFF2-40B4-BE49-F238E27FC236}">
                <a16:creationId xmlns:a16="http://schemas.microsoft.com/office/drawing/2014/main" id="{A1AA0EFC-7065-4A55-9B42-50EFBC17266A}"/>
              </a:ext>
            </a:extLst>
          </p:cNvPr>
          <p:cNvSpPr>
            <a:spLocks noGrp="1"/>
          </p:cNvSpPr>
          <p:nvPr>
            <p:ph type="body" sz="quarter" idx="10" hasCustomPrompt="1"/>
          </p:nvPr>
        </p:nvSpPr>
        <p:spPr>
          <a:xfrm>
            <a:off x="676720"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8" name="Tijdelijke aanduiding voor tekst 6">
            <a:extLst>
              <a:ext uri="{FF2B5EF4-FFF2-40B4-BE49-F238E27FC236}">
                <a16:creationId xmlns:a16="http://schemas.microsoft.com/office/drawing/2014/main" id="{424F49D4-1A7B-474F-A5CE-03623B9FA7FD}"/>
              </a:ext>
            </a:extLst>
          </p:cNvPr>
          <p:cNvSpPr>
            <a:spLocks noGrp="1"/>
          </p:cNvSpPr>
          <p:nvPr>
            <p:ph type="body" sz="quarter" idx="11" hasCustomPrompt="1"/>
          </p:nvPr>
        </p:nvSpPr>
        <p:spPr>
          <a:xfrm>
            <a:off x="676720"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9" name="Rechthoek: afgeronde bovenhoeken 8">
            <a:extLst>
              <a:ext uri="{FF2B5EF4-FFF2-40B4-BE49-F238E27FC236}">
                <a16:creationId xmlns:a16="http://schemas.microsoft.com/office/drawing/2014/main" id="{84FBC4E9-6CB3-4F2F-8524-D90542B78BBD}"/>
              </a:ext>
            </a:extLst>
          </p:cNvPr>
          <p:cNvSpPr/>
          <p:nvPr userDrawn="1"/>
        </p:nvSpPr>
        <p:spPr>
          <a:xfrm rot="10800000">
            <a:off x="2612890"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7621DAC2-1C4C-415E-B0C8-A323882AF886}"/>
              </a:ext>
            </a:extLst>
          </p:cNvPr>
          <p:cNvSpPr/>
          <p:nvPr userDrawn="1"/>
        </p:nvSpPr>
        <p:spPr>
          <a:xfrm>
            <a:off x="2615401"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6">
            <a:extLst>
              <a:ext uri="{FF2B5EF4-FFF2-40B4-BE49-F238E27FC236}">
                <a16:creationId xmlns:a16="http://schemas.microsoft.com/office/drawing/2014/main" id="{02D6D184-A6F0-4B9E-B6BD-CECC9487D48F}"/>
              </a:ext>
            </a:extLst>
          </p:cNvPr>
          <p:cNvSpPr>
            <a:spLocks noGrp="1"/>
          </p:cNvSpPr>
          <p:nvPr>
            <p:ph type="body" sz="quarter" idx="12" hasCustomPrompt="1"/>
          </p:nvPr>
        </p:nvSpPr>
        <p:spPr>
          <a:xfrm>
            <a:off x="2740546"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2" name="Tijdelijke aanduiding voor tekst 6">
            <a:extLst>
              <a:ext uri="{FF2B5EF4-FFF2-40B4-BE49-F238E27FC236}">
                <a16:creationId xmlns:a16="http://schemas.microsoft.com/office/drawing/2014/main" id="{AA9FCFE3-6BB5-4606-85AD-B0B12EDE450C}"/>
              </a:ext>
            </a:extLst>
          </p:cNvPr>
          <p:cNvSpPr>
            <a:spLocks noGrp="1"/>
          </p:cNvSpPr>
          <p:nvPr>
            <p:ph type="body" sz="quarter" idx="13" hasCustomPrompt="1"/>
          </p:nvPr>
        </p:nvSpPr>
        <p:spPr>
          <a:xfrm>
            <a:off x="2740546"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3" name="Rechthoek: afgeronde bovenhoeken 12">
            <a:extLst>
              <a:ext uri="{FF2B5EF4-FFF2-40B4-BE49-F238E27FC236}">
                <a16:creationId xmlns:a16="http://schemas.microsoft.com/office/drawing/2014/main" id="{01F7D4C5-FAE7-487F-9654-A2737993E6FC}"/>
              </a:ext>
            </a:extLst>
          </p:cNvPr>
          <p:cNvSpPr/>
          <p:nvPr userDrawn="1"/>
        </p:nvSpPr>
        <p:spPr>
          <a:xfrm rot="10800000">
            <a:off x="4684742"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9BE63182-B303-4890-AEC5-69F07FB3770E}"/>
              </a:ext>
            </a:extLst>
          </p:cNvPr>
          <p:cNvSpPr/>
          <p:nvPr userDrawn="1"/>
        </p:nvSpPr>
        <p:spPr>
          <a:xfrm>
            <a:off x="4687253"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jdelijke aanduiding voor tekst 6">
            <a:extLst>
              <a:ext uri="{FF2B5EF4-FFF2-40B4-BE49-F238E27FC236}">
                <a16:creationId xmlns:a16="http://schemas.microsoft.com/office/drawing/2014/main" id="{45C471C9-85F9-4E12-8185-E4F9FE642E12}"/>
              </a:ext>
            </a:extLst>
          </p:cNvPr>
          <p:cNvSpPr>
            <a:spLocks noGrp="1"/>
          </p:cNvSpPr>
          <p:nvPr>
            <p:ph type="body" sz="quarter" idx="14" hasCustomPrompt="1"/>
          </p:nvPr>
        </p:nvSpPr>
        <p:spPr>
          <a:xfrm>
            <a:off x="4812398"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6" name="Tijdelijke aanduiding voor tekst 6">
            <a:extLst>
              <a:ext uri="{FF2B5EF4-FFF2-40B4-BE49-F238E27FC236}">
                <a16:creationId xmlns:a16="http://schemas.microsoft.com/office/drawing/2014/main" id="{AEC970D9-007A-4551-A929-3C22CA26829A}"/>
              </a:ext>
            </a:extLst>
          </p:cNvPr>
          <p:cNvSpPr>
            <a:spLocks noGrp="1"/>
          </p:cNvSpPr>
          <p:nvPr>
            <p:ph type="body" sz="quarter" idx="15" hasCustomPrompt="1"/>
          </p:nvPr>
        </p:nvSpPr>
        <p:spPr>
          <a:xfrm>
            <a:off x="4812398"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7" name="Rechthoek: afgeronde bovenhoeken 16">
            <a:extLst>
              <a:ext uri="{FF2B5EF4-FFF2-40B4-BE49-F238E27FC236}">
                <a16:creationId xmlns:a16="http://schemas.microsoft.com/office/drawing/2014/main" id="{41E5A379-DE9E-4450-9BA5-D31547DB1832}"/>
              </a:ext>
            </a:extLst>
          </p:cNvPr>
          <p:cNvSpPr/>
          <p:nvPr userDrawn="1"/>
        </p:nvSpPr>
        <p:spPr>
          <a:xfrm rot="10800000">
            <a:off x="6741464" y="2571750"/>
            <a:ext cx="1823763" cy="1861084"/>
          </a:xfrm>
          <a:prstGeom prst="round2SameRect">
            <a:avLst>
              <a:gd name="adj1" fmla="val 11813"/>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53D92E11-A1B5-4C44-A808-E112727FAC5C}"/>
              </a:ext>
            </a:extLst>
          </p:cNvPr>
          <p:cNvSpPr/>
          <p:nvPr userDrawn="1"/>
        </p:nvSpPr>
        <p:spPr>
          <a:xfrm>
            <a:off x="6743975" y="1680284"/>
            <a:ext cx="1823763" cy="2752557"/>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ijdelijke aanduiding voor tekst 6">
            <a:extLst>
              <a:ext uri="{FF2B5EF4-FFF2-40B4-BE49-F238E27FC236}">
                <a16:creationId xmlns:a16="http://schemas.microsoft.com/office/drawing/2014/main" id="{74777E0B-CA38-4179-B6BC-C476C10A7040}"/>
              </a:ext>
            </a:extLst>
          </p:cNvPr>
          <p:cNvSpPr>
            <a:spLocks noGrp="1"/>
          </p:cNvSpPr>
          <p:nvPr>
            <p:ph type="body" sz="quarter" idx="16" hasCustomPrompt="1"/>
          </p:nvPr>
        </p:nvSpPr>
        <p:spPr>
          <a:xfrm>
            <a:off x="6869120" y="1801595"/>
            <a:ext cx="1568450" cy="693738"/>
          </a:xfrm>
          <a:prstGeom prst="rect">
            <a:avLst/>
          </a:prstGeom>
        </p:spPr>
        <p:txBody>
          <a:bodyPr anchor="ctr"/>
          <a:lstStyle>
            <a:lvl1pPr>
              <a:defRPr lang="nl-NL" sz="1800" b="1"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20" name="Tijdelijke aanduiding voor tekst 6">
            <a:extLst>
              <a:ext uri="{FF2B5EF4-FFF2-40B4-BE49-F238E27FC236}">
                <a16:creationId xmlns:a16="http://schemas.microsoft.com/office/drawing/2014/main" id="{1D33A271-C7F8-4511-9180-9B3A5BDF1641}"/>
              </a:ext>
            </a:extLst>
          </p:cNvPr>
          <p:cNvSpPr>
            <a:spLocks noGrp="1"/>
          </p:cNvSpPr>
          <p:nvPr>
            <p:ph type="body" sz="quarter" idx="17" hasCustomPrompt="1"/>
          </p:nvPr>
        </p:nvSpPr>
        <p:spPr>
          <a:xfrm>
            <a:off x="6869120" y="2697028"/>
            <a:ext cx="1568450" cy="1542748"/>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21" name="Titel 10">
            <a:extLst>
              <a:ext uri="{FF2B5EF4-FFF2-40B4-BE49-F238E27FC236}">
                <a16:creationId xmlns:a16="http://schemas.microsoft.com/office/drawing/2014/main" id="{14545795-17AF-49A8-B5D1-6E4D656F8376}"/>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22" name="Tijdelijke aanduiding voor tekst 13">
            <a:extLst>
              <a:ext uri="{FF2B5EF4-FFF2-40B4-BE49-F238E27FC236}">
                <a16:creationId xmlns:a16="http://schemas.microsoft.com/office/drawing/2014/main" id="{031A2EF0-9B1F-4190-BA82-36846BF5CA81}"/>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grpSp>
        <p:nvGrpSpPr>
          <p:cNvPr id="23" name="Groep 22">
            <a:extLst>
              <a:ext uri="{FF2B5EF4-FFF2-40B4-BE49-F238E27FC236}">
                <a16:creationId xmlns:a16="http://schemas.microsoft.com/office/drawing/2014/main" id="{B6D084BE-8997-4B26-88DB-8B66DF35E083}"/>
              </a:ext>
            </a:extLst>
          </p:cNvPr>
          <p:cNvGrpSpPr/>
          <p:nvPr userDrawn="1"/>
        </p:nvGrpSpPr>
        <p:grpSpPr>
          <a:xfrm>
            <a:off x="8559023" y="-191903"/>
            <a:ext cx="964833" cy="943202"/>
            <a:chOff x="8559023" y="-191903"/>
            <a:chExt cx="964833" cy="943202"/>
          </a:xfrm>
        </p:grpSpPr>
        <p:grpSp>
          <p:nvGrpSpPr>
            <p:cNvPr id="24" name="Groep 23">
              <a:extLst>
                <a:ext uri="{FF2B5EF4-FFF2-40B4-BE49-F238E27FC236}">
                  <a16:creationId xmlns:a16="http://schemas.microsoft.com/office/drawing/2014/main" id="{C9FD883D-1B1E-49FC-8B61-2AAA3373AA55}"/>
                </a:ext>
              </a:extLst>
            </p:cNvPr>
            <p:cNvGrpSpPr/>
            <p:nvPr/>
          </p:nvGrpSpPr>
          <p:grpSpPr>
            <a:xfrm>
              <a:off x="8582437" y="-191903"/>
              <a:ext cx="941419" cy="943202"/>
              <a:chOff x="8582437" y="-191903"/>
              <a:chExt cx="941419" cy="943202"/>
            </a:xfrm>
          </p:grpSpPr>
          <p:sp>
            <p:nvSpPr>
              <p:cNvPr id="26" name="Rechthoek: afgeronde hoeken 25">
                <a:extLst>
                  <a:ext uri="{FF2B5EF4-FFF2-40B4-BE49-F238E27FC236}">
                    <a16:creationId xmlns:a16="http://schemas.microsoft.com/office/drawing/2014/main" id="{8E16FE0C-231D-4B7E-BC0F-CB9693FB60B5}"/>
                  </a:ext>
                </a:extLst>
              </p:cNvPr>
              <p:cNvSpPr/>
              <p:nvPr/>
            </p:nvSpPr>
            <p:spPr>
              <a:xfrm rot="1591315">
                <a:off x="8582437" y="-191903"/>
                <a:ext cx="941419" cy="943202"/>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7" name="Groep 26">
                <a:extLst>
                  <a:ext uri="{FF2B5EF4-FFF2-40B4-BE49-F238E27FC236}">
                    <a16:creationId xmlns:a16="http://schemas.microsoft.com/office/drawing/2014/main" id="{D5D26125-8E72-4E85-B4B8-D46899E4A721}"/>
                  </a:ext>
                </a:extLst>
              </p:cNvPr>
              <p:cNvGrpSpPr/>
              <p:nvPr/>
            </p:nvGrpSpPr>
            <p:grpSpPr>
              <a:xfrm>
                <a:off x="8605513" y="176043"/>
                <a:ext cx="394448" cy="393766"/>
                <a:chOff x="2338806" y="1105907"/>
                <a:chExt cx="642313" cy="641203"/>
              </a:xfrm>
            </p:grpSpPr>
            <p:sp>
              <p:nvSpPr>
                <p:cNvPr id="28" name="Vrije vorm: vorm 27">
                  <a:extLst>
                    <a:ext uri="{FF2B5EF4-FFF2-40B4-BE49-F238E27FC236}">
                      <a16:creationId xmlns:a16="http://schemas.microsoft.com/office/drawing/2014/main" id="{F77A88B4-BD6D-4CFE-966D-41C04F8B41D3}"/>
                    </a:ext>
                  </a:extLst>
                </p:cNvPr>
                <p:cNvSpPr/>
                <p:nvPr/>
              </p:nvSpPr>
              <p:spPr>
                <a:xfrm>
                  <a:off x="2338806" y="1335445"/>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8BA61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F032E39-CCE0-4E4D-9A6F-1F10AFFC4EFE}"/>
                    </a:ext>
                  </a:extLst>
                </p:cNvPr>
                <p:cNvSpPr/>
                <p:nvPr/>
              </p:nvSpPr>
              <p:spPr>
                <a:xfrm>
                  <a:off x="2570698" y="1456140"/>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D32E3F"/>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B02E28CA-A400-4D58-91DA-F18BC6F0B766}"/>
                    </a:ext>
                  </a:extLst>
                </p:cNvPr>
                <p:cNvSpPr/>
                <p:nvPr/>
              </p:nvSpPr>
              <p:spPr>
                <a:xfrm>
                  <a:off x="2458227" y="1105907"/>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0092D4"/>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DFC9285-4B76-4DBC-8C14-BDF6D12D7E65}"/>
                    </a:ext>
                  </a:extLst>
                </p:cNvPr>
                <p:cNvSpPr/>
                <p:nvPr/>
              </p:nvSpPr>
              <p:spPr>
                <a:xfrm>
                  <a:off x="2690149" y="1226669"/>
                  <a:ext cx="290970" cy="290970"/>
                </a:xfrm>
                <a:custGeom>
                  <a:avLst/>
                  <a:gdLst>
                    <a:gd name="connsiteX0" fmla="*/ 0 w 290970"/>
                    <a:gd name="connsiteY0" fmla="*/ 191362 h 290970"/>
                    <a:gd name="connsiteX1" fmla="*/ 99608 w 290970"/>
                    <a:gd name="connsiteY1" fmla="*/ 0 h 290970"/>
                    <a:gd name="connsiteX2" fmla="*/ 290970 w 290970"/>
                    <a:gd name="connsiteY2" fmla="*/ 99608 h 290970"/>
                    <a:gd name="connsiteX3" fmla="*/ 191363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62"/>
                      </a:moveTo>
                      <a:lnTo>
                        <a:pt x="99608" y="0"/>
                      </a:lnTo>
                      <a:lnTo>
                        <a:pt x="290970" y="99608"/>
                      </a:lnTo>
                      <a:lnTo>
                        <a:pt x="191363" y="290970"/>
                      </a:lnTo>
                      <a:close/>
                    </a:path>
                  </a:pathLst>
                </a:custGeom>
                <a:solidFill>
                  <a:srgbClr val="FBBA07"/>
                </a:solidFill>
                <a:ln w="9525" cap="flat">
                  <a:noFill/>
                  <a:prstDash val="solid"/>
                  <a:miter/>
                </a:ln>
              </p:spPr>
              <p:txBody>
                <a:bodyPr rtlCol="0" anchor="ctr"/>
                <a:lstStyle/>
                <a:p>
                  <a:endParaRPr lang="nl-NL"/>
                </a:p>
              </p:txBody>
            </p:sp>
          </p:grpSp>
        </p:grpSp>
        <p:sp>
          <p:nvSpPr>
            <p:cNvPr id="25" name="Rechthoek 24">
              <a:hlinkClick r:id="" action="ppaction://noaction"/>
              <a:extLst>
                <a:ext uri="{FF2B5EF4-FFF2-40B4-BE49-F238E27FC236}">
                  <a16:creationId xmlns:a16="http://schemas.microsoft.com/office/drawing/2014/main" id="{6CBF36D9-CF15-4C85-9702-DE4BB513454A}"/>
                </a:ext>
              </a:extLst>
            </p:cNvPr>
            <p:cNvSpPr/>
            <p:nvPr/>
          </p:nvSpPr>
          <p:spPr>
            <a:xfrm rot="1693321">
              <a:off x="8559023" y="-69470"/>
              <a:ext cx="796320" cy="784431"/>
            </a:xfrm>
            <a:prstGeom prst="rect">
              <a:avLst/>
            </a:prstGeom>
            <a:solidFill>
              <a:schemeClr val="accent4">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64223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bleue avec photo">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16438" y="4767563"/>
            <a:ext cx="685820" cy="270000"/>
          </a:xfrm>
        </p:spPr>
        <p:txBody>
          <a:bodyPr/>
          <a:lstStyle>
            <a:lvl1pPr algn="r">
              <a:defRPr/>
            </a:lvl1pPr>
          </a:lstStyle>
          <a:p>
            <a:fld id="{75A4F164-3A46-4CEE-A25C-CA523D5E42F3}" type="slidenum">
              <a:rPr lang="fr-CH" noProof="0" smtClean="0"/>
              <a:pPr/>
              <a:t>‹N°›</a:t>
            </a:fld>
            <a:endParaRPr lang="fr-CH" noProof="0"/>
          </a:p>
        </p:txBody>
      </p:sp>
      <p:sp>
        <p:nvSpPr>
          <p:cNvPr id="11" name="Rectangle 20"/>
          <p:cNvSpPr>
            <a:spLocks noChangeArrowheads="1"/>
          </p:cNvSpPr>
          <p:nvPr userDrawn="1"/>
        </p:nvSpPr>
        <p:spPr bwMode="auto">
          <a:xfrm>
            <a:off x="1" y="0"/>
            <a:ext cx="2965706" cy="5143500"/>
          </a:xfrm>
          <a:prstGeom prst="rect">
            <a:avLst/>
          </a:prstGeom>
          <a:solidFill>
            <a:srgbClr val="53A0C3"/>
          </a:solidFill>
          <a:ln>
            <a:noFill/>
          </a:ln>
        </p:spPr>
        <p:txBody>
          <a:bodyPr vert="horz" wrap="square" lIns="68573" tIns="34286" rIns="68573" bIns="34286" numCol="1" anchor="t" anchorCtr="0" compatLnSpc="1">
            <a:prstTxWarp prst="textNoShape">
              <a:avLst/>
            </a:prstTxWarp>
          </a:bodyPr>
          <a:lstStyle/>
          <a:p>
            <a:endParaRPr lang="fr-CH" sz="1425" noProof="0"/>
          </a:p>
        </p:txBody>
      </p:sp>
      <p:sp>
        <p:nvSpPr>
          <p:cNvPr id="12" name="Inhaltsplatzhalter 3"/>
          <p:cNvSpPr txBox="1">
            <a:spLocks/>
          </p:cNvSpPr>
          <p:nvPr userDrawn="1"/>
        </p:nvSpPr>
        <p:spPr>
          <a:xfrm>
            <a:off x="405053" y="1112963"/>
            <a:ext cx="2249167" cy="3239436"/>
          </a:xfrm>
          <a:prstGeom prst="rect">
            <a:avLst/>
          </a:prstGeom>
        </p:spPr>
        <p:txBody>
          <a:bodyPr/>
          <a:lstStyle>
            <a:lvl1pPr marL="273050" indent="-273050" algn="l" defTabSz="914400" rtl="0" eaLnBrk="1" latinLnBrk="0" hangingPunct="1">
              <a:spcBef>
                <a:spcPts val="0"/>
              </a:spcBef>
              <a:spcAft>
                <a:spcPts val="1000"/>
              </a:spcAft>
              <a:buFont typeface="Wingdings" panose="05000000000000000000" pitchFamily="2" charset="2"/>
              <a:buChar char="§"/>
              <a:defRPr sz="2200" kern="1200">
                <a:solidFill>
                  <a:schemeClr val="tx1"/>
                </a:solidFill>
                <a:latin typeface="Calibri Light" panose="020F0302020204030204" pitchFamily="34" charset="0"/>
                <a:ea typeface="+mn-ea"/>
                <a:cs typeface="+mn-cs"/>
              </a:defRPr>
            </a:lvl1pPr>
            <a:lvl2pPr marL="808038" indent="-273050" algn="l" defTabSz="914400" rtl="0" eaLnBrk="1" latinLnBrk="0" hangingPunct="1">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1088" indent="-177800" algn="l" defTabSz="914400" rtl="0" eaLnBrk="1" latinLnBrk="0" hangingPunct="1">
              <a:spcBef>
                <a:spcPts val="0"/>
              </a:spcBef>
              <a:spcAft>
                <a:spcPts val="1000"/>
              </a:spcAft>
              <a:buFont typeface="Symbol" panose="05050102010706020507" pitchFamily="18" charset="2"/>
              <a:buChar char="-"/>
              <a:defRPr sz="1800" kern="1200">
                <a:solidFill>
                  <a:schemeClr val="tx1"/>
                </a:solidFill>
                <a:latin typeface="Calibri Light" panose="020F0302020204030204" pitchFamily="34" charset="0"/>
                <a:ea typeface="+mn-ea"/>
                <a:cs typeface="+mn-cs"/>
              </a:defRPr>
            </a:lvl3pPr>
            <a:lvl4pPr marL="1436688" indent="-177800"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875" indent="-179388" algn="l" defTabSz="914400" rtl="0" eaLnBrk="1" latinLnBrk="0" hangingPunct="1">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01206">
              <a:lnSpc>
                <a:spcPct val="95000"/>
              </a:lnSpc>
              <a:spcAft>
                <a:spcPts val="600"/>
              </a:spcAft>
            </a:pPr>
            <a:endParaRPr lang="de-CH" sz="1500">
              <a:solidFill>
                <a:schemeClr val="bg2"/>
              </a:solidFill>
            </a:endParaRPr>
          </a:p>
        </p:txBody>
      </p:sp>
      <p:sp>
        <p:nvSpPr>
          <p:cNvPr id="13" name="Titel 3"/>
          <p:cNvSpPr>
            <a:spLocks noGrp="1"/>
          </p:cNvSpPr>
          <p:nvPr>
            <p:ph type="title" hasCustomPrompt="1"/>
          </p:nvPr>
        </p:nvSpPr>
        <p:spPr>
          <a:xfrm>
            <a:off x="387240" y="308122"/>
            <a:ext cx="2389614" cy="804842"/>
          </a:xfrm>
        </p:spPr>
        <p:txBody>
          <a:bodyPr/>
          <a:lstStyle>
            <a:lvl1pPr>
              <a:defRPr>
                <a:solidFill>
                  <a:schemeClr val="bg1"/>
                </a:solidFill>
              </a:defRPr>
            </a:lvl1pPr>
          </a:lstStyle>
          <a:p>
            <a:r>
              <a:rPr lang="fr-CH" noProof="0">
                <a:solidFill>
                  <a:schemeClr val="bg1"/>
                </a:solidFill>
              </a:rPr>
              <a:t>TITRE</a:t>
            </a:r>
          </a:p>
        </p:txBody>
      </p:sp>
      <p:sp>
        <p:nvSpPr>
          <p:cNvPr id="7" name="Inhaltsplatzhalter 2"/>
          <p:cNvSpPr>
            <a:spLocks noGrp="1"/>
          </p:cNvSpPr>
          <p:nvPr>
            <p:ph idx="13"/>
          </p:nvPr>
        </p:nvSpPr>
        <p:spPr>
          <a:xfrm>
            <a:off x="386152" y="1364599"/>
            <a:ext cx="2390702" cy="2730227"/>
          </a:xfrm>
          <a:noFill/>
        </p:spPr>
        <p:txBody>
          <a:bodyPr/>
          <a:lstStyle>
            <a:lvl1pPr marL="204788" indent="-204788">
              <a:spcBef>
                <a:spcPts val="1050"/>
              </a:spcBef>
              <a:spcAft>
                <a:spcPts val="600"/>
              </a:spcAft>
              <a:buFont typeface="Wingdings" panose="05000000000000000000" pitchFamily="2" charset="2"/>
              <a:buChar char="§"/>
              <a:defRPr sz="1650"/>
            </a:lvl1pPr>
            <a:lvl2pPr marL="606029" indent="-204788">
              <a:buFont typeface="Wingdings" panose="05000000000000000000" pitchFamily="2" charset="2"/>
              <a:buChar char="§"/>
              <a:defRPr/>
            </a:lvl2pPr>
            <a:lvl3pPr marL="810816" indent="-133350">
              <a:buFont typeface="Wingdings" panose="05000000000000000000" pitchFamily="2" charset="2"/>
              <a:buChar char="§"/>
              <a:defRPr/>
            </a:lvl3pPr>
            <a:lvl4pPr marL="1077516" indent="-133350">
              <a:buFont typeface="Wingdings" panose="05000000000000000000" pitchFamily="2" charset="2"/>
              <a:buChar char="§"/>
              <a:defRPr/>
            </a:lvl4pPr>
            <a:lvl5pPr marL="1345406" indent="-134541">
              <a:buFont typeface="Wingdings" panose="05000000000000000000" pitchFamily="2" charset="2"/>
              <a:buChar char="§"/>
              <a:defRPr/>
            </a:lvl5pPr>
          </a:lstStyle>
          <a:p>
            <a:pPr lvl="0"/>
            <a:r>
              <a:rPr lang="fr-FR" noProof="0"/>
              <a:t>Modifiez les styles du texte du masque</a:t>
            </a:r>
          </a:p>
        </p:txBody>
      </p:sp>
      <p:sp>
        <p:nvSpPr>
          <p:cNvPr id="8" name="Rectangle 7"/>
          <p:cNvSpPr/>
          <p:nvPr userDrawn="1"/>
        </p:nvSpPr>
        <p:spPr>
          <a:xfrm>
            <a:off x="1" y="1026669"/>
            <a:ext cx="9144000" cy="34289"/>
          </a:xfrm>
          <a:prstGeom prst="rect">
            <a:avLst/>
          </a:prstGeom>
          <a:solidFill>
            <a:srgbClr val="53A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Tree>
    <p:extLst>
      <p:ext uri="{BB962C8B-B14F-4D97-AF65-F5344CB8AC3E}">
        <p14:creationId xmlns:p14="http://schemas.microsoft.com/office/powerpoint/2010/main" val="265354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5" name="Espace réservé pour une image  16"/>
          <p:cNvSpPr>
            <a:spLocks noGrp="1"/>
          </p:cNvSpPr>
          <p:nvPr>
            <p:ph type="pic" sz="quarter" idx="14" hasCustomPrompt="1"/>
          </p:nvPr>
        </p:nvSpPr>
        <p:spPr>
          <a:xfrm>
            <a:off x="1" y="0"/>
            <a:ext cx="9144000" cy="5143500"/>
          </a:xfrm>
        </p:spPr>
        <p:txBody>
          <a:bodyPr/>
          <a:lstStyle>
            <a:lvl1pPr marL="0" indent="0" defTabSz="400050">
              <a:spcBef>
                <a:spcPts val="0"/>
              </a:spcBef>
              <a:spcAft>
                <a:spcPts val="0"/>
              </a:spcAft>
              <a:buFontTx/>
              <a:buNone/>
              <a:defRPr baseline="0">
                <a:sym typeface="Wingdings" panose="05000000000000000000" pitchFamily="2" charset="2"/>
              </a:defRPr>
            </a:lvl1pPr>
            <a:lvl2pPr>
              <a:defRPr baseline="0"/>
            </a:lvl2pPr>
          </a:lstStyle>
          <a:p>
            <a:r>
              <a:rPr lang="fr-FR"/>
              <a:t>	</a:t>
            </a:r>
            <a:br>
              <a:rPr lang="fr-FR"/>
            </a:br>
            <a:br>
              <a:rPr lang="fr-FR"/>
            </a:br>
            <a:r>
              <a:rPr lang="fr-FR"/>
              <a:t>	Choisissez votre propre image de fond</a:t>
            </a:r>
            <a:br>
              <a:rPr lang="fr-FR"/>
            </a:br>
            <a:r>
              <a:rPr lang="fr-FR"/>
              <a:t>			Cliquez sur l'icône pour ajouter une image</a:t>
            </a:r>
            <a:br>
              <a:rPr lang="fr-FR"/>
            </a:br>
            <a:endParaRPr lang="fr-CH"/>
          </a:p>
        </p:txBody>
      </p:sp>
    </p:spTree>
    <p:extLst>
      <p:ext uri="{BB962C8B-B14F-4D97-AF65-F5344CB8AC3E}">
        <p14:creationId xmlns:p14="http://schemas.microsoft.com/office/powerpoint/2010/main" val="229335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4266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549879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24157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13/04/2026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407096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13/04/2026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51459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13/04/2026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266542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13/04/2026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513769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13/04/2026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814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x foto + txt">
    <p:spTree>
      <p:nvGrpSpPr>
        <p:cNvPr id="1" name=""/>
        <p:cNvGrpSpPr/>
        <p:nvPr/>
      </p:nvGrpSpPr>
      <p:grpSpPr>
        <a:xfrm>
          <a:off x="0" y="0"/>
          <a:ext cx="0" cy="0"/>
          <a:chOff x="0" y="0"/>
          <a:chExt cx="0" cy="0"/>
        </a:xfrm>
      </p:grpSpPr>
      <p:sp>
        <p:nvSpPr>
          <p:cNvPr id="18" name="Rechthoek: afgeronde bovenhoeken 17">
            <a:extLst>
              <a:ext uri="{FF2B5EF4-FFF2-40B4-BE49-F238E27FC236}">
                <a16:creationId xmlns:a16="http://schemas.microsoft.com/office/drawing/2014/main" id="{D37404C2-B11F-43FE-AF16-695A0F1A4F18}"/>
              </a:ext>
            </a:extLst>
          </p:cNvPr>
          <p:cNvSpPr/>
          <p:nvPr userDrawn="1"/>
        </p:nvSpPr>
        <p:spPr>
          <a:xfrm rot="5400000">
            <a:off x="3337955" y="-185490"/>
            <a:ext cx="1440001" cy="4864563"/>
          </a:xfrm>
          <a:prstGeom prst="round2SameRect">
            <a:avLst>
              <a:gd name="adj1" fmla="val 14604"/>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afbeelding 2">
            <a:extLst>
              <a:ext uri="{FF2B5EF4-FFF2-40B4-BE49-F238E27FC236}">
                <a16:creationId xmlns:a16="http://schemas.microsoft.com/office/drawing/2014/main" id="{2AFD4A23-3046-425D-AB75-62300CFE7CF7}"/>
              </a:ext>
            </a:extLst>
          </p:cNvPr>
          <p:cNvSpPr>
            <a:spLocks noGrp="1"/>
          </p:cNvSpPr>
          <p:nvPr>
            <p:ph type="pic" sz="quarter" idx="10"/>
          </p:nvPr>
        </p:nvSpPr>
        <p:spPr>
          <a:xfrm>
            <a:off x="431800" y="1526790"/>
            <a:ext cx="1440000" cy="1440000"/>
          </a:xfrm>
          <a:prstGeom prst="roundRect">
            <a:avLst/>
          </a:prstGeom>
        </p:spPr>
        <p:txBody>
          <a:bodyPr/>
          <a:lstStyle/>
          <a:p>
            <a:endParaRPr lang="nl-NL"/>
          </a:p>
        </p:txBody>
      </p:sp>
      <p:sp>
        <p:nvSpPr>
          <p:cNvPr id="19" name="Tijdelijke aanduiding voor tekst 6">
            <a:extLst>
              <a:ext uri="{FF2B5EF4-FFF2-40B4-BE49-F238E27FC236}">
                <a16:creationId xmlns:a16="http://schemas.microsoft.com/office/drawing/2014/main" id="{97FF25B6-E381-4BF4-8FA0-88773993B47A}"/>
              </a:ext>
            </a:extLst>
          </p:cNvPr>
          <p:cNvSpPr>
            <a:spLocks noGrp="1"/>
          </p:cNvSpPr>
          <p:nvPr>
            <p:ph type="body" sz="quarter" idx="11" hasCustomPrompt="1"/>
          </p:nvPr>
        </p:nvSpPr>
        <p:spPr>
          <a:xfrm>
            <a:off x="2133731" y="1800376"/>
            <a:ext cx="4005812" cy="922727"/>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20" name="Rechthoek: afgeronde bovenhoeken 19">
            <a:extLst>
              <a:ext uri="{FF2B5EF4-FFF2-40B4-BE49-F238E27FC236}">
                <a16:creationId xmlns:a16="http://schemas.microsoft.com/office/drawing/2014/main" id="{E5E1CEB1-CE80-470C-9205-769CABAB5F75}"/>
              </a:ext>
            </a:extLst>
          </p:cNvPr>
          <p:cNvSpPr/>
          <p:nvPr userDrawn="1"/>
        </p:nvSpPr>
        <p:spPr>
          <a:xfrm rot="5400000">
            <a:off x="3337955" y="1528094"/>
            <a:ext cx="1440001" cy="4864563"/>
          </a:xfrm>
          <a:prstGeom prst="round2SameRect">
            <a:avLst>
              <a:gd name="adj1" fmla="val 14604"/>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afbeelding 2">
            <a:extLst>
              <a:ext uri="{FF2B5EF4-FFF2-40B4-BE49-F238E27FC236}">
                <a16:creationId xmlns:a16="http://schemas.microsoft.com/office/drawing/2014/main" id="{5715460D-1B70-498D-B0CA-E819A06164FD}"/>
              </a:ext>
            </a:extLst>
          </p:cNvPr>
          <p:cNvSpPr>
            <a:spLocks noGrp="1"/>
          </p:cNvSpPr>
          <p:nvPr>
            <p:ph type="pic" sz="quarter" idx="12"/>
          </p:nvPr>
        </p:nvSpPr>
        <p:spPr>
          <a:xfrm>
            <a:off x="431800" y="3240374"/>
            <a:ext cx="1440000" cy="1440000"/>
          </a:xfrm>
          <a:prstGeom prst="roundRect">
            <a:avLst/>
          </a:prstGeom>
        </p:spPr>
        <p:txBody>
          <a:bodyPr/>
          <a:lstStyle/>
          <a:p>
            <a:endParaRPr lang="nl-NL"/>
          </a:p>
        </p:txBody>
      </p:sp>
      <p:sp>
        <p:nvSpPr>
          <p:cNvPr id="22" name="Tijdelijke aanduiding voor tekst 6">
            <a:extLst>
              <a:ext uri="{FF2B5EF4-FFF2-40B4-BE49-F238E27FC236}">
                <a16:creationId xmlns:a16="http://schemas.microsoft.com/office/drawing/2014/main" id="{D247DDB8-69FC-4D7B-8825-B6D9F26AFA15}"/>
              </a:ext>
            </a:extLst>
          </p:cNvPr>
          <p:cNvSpPr>
            <a:spLocks noGrp="1"/>
          </p:cNvSpPr>
          <p:nvPr>
            <p:ph type="body" sz="quarter" idx="13" hasCustomPrompt="1"/>
          </p:nvPr>
        </p:nvSpPr>
        <p:spPr>
          <a:xfrm>
            <a:off x="2133731" y="3513960"/>
            <a:ext cx="4005812" cy="922727"/>
          </a:xfrm>
          <a:prstGeom prst="rect">
            <a:avLst/>
          </a:prstGeom>
        </p:spPr>
        <p:txBody>
          <a:bodyPr/>
          <a:lstStyle>
            <a:lvl1pP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25" name="Titel 10">
            <a:extLst>
              <a:ext uri="{FF2B5EF4-FFF2-40B4-BE49-F238E27FC236}">
                <a16:creationId xmlns:a16="http://schemas.microsoft.com/office/drawing/2014/main" id="{E8EEE653-062C-4CA2-9568-A7C7CDF95DF0}"/>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26" name="Tijdelijke aanduiding voor tekst 13">
            <a:extLst>
              <a:ext uri="{FF2B5EF4-FFF2-40B4-BE49-F238E27FC236}">
                <a16:creationId xmlns:a16="http://schemas.microsoft.com/office/drawing/2014/main" id="{2C6139A1-FC15-46B8-8226-32E01EABAF90}"/>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grpSp>
        <p:nvGrpSpPr>
          <p:cNvPr id="10" name="Groep 9">
            <a:extLst>
              <a:ext uri="{FF2B5EF4-FFF2-40B4-BE49-F238E27FC236}">
                <a16:creationId xmlns:a16="http://schemas.microsoft.com/office/drawing/2014/main" id="{6618844D-9F15-45FE-A002-D3B1050807ED}"/>
              </a:ext>
            </a:extLst>
          </p:cNvPr>
          <p:cNvGrpSpPr/>
          <p:nvPr userDrawn="1"/>
        </p:nvGrpSpPr>
        <p:grpSpPr>
          <a:xfrm>
            <a:off x="8559023" y="-191903"/>
            <a:ext cx="964833" cy="943202"/>
            <a:chOff x="8559023" y="-191903"/>
            <a:chExt cx="964833" cy="943202"/>
          </a:xfrm>
        </p:grpSpPr>
        <p:grpSp>
          <p:nvGrpSpPr>
            <p:cNvPr id="11" name="Groep 10">
              <a:extLst>
                <a:ext uri="{FF2B5EF4-FFF2-40B4-BE49-F238E27FC236}">
                  <a16:creationId xmlns:a16="http://schemas.microsoft.com/office/drawing/2014/main" id="{59815A29-1849-4460-9E9A-A4450130DB23}"/>
                </a:ext>
              </a:extLst>
            </p:cNvPr>
            <p:cNvGrpSpPr/>
            <p:nvPr/>
          </p:nvGrpSpPr>
          <p:grpSpPr>
            <a:xfrm>
              <a:off x="8582437" y="-191903"/>
              <a:ext cx="941419" cy="943202"/>
              <a:chOff x="8582437" y="-191903"/>
              <a:chExt cx="941419" cy="943202"/>
            </a:xfrm>
          </p:grpSpPr>
          <p:sp>
            <p:nvSpPr>
              <p:cNvPr id="13" name="Rechthoek: afgeronde hoeken 12">
                <a:extLst>
                  <a:ext uri="{FF2B5EF4-FFF2-40B4-BE49-F238E27FC236}">
                    <a16:creationId xmlns:a16="http://schemas.microsoft.com/office/drawing/2014/main" id="{F477D0EA-D8E3-4E90-A60B-96F61764BA3B}"/>
                  </a:ext>
                </a:extLst>
              </p:cNvPr>
              <p:cNvSpPr/>
              <p:nvPr/>
            </p:nvSpPr>
            <p:spPr>
              <a:xfrm rot="1591315">
                <a:off x="8582437" y="-191903"/>
                <a:ext cx="941419" cy="943202"/>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CEBA062B-1FD6-47CE-91A3-CF607884BF76}"/>
                  </a:ext>
                </a:extLst>
              </p:cNvPr>
              <p:cNvGrpSpPr/>
              <p:nvPr/>
            </p:nvGrpSpPr>
            <p:grpSpPr>
              <a:xfrm>
                <a:off x="8605513" y="176043"/>
                <a:ext cx="394448" cy="393766"/>
                <a:chOff x="2338806" y="1105907"/>
                <a:chExt cx="642313" cy="641203"/>
              </a:xfrm>
            </p:grpSpPr>
            <p:sp>
              <p:nvSpPr>
                <p:cNvPr id="15" name="Vrije vorm: vorm 14">
                  <a:extLst>
                    <a:ext uri="{FF2B5EF4-FFF2-40B4-BE49-F238E27FC236}">
                      <a16:creationId xmlns:a16="http://schemas.microsoft.com/office/drawing/2014/main" id="{886C5142-6AA5-4A44-B129-4EEAC24072B3}"/>
                    </a:ext>
                  </a:extLst>
                </p:cNvPr>
                <p:cNvSpPr/>
                <p:nvPr/>
              </p:nvSpPr>
              <p:spPr>
                <a:xfrm>
                  <a:off x="2338806" y="1335445"/>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8BA61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B88433E5-8670-4254-AC4F-216B49302D7F}"/>
                    </a:ext>
                  </a:extLst>
                </p:cNvPr>
                <p:cNvSpPr/>
                <p:nvPr/>
              </p:nvSpPr>
              <p:spPr>
                <a:xfrm>
                  <a:off x="2570698" y="1456140"/>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D32E3F"/>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A424CF2D-3019-4FD6-8D59-5A304FEC335C}"/>
                    </a:ext>
                  </a:extLst>
                </p:cNvPr>
                <p:cNvSpPr/>
                <p:nvPr/>
              </p:nvSpPr>
              <p:spPr>
                <a:xfrm>
                  <a:off x="2458227" y="1105907"/>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0092D4"/>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A6EE18AB-F9FB-41B0-B3AD-78D66E2BB8DF}"/>
                    </a:ext>
                  </a:extLst>
                </p:cNvPr>
                <p:cNvSpPr/>
                <p:nvPr/>
              </p:nvSpPr>
              <p:spPr>
                <a:xfrm>
                  <a:off x="2690149" y="1226669"/>
                  <a:ext cx="290970" cy="290970"/>
                </a:xfrm>
                <a:custGeom>
                  <a:avLst/>
                  <a:gdLst>
                    <a:gd name="connsiteX0" fmla="*/ 0 w 290970"/>
                    <a:gd name="connsiteY0" fmla="*/ 191362 h 290970"/>
                    <a:gd name="connsiteX1" fmla="*/ 99608 w 290970"/>
                    <a:gd name="connsiteY1" fmla="*/ 0 h 290970"/>
                    <a:gd name="connsiteX2" fmla="*/ 290970 w 290970"/>
                    <a:gd name="connsiteY2" fmla="*/ 99608 h 290970"/>
                    <a:gd name="connsiteX3" fmla="*/ 191363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62"/>
                      </a:moveTo>
                      <a:lnTo>
                        <a:pt x="99608" y="0"/>
                      </a:lnTo>
                      <a:lnTo>
                        <a:pt x="290970" y="99608"/>
                      </a:lnTo>
                      <a:lnTo>
                        <a:pt x="191363" y="290970"/>
                      </a:lnTo>
                      <a:close/>
                    </a:path>
                  </a:pathLst>
                </a:custGeom>
                <a:solidFill>
                  <a:srgbClr val="FBBA07"/>
                </a:solidFill>
                <a:ln w="9525" cap="flat">
                  <a:noFill/>
                  <a:prstDash val="solid"/>
                  <a:miter/>
                </a:ln>
              </p:spPr>
              <p:txBody>
                <a:bodyPr rtlCol="0" anchor="ctr"/>
                <a:lstStyle/>
                <a:p>
                  <a:endParaRPr lang="nl-NL"/>
                </a:p>
              </p:txBody>
            </p:sp>
          </p:grpSp>
        </p:grpSp>
        <p:sp>
          <p:nvSpPr>
            <p:cNvPr id="12" name="Rechthoek 11">
              <a:hlinkClick r:id="" action="ppaction://noaction"/>
              <a:extLst>
                <a:ext uri="{FF2B5EF4-FFF2-40B4-BE49-F238E27FC236}">
                  <a16:creationId xmlns:a16="http://schemas.microsoft.com/office/drawing/2014/main" id="{97D44523-64C3-4E21-A88D-1BD28BC24A4C}"/>
                </a:ext>
              </a:extLst>
            </p:cNvPr>
            <p:cNvSpPr/>
            <p:nvPr/>
          </p:nvSpPr>
          <p:spPr>
            <a:xfrm rot="1693321">
              <a:off x="8559023" y="-69470"/>
              <a:ext cx="796320" cy="784431"/>
            </a:xfrm>
            <a:prstGeom prst="rect">
              <a:avLst/>
            </a:prstGeom>
            <a:solidFill>
              <a:schemeClr val="accent4">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10497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13/04/2026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0596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912190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273844"/>
            <a:ext cx="5800725" cy="435887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321298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age titre">
    <p:spTree>
      <p:nvGrpSpPr>
        <p:cNvPr id="1" name=""/>
        <p:cNvGrpSpPr/>
        <p:nvPr/>
      </p:nvGrpSpPr>
      <p:grpSpPr>
        <a:xfrm>
          <a:off x="0" y="0"/>
          <a:ext cx="0" cy="0"/>
          <a:chOff x="0" y="0"/>
          <a:chExt cx="0" cy="0"/>
        </a:xfrm>
      </p:grpSpPr>
      <p:sp>
        <p:nvSpPr>
          <p:cNvPr id="5" name="Espace réservé pour une image  16"/>
          <p:cNvSpPr>
            <a:spLocks noGrp="1"/>
          </p:cNvSpPr>
          <p:nvPr>
            <p:ph type="pic" sz="quarter" idx="14" hasCustomPrompt="1"/>
          </p:nvPr>
        </p:nvSpPr>
        <p:spPr>
          <a:xfrm>
            <a:off x="2" y="0"/>
            <a:ext cx="9144000" cy="5143500"/>
          </a:xfrm>
        </p:spPr>
        <p:txBody>
          <a:bodyPr/>
          <a:lstStyle>
            <a:lvl1pPr marL="0" indent="0" defTabSz="400050">
              <a:spcBef>
                <a:spcPts val="0"/>
              </a:spcBef>
              <a:spcAft>
                <a:spcPts val="0"/>
              </a:spcAft>
              <a:buFontTx/>
              <a:buNone/>
              <a:defRPr baseline="0">
                <a:sym typeface="Wingdings" panose="05000000000000000000" pitchFamily="2" charset="2"/>
              </a:defRPr>
            </a:lvl1pPr>
            <a:lvl2pPr>
              <a:defRPr baseline="0"/>
            </a:lvl2pPr>
          </a:lstStyle>
          <a:p>
            <a:r>
              <a:rPr lang="fr-FR"/>
              <a:t>	</a:t>
            </a:r>
            <a:br>
              <a:rPr lang="fr-FR"/>
            </a:br>
            <a:br>
              <a:rPr lang="fr-FR"/>
            </a:br>
            <a:r>
              <a:rPr lang="fr-FR"/>
              <a:t>	Choisissez votre propre image de fond</a:t>
            </a:r>
            <a:br>
              <a:rPr lang="fr-FR"/>
            </a:br>
            <a:r>
              <a:rPr lang="fr-FR"/>
              <a:t>			Cliquez sur l'icône pour ajouter une image</a:t>
            </a:r>
            <a:br>
              <a:rPr lang="fr-FR"/>
            </a:br>
            <a:endParaRPr lang="fr-CH"/>
          </a:p>
        </p:txBody>
      </p:sp>
    </p:spTree>
    <p:extLst>
      <p:ext uri="{BB962C8B-B14F-4D97-AF65-F5344CB8AC3E}">
        <p14:creationId xmlns:p14="http://schemas.microsoft.com/office/powerpoint/2010/main" val="33723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lide avec texte">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387241" y="346579"/>
            <a:ext cx="6951109" cy="648000"/>
          </a:xfrm>
        </p:spPr>
        <p:txBody>
          <a:bodyPr>
            <a:noAutofit/>
          </a:bodyPr>
          <a:lstStyle>
            <a:lvl1pPr>
              <a:defRPr sz="21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387239" y="108000"/>
            <a:ext cx="6951110" cy="218700"/>
          </a:xfrm>
        </p:spPr>
        <p:txBody>
          <a:bodyPr lIns="10800" anchor="t" anchorCtr="0"/>
          <a:lstStyle>
            <a:lvl1pPr marL="0" marR="0" indent="0" algn="l" defTabSz="685800" rtl="0" eaLnBrk="1" fontAlgn="auto" latinLnBrk="0" hangingPunct="1">
              <a:lnSpc>
                <a:spcPct val="100000"/>
              </a:lnSpc>
              <a:spcBef>
                <a:spcPts val="1050"/>
              </a:spcBef>
              <a:spcAft>
                <a:spcPts val="600"/>
              </a:spcAft>
              <a:buClrTx/>
              <a:buSzTx/>
              <a:buFontTx/>
              <a:buNone/>
              <a:tabLst/>
              <a:defRPr sz="12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ts val="1050"/>
              </a:spcBef>
              <a:spcAft>
                <a:spcPts val="6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7" name="Inhaltsplatzhalter 2"/>
          <p:cNvSpPr>
            <a:spLocks noGrp="1"/>
          </p:cNvSpPr>
          <p:nvPr>
            <p:ph idx="1"/>
          </p:nvPr>
        </p:nvSpPr>
        <p:spPr>
          <a:xfrm>
            <a:off x="386152" y="1191483"/>
            <a:ext cx="8352188" cy="3402710"/>
          </a:xfrm>
          <a:noFill/>
        </p:spPr>
        <p:txBody>
          <a:bodyPr/>
          <a:lstStyle>
            <a:lvl1pPr marL="204788" indent="-204788">
              <a:spcBef>
                <a:spcPts val="1050"/>
              </a:spcBef>
              <a:spcAft>
                <a:spcPts val="600"/>
              </a:spcAft>
              <a:buFontTx/>
              <a:buBlip>
                <a:blip r:embed="rId2"/>
              </a:buBlip>
              <a:defRPr sz="1650"/>
            </a:lvl1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H" noProof="0"/>
          </a:p>
        </p:txBody>
      </p:sp>
      <p:sp>
        <p:nvSpPr>
          <p:cNvPr id="3" name="Espace réservé du contenu 2"/>
          <p:cNvSpPr>
            <a:spLocks noGrp="1"/>
          </p:cNvSpPr>
          <p:nvPr>
            <p:ph sz="quarter" idx="14" hasCustomPrompt="1"/>
          </p:nvPr>
        </p:nvSpPr>
        <p:spPr>
          <a:xfrm>
            <a:off x="386151" y="4762800"/>
            <a:ext cx="6011057" cy="269693"/>
          </a:xfrm>
        </p:spPr>
        <p:txBody>
          <a:bodyPr anchor="ctr"/>
          <a:lstStyle>
            <a:lvl1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1050"/>
              </a:spcBef>
              <a:spcAft>
                <a:spcPts val="600"/>
              </a:spcAft>
              <a:buClrTx/>
              <a:buSzTx/>
              <a:buFontTx/>
              <a:buNone/>
              <a:tabLst/>
              <a:defRPr lang="fr-CH" sz="9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Tree>
    <p:extLst>
      <p:ext uri="{BB962C8B-B14F-4D97-AF65-F5344CB8AC3E}">
        <p14:creationId xmlns:p14="http://schemas.microsoft.com/office/powerpoint/2010/main" val="41698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lide avec texte à droit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75A4F164-3A46-4CEE-A25C-CA523D5E42F3}" type="slidenum">
              <a:rPr lang="fr-CH" noProof="0" smtClean="0"/>
              <a:t>‹N°›</a:t>
            </a:fld>
            <a:endParaRPr lang="fr-CH" noProof="0"/>
          </a:p>
        </p:txBody>
      </p:sp>
      <p:sp>
        <p:nvSpPr>
          <p:cNvPr id="8" name="Titel 1"/>
          <p:cNvSpPr>
            <a:spLocks noGrp="1"/>
          </p:cNvSpPr>
          <p:nvPr>
            <p:ph type="title" hasCustomPrompt="1"/>
          </p:nvPr>
        </p:nvSpPr>
        <p:spPr>
          <a:xfrm>
            <a:off x="387241" y="344788"/>
            <a:ext cx="8351099" cy="647894"/>
          </a:xfrm>
        </p:spPr>
        <p:txBody>
          <a:bodyPr>
            <a:noAutofit/>
          </a:bodyPr>
          <a:lstStyle>
            <a:lvl1pPr>
              <a:defRPr sz="2100" baseline="0"/>
            </a:lvl1pPr>
          </a:lstStyle>
          <a:p>
            <a:r>
              <a:rPr lang="fr-CH" noProof="0"/>
              <a:t>Titre </a:t>
            </a:r>
            <a:br>
              <a:rPr lang="fr-CH" noProof="0"/>
            </a:br>
            <a:r>
              <a:rPr lang="fr-CH" noProof="0"/>
              <a:t>(= Message ou résumé)</a:t>
            </a:r>
          </a:p>
        </p:txBody>
      </p:sp>
      <p:sp>
        <p:nvSpPr>
          <p:cNvPr id="9" name="Textplatzhalter 12"/>
          <p:cNvSpPr>
            <a:spLocks noGrp="1"/>
          </p:cNvSpPr>
          <p:nvPr>
            <p:ph type="body" sz="quarter" idx="13" hasCustomPrompt="1"/>
          </p:nvPr>
        </p:nvSpPr>
        <p:spPr>
          <a:xfrm>
            <a:off x="387239" y="108000"/>
            <a:ext cx="6951110" cy="218255"/>
          </a:xfrm>
        </p:spPr>
        <p:txBody>
          <a:bodyPr lIns="10800" anchor="t" anchorCtr="0"/>
          <a:lstStyle>
            <a:lvl1pPr marL="0" marR="0" indent="0" algn="l" defTabSz="685800" rtl="0" eaLnBrk="1" fontAlgn="auto" latinLnBrk="0" hangingPunct="1">
              <a:lnSpc>
                <a:spcPct val="100000"/>
              </a:lnSpc>
              <a:spcBef>
                <a:spcPts val="1050"/>
              </a:spcBef>
              <a:spcAft>
                <a:spcPts val="600"/>
              </a:spcAft>
              <a:buClrTx/>
              <a:buSzTx/>
              <a:buFontTx/>
              <a:buNone/>
              <a:tabLst/>
              <a:defRPr sz="1200" baseline="0">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100000"/>
              </a:lnSpc>
              <a:spcBef>
                <a:spcPts val="1050"/>
              </a:spcBef>
              <a:spcAft>
                <a:spcPts val="600"/>
              </a:spcAft>
              <a:buClrTx/>
              <a:buSzTx/>
              <a:buFontTx/>
              <a:buNone/>
              <a:tabLst/>
              <a:defRPr/>
            </a:pPr>
            <a:r>
              <a:rPr lang="fr-CH" noProof="0"/>
              <a:t>Thème (par ex. de la table des matières, points de l’ordre du jour</a:t>
            </a:r>
            <a:endParaRPr lang="fr-CH" noProof="0">
              <a:latin typeface="Calibri Light" panose="020F0302020204030204" pitchFamily="34" charset="0"/>
            </a:endParaRPr>
          </a:p>
        </p:txBody>
      </p:sp>
      <p:sp>
        <p:nvSpPr>
          <p:cNvPr id="3" name="Inhaltsplatzhalter 2"/>
          <p:cNvSpPr>
            <a:spLocks noGrp="1"/>
          </p:cNvSpPr>
          <p:nvPr>
            <p:ph idx="1" hasCustomPrompt="1"/>
          </p:nvPr>
        </p:nvSpPr>
        <p:spPr>
          <a:xfrm>
            <a:off x="5658587" y="1120345"/>
            <a:ext cx="3079752" cy="3583070"/>
          </a:xfrm>
          <a:noFill/>
        </p:spPr>
        <p:txBody>
          <a:bodyPr/>
          <a:lstStyle>
            <a:lvl1pPr>
              <a:defRPr sz="1500">
                <a:solidFill>
                  <a:schemeClr val="tx1"/>
                </a:solidFill>
              </a:defRPr>
            </a:lvl1pPr>
            <a:lvl2pPr>
              <a:defRPr sz="1350">
                <a:solidFill>
                  <a:schemeClr val="tx1"/>
                </a:solidFill>
              </a:defRPr>
            </a:lvl2pPr>
            <a:lvl3pPr>
              <a:defRPr sz="1200"/>
            </a:lvl3pPr>
            <a:lvl4pPr>
              <a:defRPr sz="1050"/>
            </a:lvl4pPr>
            <a:lvl5pPr>
              <a:defRPr sz="1050"/>
            </a:lvl5pPr>
          </a:lstStyle>
          <a:p>
            <a:pPr lvl="0"/>
            <a:r>
              <a:rPr lang="fr-CH" noProof="0"/>
              <a:t>Modifier le texte du masque</a:t>
            </a:r>
          </a:p>
          <a:p>
            <a:pPr lvl="1"/>
            <a:r>
              <a:rPr lang="fr-CH" noProof="0"/>
              <a:t>Deuxième niveau</a:t>
            </a:r>
          </a:p>
        </p:txBody>
      </p:sp>
      <p:sp>
        <p:nvSpPr>
          <p:cNvPr id="13" name="Espace réservé du contenu 2"/>
          <p:cNvSpPr>
            <a:spLocks noGrp="1"/>
          </p:cNvSpPr>
          <p:nvPr>
            <p:ph sz="quarter" idx="14" hasCustomPrompt="1"/>
          </p:nvPr>
        </p:nvSpPr>
        <p:spPr>
          <a:xfrm>
            <a:off x="386151" y="4762800"/>
            <a:ext cx="6011057" cy="269693"/>
          </a:xfrm>
        </p:spPr>
        <p:txBody>
          <a:bodyPr anchor="ctr"/>
          <a:lstStyle>
            <a:lvl1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1pPr>
            <a:lvl2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2pPr>
            <a:lvl3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3pPr>
            <a:lvl4pPr marL="0" marR="0" indent="0" algn="l" defTabSz="685800" rtl="0" eaLnBrk="1" fontAlgn="auto" latinLnBrk="0" hangingPunct="1">
              <a:lnSpc>
                <a:spcPct val="100000"/>
              </a:lnSpc>
              <a:spcBef>
                <a:spcPts val="1050"/>
              </a:spcBef>
              <a:spcAft>
                <a:spcPts val="600"/>
              </a:spcAft>
              <a:buClrTx/>
              <a:buSzTx/>
              <a:buFontTx/>
              <a:buNone/>
              <a:tabLst/>
              <a:defRPr lang="fr-FR" sz="900" kern="1200" baseline="0" dirty="0" smtClean="0">
                <a:solidFill>
                  <a:schemeClr val="bg1">
                    <a:lumMod val="50000"/>
                  </a:schemeClr>
                </a:solidFill>
                <a:latin typeface="Arial" panose="020B0604020202020204" pitchFamily="34" charset="0"/>
                <a:ea typeface="+mn-ea"/>
                <a:cs typeface="Arial" panose="020B0604020202020204" pitchFamily="34" charset="0"/>
              </a:defRPr>
            </a:lvl4pPr>
            <a:lvl5pPr marL="0" marR="0" indent="0" algn="l" defTabSz="685800" rtl="0" eaLnBrk="1" fontAlgn="auto" latinLnBrk="0" hangingPunct="1">
              <a:lnSpc>
                <a:spcPct val="100000"/>
              </a:lnSpc>
              <a:spcBef>
                <a:spcPts val="1050"/>
              </a:spcBef>
              <a:spcAft>
                <a:spcPts val="600"/>
              </a:spcAft>
              <a:buClrTx/>
              <a:buSzTx/>
              <a:buFontTx/>
              <a:buNone/>
              <a:tabLst/>
              <a:defRPr lang="fr-CH" sz="900" kern="1200" baseline="0" dirty="0">
                <a:solidFill>
                  <a:schemeClr val="bg1">
                    <a:lumMod val="50000"/>
                  </a:schemeClr>
                </a:solidFill>
                <a:latin typeface="Arial" panose="020B0604020202020204" pitchFamily="34" charset="0"/>
                <a:ea typeface="+mn-ea"/>
                <a:cs typeface="Arial" panose="020B0604020202020204" pitchFamily="34" charset="0"/>
              </a:defRPr>
            </a:lvl5pPr>
          </a:lstStyle>
          <a:p>
            <a:pPr lvl="0"/>
            <a:r>
              <a:rPr lang="fr-FR"/>
              <a:t>Référence (source d’information, note de pied de page)</a:t>
            </a:r>
            <a:endParaRPr lang="fr-CH"/>
          </a:p>
        </p:txBody>
      </p:sp>
      <p:sp>
        <p:nvSpPr>
          <p:cNvPr id="4" name="Espace réservé pour une image  3"/>
          <p:cNvSpPr>
            <a:spLocks noGrp="1"/>
          </p:cNvSpPr>
          <p:nvPr>
            <p:ph type="pic" sz="quarter" idx="15"/>
          </p:nvPr>
        </p:nvSpPr>
        <p:spPr>
          <a:xfrm>
            <a:off x="387239" y="1120345"/>
            <a:ext cx="5131488" cy="3583070"/>
          </a:xfrm>
        </p:spPr>
        <p:txBody>
          <a:bodyPr/>
          <a:lstStyle/>
          <a:p>
            <a:endParaRPr lang="fr-BE"/>
          </a:p>
        </p:txBody>
      </p:sp>
    </p:spTree>
    <p:extLst>
      <p:ext uri="{BB962C8B-B14F-4D97-AF65-F5344CB8AC3E}">
        <p14:creationId xmlns:p14="http://schemas.microsoft.com/office/powerpoint/2010/main" val="31167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Afbeelding 3x">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0F5F4741-7E9A-4CAB-94EB-11EAC243E80F}"/>
              </a:ext>
            </a:extLst>
          </p:cNvPr>
          <p:cNvSpPr/>
          <p:nvPr userDrawn="1"/>
        </p:nvSpPr>
        <p:spPr>
          <a:xfrm>
            <a:off x="0" y="-319456"/>
            <a:ext cx="83676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200" b="0" cap="none" spc="0" baseline="0" noProof="0">
                <a:solidFill>
                  <a:schemeClr val="accent1"/>
                </a:solidFill>
                <a:latin typeface="+mj-lt"/>
              </a:rPr>
              <a:t>Afbeelding 3x</a:t>
            </a:r>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spc="0"/>
            </a:lvl1pPr>
          </a:lstStyle>
          <a:p>
            <a:fld id="{9E843DB9-9987-4157-AB9C-CEA8D7D910BB}" type="slidenum">
              <a:rPr lang="nl-NL" smtClean="0"/>
              <a:pPr/>
              <a:t>‹N°›</a:t>
            </a:fld>
            <a:endParaRPr lang="nl-NL"/>
          </a:p>
        </p:txBody>
      </p:sp>
      <p:sp>
        <p:nvSpPr>
          <p:cNvPr id="12" name="Titel 11">
            <a:extLst>
              <a:ext uri="{FF2B5EF4-FFF2-40B4-BE49-F238E27FC236}">
                <a16:creationId xmlns:a16="http://schemas.microsoft.com/office/drawing/2014/main" id="{228525FE-6F63-8384-F241-A125D7887F4F}"/>
              </a:ext>
            </a:extLst>
          </p:cNvPr>
          <p:cNvSpPr>
            <a:spLocks noGrp="1"/>
          </p:cNvSpPr>
          <p:nvPr>
            <p:ph type="title" hasCustomPrompt="1"/>
          </p:nvPr>
        </p:nvSpPr>
        <p:spPr>
          <a:xfrm>
            <a:off x="467915" y="533314"/>
            <a:ext cx="8208170" cy="410736"/>
          </a:xfrm>
        </p:spPr>
        <p:txBody>
          <a:bodyPr/>
          <a:lstStyle>
            <a:lvl1pPr>
              <a:defRPr spc="0"/>
            </a:lvl1pPr>
          </a:lstStyle>
          <a:p>
            <a:r>
              <a:rPr lang="nl-NL"/>
              <a:t>Titel van de pagina</a:t>
            </a:r>
          </a:p>
        </p:txBody>
      </p:sp>
      <p:sp>
        <p:nvSpPr>
          <p:cNvPr id="14" name="Tijdelijke aanduiding voor tekst 10">
            <a:extLst>
              <a:ext uri="{FF2B5EF4-FFF2-40B4-BE49-F238E27FC236}">
                <a16:creationId xmlns:a16="http://schemas.microsoft.com/office/drawing/2014/main" id="{4A5658A0-09E3-2738-F568-64E30F59CCA6}"/>
              </a:ext>
            </a:extLst>
          </p:cNvPr>
          <p:cNvSpPr>
            <a:spLocks noGrp="1"/>
          </p:cNvSpPr>
          <p:nvPr>
            <p:ph type="body" sz="quarter" idx="21" hasCustomPrompt="1"/>
          </p:nvPr>
        </p:nvSpPr>
        <p:spPr>
          <a:xfrm>
            <a:off x="467916" y="944050"/>
            <a:ext cx="8208169" cy="398975"/>
          </a:xfrm>
        </p:spPr>
        <p:txBody>
          <a:bodyPr anchor="ctr"/>
          <a:lstStyle>
            <a:lvl1pPr marL="0" indent="0">
              <a:buNone/>
              <a:defRPr sz="1500" spc="0">
                <a:solidFill>
                  <a:schemeClr val="tx2"/>
                </a:solidFill>
              </a:defRPr>
            </a:lvl1pPr>
          </a:lstStyle>
          <a:p>
            <a:pPr lvl="0"/>
            <a:r>
              <a:rPr lang="nl-NL"/>
              <a:t>Subtitel</a:t>
            </a:r>
          </a:p>
        </p:txBody>
      </p:sp>
      <p:sp>
        <p:nvSpPr>
          <p:cNvPr id="6" name="Tijdelijke aanduiding voor afbeelding 5">
            <a:extLst>
              <a:ext uri="{FF2B5EF4-FFF2-40B4-BE49-F238E27FC236}">
                <a16:creationId xmlns:a16="http://schemas.microsoft.com/office/drawing/2014/main" id="{226CB38A-1794-68AD-3392-277F3FDB99C4}"/>
              </a:ext>
            </a:extLst>
          </p:cNvPr>
          <p:cNvSpPr>
            <a:spLocks noGrp="1"/>
          </p:cNvSpPr>
          <p:nvPr>
            <p:ph type="pic" sz="quarter" idx="13" hasCustomPrompt="1"/>
          </p:nvPr>
        </p:nvSpPr>
        <p:spPr>
          <a:xfrm>
            <a:off x="467916" y="2000251"/>
            <a:ext cx="2618185" cy="2174081"/>
          </a:xfrm>
          <a:prstGeom prst="roundRect">
            <a:avLst>
              <a:gd name="adj" fmla="val 4400"/>
            </a:avLst>
          </a:pr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900" i="1" spc="0">
                <a:solidFill>
                  <a:schemeClr val="bg1">
                    <a:lumMod val="50000"/>
                  </a:schemeClr>
                </a:solidFill>
              </a:defRPr>
            </a:lvl1pPr>
          </a:lstStyle>
          <a:p>
            <a:r>
              <a:rPr lang="nl-NL"/>
              <a:t>Klik op onderstaand pictogram </a:t>
            </a:r>
            <a:br>
              <a:rPr lang="nl-NL"/>
            </a:br>
            <a:r>
              <a:rPr lang="nl-NL"/>
              <a:t>om een afbeelding in te voegen</a:t>
            </a:r>
          </a:p>
        </p:txBody>
      </p:sp>
      <p:sp>
        <p:nvSpPr>
          <p:cNvPr id="7" name="Tijdelijke aanduiding voor afbeelding 6">
            <a:extLst>
              <a:ext uri="{FF2B5EF4-FFF2-40B4-BE49-F238E27FC236}">
                <a16:creationId xmlns:a16="http://schemas.microsoft.com/office/drawing/2014/main" id="{5250FDCC-E547-9FDC-CD23-801A2DBBC78A}"/>
              </a:ext>
            </a:extLst>
          </p:cNvPr>
          <p:cNvSpPr>
            <a:spLocks noGrp="1"/>
          </p:cNvSpPr>
          <p:nvPr>
            <p:ph type="pic" sz="quarter" idx="22" hasCustomPrompt="1"/>
          </p:nvPr>
        </p:nvSpPr>
        <p:spPr>
          <a:xfrm>
            <a:off x="3262907" y="2000251"/>
            <a:ext cx="2618185" cy="2174081"/>
          </a:xfrm>
          <a:prstGeom prst="roundRect">
            <a:avLst>
              <a:gd name="adj" fmla="val 4400"/>
            </a:avLst>
          </a:pr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900" i="1" spc="0">
                <a:solidFill>
                  <a:schemeClr val="bg1">
                    <a:lumMod val="50000"/>
                  </a:schemeClr>
                </a:solidFill>
              </a:defRPr>
            </a:lvl1pPr>
          </a:lstStyle>
          <a:p>
            <a:r>
              <a:rPr lang="nl-NL"/>
              <a:t>Klik op onderstaand pictogram </a:t>
            </a:r>
            <a:br>
              <a:rPr lang="nl-NL"/>
            </a:br>
            <a:r>
              <a:rPr lang="nl-NL"/>
              <a:t>om een afbeelding in te voegen</a:t>
            </a:r>
          </a:p>
        </p:txBody>
      </p:sp>
      <p:sp>
        <p:nvSpPr>
          <p:cNvPr id="9" name="Tijdelijke aanduiding voor afbeelding 8">
            <a:extLst>
              <a:ext uri="{FF2B5EF4-FFF2-40B4-BE49-F238E27FC236}">
                <a16:creationId xmlns:a16="http://schemas.microsoft.com/office/drawing/2014/main" id="{823BB12D-124B-5B98-9C74-141B2420E0C0}"/>
              </a:ext>
            </a:extLst>
          </p:cNvPr>
          <p:cNvSpPr>
            <a:spLocks noGrp="1"/>
          </p:cNvSpPr>
          <p:nvPr>
            <p:ph type="pic" sz="quarter" idx="23" hasCustomPrompt="1"/>
          </p:nvPr>
        </p:nvSpPr>
        <p:spPr>
          <a:xfrm>
            <a:off x="6057900" y="2000251"/>
            <a:ext cx="2618185" cy="2174081"/>
          </a:xfrm>
          <a:prstGeom prst="roundRect">
            <a:avLst>
              <a:gd name="adj" fmla="val 4400"/>
            </a:avLst>
          </a:pr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900" i="1" spc="0">
                <a:solidFill>
                  <a:schemeClr val="bg1">
                    <a:lumMod val="50000"/>
                  </a:schemeClr>
                </a:solidFill>
              </a:defRPr>
            </a:lvl1pPr>
          </a:lstStyle>
          <a:p>
            <a:r>
              <a:rPr lang="nl-NL"/>
              <a:t>Klik op onderstaand pictogram </a:t>
            </a:r>
            <a:br>
              <a:rPr lang="nl-NL"/>
            </a:br>
            <a:r>
              <a:rPr lang="nl-NL"/>
              <a:t>om een afbeelding in te voegen</a:t>
            </a:r>
          </a:p>
        </p:txBody>
      </p:sp>
      <p:sp>
        <p:nvSpPr>
          <p:cNvPr id="10" name="Tijdelijke aanduiding voor tekst 5">
            <a:extLst>
              <a:ext uri="{FF2B5EF4-FFF2-40B4-BE49-F238E27FC236}">
                <a16:creationId xmlns:a16="http://schemas.microsoft.com/office/drawing/2014/main" id="{B596C35C-82FF-CB69-DDA9-E2017A3683BE}"/>
              </a:ext>
            </a:extLst>
          </p:cNvPr>
          <p:cNvSpPr>
            <a:spLocks noGrp="1"/>
          </p:cNvSpPr>
          <p:nvPr>
            <p:ph type="body" sz="quarter" idx="17" hasCustomPrompt="1"/>
          </p:nvPr>
        </p:nvSpPr>
        <p:spPr>
          <a:xfrm>
            <a:off x="467916" y="1563983"/>
            <a:ext cx="2618184" cy="249340"/>
          </a:xfrm>
        </p:spPr>
        <p:txBody>
          <a:bodyPr/>
          <a:lstStyle>
            <a:lvl1pPr marL="0" indent="0">
              <a:spcBef>
                <a:spcPts val="0"/>
              </a:spcBef>
              <a:spcAft>
                <a:spcPts val="0"/>
              </a:spcAft>
              <a:buNone/>
              <a:defRPr sz="1125" b="1" spc="0">
                <a:solidFill>
                  <a:schemeClr val="accent4"/>
                </a:solidFill>
              </a:defRPr>
            </a:lvl1pPr>
          </a:lstStyle>
          <a:p>
            <a:pPr lvl="0"/>
            <a:r>
              <a:rPr lang="nl-NL"/>
              <a:t>Titel afbeelding</a:t>
            </a:r>
          </a:p>
        </p:txBody>
      </p:sp>
      <p:sp>
        <p:nvSpPr>
          <p:cNvPr id="15" name="Tijdelijke aanduiding voor tekst 5">
            <a:extLst>
              <a:ext uri="{FF2B5EF4-FFF2-40B4-BE49-F238E27FC236}">
                <a16:creationId xmlns:a16="http://schemas.microsoft.com/office/drawing/2014/main" id="{7A89E411-F6E6-4002-CAF0-E60C99679769}"/>
              </a:ext>
            </a:extLst>
          </p:cNvPr>
          <p:cNvSpPr>
            <a:spLocks noGrp="1"/>
          </p:cNvSpPr>
          <p:nvPr>
            <p:ph type="body" sz="quarter" idx="24" hasCustomPrompt="1"/>
          </p:nvPr>
        </p:nvSpPr>
        <p:spPr>
          <a:xfrm>
            <a:off x="3262907" y="1563983"/>
            <a:ext cx="2618184" cy="249340"/>
          </a:xfrm>
        </p:spPr>
        <p:txBody>
          <a:bodyPr/>
          <a:lstStyle>
            <a:lvl1pPr marL="0" indent="0">
              <a:spcBef>
                <a:spcPts val="0"/>
              </a:spcBef>
              <a:spcAft>
                <a:spcPts val="0"/>
              </a:spcAft>
              <a:buNone/>
              <a:defRPr sz="1125" b="1" spc="0">
                <a:solidFill>
                  <a:schemeClr val="accent4"/>
                </a:solidFill>
              </a:defRPr>
            </a:lvl1pPr>
          </a:lstStyle>
          <a:p>
            <a:pPr lvl="0"/>
            <a:r>
              <a:rPr lang="nl-NL"/>
              <a:t>Titel afbeelding</a:t>
            </a:r>
          </a:p>
        </p:txBody>
      </p:sp>
      <p:sp>
        <p:nvSpPr>
          <p:cNvPr id="16" name="Tijdelijke aanduiding voor tekst 5">
            <a:extLst>
              <a:ext uri="{FF2B5EF4-FFF2-40B4-BE49-F238E27FC236}">
                <a16:creationId xmlns:a16="http://schemas.microsoft.com/office/drawing/2014/main" id="{6E869F38-C34A-41B7-9EA9-2F5380F0FA3D}"/>
              </a:ext>
            </a:extLst>
          </p:cNvPr>
          <p:cNvSpPr>
            <a:spLocks noGrp="1"/>
          </p:cNvSpPr>
          <p:nvPr>
            <p:ph type="body" sz="quarter" idx="25" hasCustomPrompt="1"/>
          </p:nvPr>
        </p:nvSpPr>
        <p:spPr>
          <a:xfrm>
            <a:off x="6057897" y="1563983"/>
            <a:ext cx="2618184" cy="249340"/>
          </a:xfrm>
        </p:spPr>
        <p:txBody>
          <a:bodyPr/>
          <a:lstStyle>
            <a:lvl1pPr marL="0" indent="0">
              <a:spcBef>
                <a:spcPts val="0"/>
              </a:spcBef>
              <a:spcAft>
                <a:spcPts val="0"/>
              </a:spcAft>
              <a:buNone/>
              <a:defRPr sz="1125" b="1" spc="0">
                <a:solidFill>
                  <a:schemeClr val="accent4"/>
                </a:solidFill>
              </a:defRPr>
            </a:lvl1pPr>
          </a:lstStyle>
          <a:p>
            <a:pPr lvl="0"/>
            <a:r>
              <a:rPr lang="nl-NL"/>
              <a:t>Titel afbeelding</a:t>
            </a:r>
          </a:p>
        </p:txBody>
      </p:sp>
      <p:sp>
        <p:nvSpPr>
          <p:cNvPr id="18" name="Tijdelijke aanduiding voor tekst 17">
            <a:extLst>
              <a:ext uri="{FF2B5EF4-FFF2-40B4-BE49-F238E27FC236}">
                <a16:creationId xmlns:a16="http://schemas.microsoft.com/office/drawing/2014/main" id="{2C420793-6EF4-8166-780B-955FD017BF5B}"/>
              </a:ext>
            </a:extLst>
          </p:cNvPr>
          <p:cNvSpPr>
            <a:spLocks noGrp="1"/>
          </p:cNvSpPr>
          <p:nvPr>
            <p:ph type="body" sz="quarter" idx="26" hasCustomPrompt="1"/>
          </p:nvPr>
        </p:nvSpPr>
        <p:spPr>
          <a:xfrm>
            <a:off x="467917" y="4214192"/>
            <a:ext cx="2618184" cy="239937"/>
          </a:xfrm>
        </p:spPr>
        <p:txBody>
          <a:bodyPr/>
          <a:lstStyle>
            <a:lvl1pPr marL="0" indent="0">
              <a:buNone/>
              <a:defRPr sz="825" spc="0">
                <a:solidFill>
                  <a:schemeClr val="tx2"/>
                </a:solidFill>
              </a:defRPr>
            </a:lvl1pPr>
          </a:lstStyle>
          <a:p>
            <a:pPr lvl="0"/>
            <a:r>
              <a:rPr lang="nl-NL"/>
              <a:t>Onderschrift</a:t>
            </a:r>
          </a:p>
        </p:txBody>
      </p:sp>
      <p:sp>
        <p:nvSpPr>
          <p:cNvPr id="19" name="Tijdelijke aanduiding voor tekst 17">
            <a:extLst>
              <a:ext uri="{FF2B5EF4-FFF2-40B4-BE49-F238E27FC236}">
                <a16:creationId xmlns:a16="http://schemas.microsoft.com/office/drawing/2014/main" id="{5CDC1002-18C6-CB23-8467-769610A81214}"/>
              </a:ext>
            </a:extLst>
          </p:cNvPr>
          <p:cNvSpPr>
            <a:spLocks noGrp="1"/>
          </p:cNvSpPr>
          <p:nvPr>
            <p:ph type="body" sz="quarter" idx="27" hasCustomPrompt="1"/>
          </p:nvPr>
        </p:nvSpPr>
        <p:spPr>
          <a:xfrm>
            <a:off x="3262907" y="4214192"/>
            <a:ext cx="2618184" cy="239937"/>
          </a:xfrm>
        </p:spPr>
        <p:txBody>
          <a:bodyPr/>
          <a:lstStyle>
            <a:lvl1pPr marL="0" indent="0">
              <a:buNone/>
              <a:defRPr sz="825" spc="0">
                <a:solidFill>
                  <a:schemeClr val="tx2"/>
                </a:solidFill>
              </a:defRPr>
            </a:lvl1pPr>
          </a:lstStyle>
          <a:p>
            <a:pPr lvl="0"/>
            <a:r>
              <a:rPr lang="nl-NL"/>
              <a:t>Onderschrift</a:t>
            </a:r>
          </a:p>
        </p:txBody>
      </p:sp>
      <p:sp>
        <p:nvSpPr>
          <p:cNvPr id="20" name="Tijdelijke aanduiding voor tekst 17">
            <a:extLst>
              <a:ext uri="{FF2B5EF4-FFF2-40B4-BE49-F238E27FC236}">
                <a16:creationId xmlns:a16="http://schemas.microsoft.com/office/drawing/2014/main" id="{5EA9FE60-0BB6-387B-3DFE-EA813BA9C168}"/>
              </a:ext>
            </a:extLst>
          </p:cNvPr>
          <p:cNvSpPr>
            <a:spLocks noGrp="1"/>
          </p:cNvSpPr>
          <p:nvPr>
            <p:ph type="body" sz="quarter" idx="28" hasCustomPrompt="1"/>
          </p:nvPr>
        </p:nvSpPr>
        <p:spPr>
          <a:xfrm>
            <a:off x="6057896" y="4214192"/>
            <a:ext cx="2618184" cy="239937"/>
          </a:xfrm>
        </p:spPr>
        <p:txBody>
          <a:bodyPr/>
          <a:lstStyle>
            <a:lvl1pPr marL="0" indent="0">
              <a:buNone/>
              <a:defRPr sz="825" spc="0">
                <a:solidFill>
                  <a:schemeClr val="tx2"/>
                </a:solidFill>
              </a:defRPr>
            </a:lvl1pPr>
          </a:lstStyle>
          <a:p>
            <a:pPr lvl="0"/>
            <a:r>
              <a:rPr lang="nl-NL"/>
              <a:t>Onderschrift</a:t>
            </a:r>
          </a:p>
        </p:txBody>
      </p:sp>
      <p:grpSp>
        <p:nvGrpSpPr>
          <p:cNvPr id="2" name="INSTRUCTIE">
            <a:extLst>
              <a:ext uri="{FF2B5EF4-FFF2-40B4-BE49-F238E27FC236}">
                <a16:creationId xmlns:a16="http://schemas.microsoft.com/office/drawing/2014/main" id="{2F609584-235C-AEC2-7194-78FCC166069F}"/>
              </a:ext>
            </a:extLst>
          </p:cNvPr>
          <p:cNvGrpSpPr/>
          <p:nvPr userDrawn="1"/>
        </p:nvGrpSpPr>
        <p:grpSpPr>
          <a:xfrm>
            <a:off x="-2839624" y="0"/>
            <a:ext cx="2769836" cy="3416462"/>
            <a:chOff x="-3786165" y="0"/>
            <a:chExt cx="3693114" cy="4555282"/>
          </a:xfrm>
        </p:grpSpPr>
        <p:sp>
          <p:nvSpPr>
            <p:cNvPr id="4" name="Rechthoek 3">
              <a:extLst>
                <a:ext uri="{FF2B5EF4-FFF2-40B4-BE49-F238E27FC236}">
                  <a16:creationId xmlns:a16="http://schemas.microsoft.com/office/drawing/2014/main" id="{6983F8FA-DFDB-9754-ACE0-342C0FEAB8F7}"/>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spc="0" baseline="0" noProof="0">
                  <a:solidFill>
                    <a:schemeClr val="accent1"/>
                  </a:solidFill>
                  <a:latin typeface="Calibri" panose="020F0502020204030204" pitchFamily="34" charset="0"/>
                  <a:cs typeface="Calibri" panose="020F0502020204030204" pitchFamily="34" charset="0"/>
                </a:rPr>
                <a:t>Afbeelding invoegen/opmaken</a:t>
              </a:r>
            </a:p>
          </p:txBody>
        </p:sp>
        <p:sp>
          <p:nvSpPr>
            <p:cNvPr id="11" name="Ovaal 10">
              <a:extLst>
                <a:ext uri="{FF2B5EF4-FFF2-40B4-BE49-F238E27FC236}">
                  <a16:creationId xmlns:a16="http://schemas.microsoft.com/office/drawing/2014/main" id="{6C8E4AFC-9DBE-3BC6-4230-1EED251F664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A4967D19-19E7-D211-4472-64B2AA9F045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9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EE28C96A-236F-4C9A-6D76-CFAE82DD3D76}"/>
                </a:ext>
              </a:extLst>
            </p:cNvPr>
            <p:cNvGrpSpPr/>
            <p:nvPr userDrawn="1"/>
          </p:nvGrpSpPr>
          <p:grpSpPr>
            <a:xfrm>
              <a:off x="-3316179" y="1231351"/>
              <a:ext cx="294789" cy="318834"/>
              <a:chOff x="14466489" y="1001522"/>
              <a:chExt cx="290627" cy="314333"/>
            </a:xfrm>
          </p:grpSpPr>
          <p:sp>
            <p:nvSpPr>
              <p:cNvPr id="49" name="Rechthoek 48">
                <a:extLst>
                  <a:ext uri="{FF2B5EF4-FFF2-40B4-BE49-F238E27FC236}">
                    <a16:creationId xmlns:a16="http://schemas.microsoft.com/office/drawing/2014/main" id="{2D5917AC-1720-C723-C89D-C23974101C6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spc="0" noProof="0">
                  <a:solidFill>
                    <a:srgbClr val="211F26"/>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2666529F-D302-D6CD-A887-8C01A056C77F}"/>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spc="0" noProof="0">
                  <a:solidFill>
                    <a:srgbClr val="211F26"/>
                  </a:solidFill>
                  <a:latin typeface="Calibri" panose="020F0502020204030204" pitchFamily="34" charset="0"/>
                  <a:cs typeface="Calibri" panose="020F0502020204030204" pitchFamily="34" charset="0"/>
                </a:endParaRPr>
              </a:p>
            </p:txBody>
          </p:sp>
          <p:sp>
            <p:nvSpPr>
              <p:cNvPr id="51" name="Vrije vorm: vorm 50">
                <a:extLst>
                  <a:ext uri="{FF2B5EF4-FFF2-40B4-BE49-F238E27FC236}">
                    <a16:creationId xmlns:a16="http://schemas.microsoft.com/office/drawing/2014/main" id="{52E46FC9-BE5D-0EF3-9AAD-C463081640D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00" b="1" spc="0" noProof="0">
                  <a:solidFill>
                    <a:srgbClr val="211F26"/>
                  </a:solidFill>
                  <a:latin typeface="Calibri" panose="020F0502020204030204" pitchFamily="34" charset="0"/>
                  <a:cs typeface="Calibri" panose="020F0502020204030204" pitchFamily="34" charset="0"/>
                </a:endParaRPr>
              </a:p>
            </p:txBody>
          </p:sp>
          <p:sp>
            <p:nvSpPr>
              <p:cNvPr id="52" name="Rechthoek: afgeronde hoeken 51">
                <a:extLst>
                  <a:ext uri="{FF2B5EF4-FFF2-40B4-BE49-F238E27FC236}">
                    <a16:creationId xmlns:a16="http://schemas.microsoft.com/office/drawing/2014/main" id="{0F28E607-37AC-6468-E4F6-748DC7F3114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spc="0" noProof="0">
                  <a:solidFill>
                    <a:srgbClr val="211F26"/>
                  </a:solidFill>
                  <a:latin typeface="Calibri" panose="020F0502020204030204" pitchFamily="34" charset="0"/>
                  <a:cs typeface="Calibri" panose="020F0502020204030204" pitchFamily="34" charset="0"/>
                </a:endParaRPr>
              </a:p>
            </p:txBody>
          </p:sp>
          <p:cxnSp>
            <p:nvCxnSpPr>
              <p:cNvPr id="53" name="Rechte verbindingslijn 52">
                <a:extLst>
                  <a:ext uri="{FF2B5EF4-FFF2-40B4-BE49-F238E27FC236}">
                    <a16:creationId xmlns:a16="http://schemas.microsoft.com/office/drawing/2014/main" id="{8B9BFFA9-AD5D-8B9B-AA0B-8EFF0CD80F4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Rechte verbindingslijn 53">
                <a:extLst>
                  <a:ext uri="{FF2B5EF4-FFF2-40B4-BE49-F238E27FC236}">
                    <a16:creationId xmlns:a16="http://schemas.microsoft.com/office/drawing/2014/main" id="{6D64C4F7-478E-75F2-63D8-C86DB661ADB1}"/>
                  </a:ext>
                </a:extLst>
              </p:cNvPr>
              <p:cNvCxnSpPr>
                <a:cxnSpLocks/>
                <a:stCxn id="5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1" name="Ovaal 20">
              <a:extLst>
                <a:ext uri="{FF2B5EF4-FFF2-40B4-BE49-F238E27FC236}">
                  <a16:creationId xmlns:a16="http://schemas.microsoft.com/office/drawing/2014/main" id="{6A946F10-608D-91DD-6E05-F194BD1DC07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 name="Rechthoek 21">
              <a:extLst>
                <a:ext uri="{FF2B5EF4-FFF2-40B4-BE49-F238E27FC236}">
                  <a16:creationId xmlns:a16="http://schemas.microsoft.com/office/drawing/2014/main" id="{8A0A2105-FF49-E527-A85E-F683E379AA2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3" name="Groep 22">
              <a:extLst>
                <a:ext uri="{FF2B5EF4-FFF2-40B4-BE49-F238E27FC236}">
                  <a16:creationId xmlns:a16="http://schemas.microsoft.com/office/drawing/2014/main" id="{C355B69F-4169-B3B2-75A3-420D960A2EC9}"/>
                </a:ext>
              </a:extLst>
            </p:cNvPr>
            <p:cNvGrpSpPr/>
            <p:nvPr userDrawn="1"/>
          </p:nvGrpSpPr>
          <p:grpSpPr>
            <a:xfrm>
              <a:off x="-3311319" y="2164285"/>
              <a:ext cx="825500" cy="209550"/>
              <a:chOff x="13504624" y="2482850"/>
              <a:chExt cx="825500" cy="209550"/>
            </a:xfrm>
          </p:grpSpPr>
          <p:sp>
            <p:nvSpPr>
              <p:cNvPr id="46" name="Rechthoek 45">
                <a:extLst>
                  <a:ext uri="{FF2B5EF4-FFF2-40B4-BE49-F238E27FC236}">
                    <a16:creationId xmlns:a16="http://schemas.microsoft.com/office/drawing/2014/main" id="{9B5DD75D-91B1-7F7B-FE4D-8B1DC2FDB9F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450"/>
                  </a:spcBef>
                  <a:spcAft>
                    <a:spcPts val="450"/>
                  </a:spcAft>
                </a:pPr>
                <a:r>
                  <a:rPr lang="nl-NL" sz="675" b="0" spc="0" noProof="0">
                    <a:solidFill>
                      <a:srgbClr val="211F26"/>
                    </a:solidFill>
                    <a:latin typeface="Calibri" panose="020F0502020204030204" pitchFamily="34" charset="0"/>
                    <a:cs typeface="Calibri" panose="020F0502020204030204" pitchFamily="34" charset="0"/>
                  </a:rPr>
                  <a:t>Invoegen</a:t>
                </a:r>
              </a:p>
            </p:txBody>
          </p:sp>
          <p:cxnSp>
            <p:nvCxnSpPr>
              <p:cNvPr id="47" name="Rechte verbindingslijn 46">
                <a:extLst>
                  <a:ext uri="{FF2B5EF4-FFF2-40B4-BE49-F238E27FC236}">
                    <a16:creationId xmlns:a16="http://schemas.microsoft.com/office/drawing/2014/main" id="{E99E332E-B083-AAA9-F066-54117481D05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8" name="Gelijkbenige driehoek 47">
                <a:extLst>
                  <a:ext uri="{FF2B5EF4-FFF2-40B4-BE49-F238E27FC236}">
                    <a16:creationId xmlns:a16="http://schemas.microsoft.com/office/drawing/2014/main" id="{D8C2EA76-17AB-3687-E0BA-DD071988080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675" b="1" spc="0" noProof="0">
                  <a:solidFill>
                    <a:srgbClr val="211F26"/>
                  </a:solidFill>
                  <a:latin typeface="Calibri" panose="020F0502020204030204" pitchFamily="34" charset="0"/>
                  <a:cs typeface="Calibri" panose="020F0502020204030204" pitchFamily="34" charset="0"/>
                </a:endParaRPr>
              </a:p>
            </p:txBody>
          </p:sp>
        </p:grpSp>
        <p:sp>
          <p:nvSpPr>
            <p:cNvPr id="24" name="Ovaal 23">
              <a:extLst>
                <a:ext uri="{FF2B5EF4-FFF2-40B4-BE49-F238E27FC236}">
                  <a16:creationId xmlns:a16="http://schemas.microsoft.com/office/drawing/2014/main" id="{E1A487D6-5767-CE0B-FAA6-D0D8F8E3F50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nl-NL" sz="75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 name="Rechthoek 24">
              <a:extLst>
                <a:ext uri="{FF2B5EF4-FFF2-40B4-BE49-F238E27FC236}">
                  <a16:creationId xmlns:a16="http://schemas.microsoft.com/office/drawing/2014/main" id="{6EC5CF56-844E-1432-441F-B0B2FC92411C}"/>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6" name="Groep 25">
              <a:extLst>
                <a:ext uri="{FF2B5EF4-FFF2-40B4-BE49-F238E27FC236}">
                  <a16:creationId xmlns:a16="http://schemas.microsoft.com/office/drawing/2014/main" id="{8572F53E-D9FA-FB11-70FD-8EA8065CEC0F}"/>
                </a:ext>
              </a:extLst>
            </p:cNvPr>
            <p:cNvGrpSpPr/>
            <p:nvPr userDrawn="1"/>
          </p:nvGrpSpPr>
          <p:grpSpPr>
            <a:xfrm>
              <a:off x="-3408294" y="3643742"/>
              <a:ext cx="622283" cy="612920"/>
              <a:chOff x="12617641" y="3403239"/>
              <a:chExt cx="752963" cy="741634"/>
            </a:xfrm>
          </p:grpSpPr>
          <p:grpSp>
            <p:nvGrpSpPr>
              <p:cNvPr id="30" name="Groep 29">
                <a:extLst>
                  <a:ext uri="{FF2B5EF4-FFF2-40B4-BE49-F238E27FC236}">
                    <a16:creationId xmlns:a16="http://schemas.microsoft.com/office/drawing/2014/main" id="{BA2578AE-66CA-75AE-C7D9-7D5607291ED7}"/>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7F629062-D0D1-AB30-B8C2-73CC03A691FF}"/>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A58BCEA5-ACB8-79AB-6C89-9744B1623013}"/>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C01D564C-AE22-BCC5-EFAD-74C0BDB29F5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spc="0" noProof="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A7116AF5-6A15-86F5-F8AB-A85E6242E4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450"/>
                        </a:spcBef>
                        <a:spcAft>
                          <a:spcPts val="450"/>
                        </a:spcAft>
                      </a:pPr>
                      <a:endParaRPr lang="nl-NL" sz="600" b="0" spc="0" noProof="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628B7FD0-B6E8-FDF9-9016-DD82FF5E382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CB7190C9-4C18-7D59-7504-0CD2A812941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AAB25E7B-CCC1-531A-E2CF-0F57D0742E9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5C4E2D57-CBA1-B027-374B-229C1D0BCE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BD192686-6225-A8F1-F810-3ABCB7B855A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87C9665-88BF-5CD7-952D-0D5A4039DF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827CE634-C452-AA68-EA15-D81A5B1F1798}"/>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13857328-6665-F506-4778-61C4695024E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F1140338-3286-C1EC-C23F-43C50DCB12A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5FA445C7-4131-BC09-F0C9-7FA4EDFD21B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450"/>
                  </a:spcBef>
                  <a:spcAft>
                    <a:spcPts val="450"/>
                  </a:spcAft>
                </a:pPr>
                <a:r>
                  <a:rPr lang="nl-NL" sz="675" b="0" spc="0" noProof="0">
                    <a:solidFill>
                      <a:srgbClr val="211F26"/>
                    </a:solidFill>
                    <a:latin typeface="Calibri" panose="020F0502020204030204" pitchFamily="34" charset="0"/>
                    <a:cs typeface="Calibri" panose="020F0502020204030204" pitchFamily="34" charset="0"/>
                  </a:rPr>
                  <a:t>Bijsnijden</a:t>
                </a:r>
              </a:p>
            </p:txBody>
          </p:sp>
          <p:sp>
            <p:nvSpPr>
              <p:cNvPr id="32" name="Gelijkbenige driehoek 31">
                <a:extLst>
                  <a:ext uri="{FF2B5EF4-FFF2-40B4-BE49-F238E27FC236}">
                    <a16:creationId xmlns:a16="http://schemas.microsoft.com/office/drawing/2014/main" id="{D1734966-E5AC-23AE-8D97-65955E9F8FF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750" b="1" spc="0" noProof="0">
                  <a:solidFill>
                    <a:srgbClr val="211F26"/>
                  </a:solidFill>
                  <a:latin typeface="Calibri" panose="020F0502020204030204" pitchFamily="34" charset="0"/>
                  <a:cs typeface="Calibri" panose="020F0502020204030204" pitchFamily="34" charset="0"/>
                </a:endParaRPr>
              </a:p>
            </p:txBody>
          </p:sp>
        </p:grpSp>
        <p:grpSp>
          <p:nvGrpSpPr>
            <p:cNvPr id="27" name="ICOON_info">
              <a:extLst>
                <a:ext uri="{FF2B5EF4-FFF2-40B4-BE49-F238E27FC236}">
                  <a16:creationId xmlns:a16="http://schemas.microsoft.com/office/drawing/2014/main" id="{0AA29C25-122A-2874-591D-1D967A56DB18}"/>
                </a:ext>
              </a:extLst>
            </p:cNvPr>
            <p:cNvGrpSpPr/>
            <p:nvPr userDrawn="1"/>
          </p:nvGrpSpPr>
          <p:grpSpPr>
            <a:xfrm>
              <a:off x="-376736" y="4271597"/>
              <a:ext cx="283685" cy="283685"/>
              <a:chOff x="-510741" y="5913713"/>
              <a:chExt cx="267555" cy="267555"/>
            </a:xfrm>
          </p:grpSpPr>
          <p:sp>
            <p:nvSpPr>
              <p:cNvPr id="28" name="Ovaal 27">
                <a:extLst>
                  <a:ext uri="{FF2B5EF4-FFF2-40B4-BE49-F238E27FC236}">
                    <a16:creationId xmlns:a16="http://schemas.microsoft.com/office/drawing/2014/main" id="{60017F0B-AA6F-5A8E-0701-2A6877499AE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450"/>
                  </a:spcBef>
                  <a:spcAft>
                    <a:spcPts val="450"/>
                  </a:spcAft>
                </a:pPr>
                <a:endParaRPr lang="nl-NL" sz="1200" cap="all" spc="0" baseline="0" noProof="0">
                  <a:latin typeface="Calibri" panose="020F0502020204030204" pitchFamily="34" charset="0"/>
                  <a:cs typeface="Calibri" panose="020F0502020204030204" pitchFamily="34" charset="0"/>
                </a:endParaRPr>
              </a:p>
            </p:txBody>
          </p:sp>
          <p:sp>
            <p:nvSpPr>
              <p:cNvPr id="29" name="Graphic 163" descr="Informatie">
                <a:extLst>
                  <a:ext uri="{FF2B5EF4-FFF2-40B4-BE49-F238E27FC236}">
                    <a16:creationId xmlns:a16="http://schemas.microsoft.com/office/drawing/2014/main" id="{04F1BBAF-864D-B794-6509-2F490AF5D19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1500" spc="0" noProof="0">
                  <a:solidFill>
                    <a:srgbClr val="211F26"/>
                  </a:solidFill>
                  <a:latin typeface="Calibri" panose="020F0502020204030204" pitchFamily="34" charset="0"/>
                  <a:cs typeface="Calibri" panose="020F0502020204030204" pitchFamily="34" charset="0"/>
                </a:endParaRPr>
              </a:p>
            </p:txBody>
          </p:sp>
        </p:grpSp>
      </p:grpSp>
      <p:grpSp>
        <p:nvGrpSpPr>
          <p:cNvPr id="55" name="INSTRUCTIE">
            <a:extLst>
              <a:ext uri="{FF2B5EF4-FFF2-40B4-BE49-F238E27FC236}">
                <a16:creationId xmlns:a16="http://schemas.microsoft.com/office/drawing/2014/main" id="{1163ECA2-C841-84BB-FBB1-D56815C35936}"/>
              </a:ext>
            </a:extLst>
          </p:cNvPr>
          <p:cNvGrpSpPr/>
          <p:nvPr userDrawn="1"/>
        </p:nvGrpSpPr>
        <p:grpSpPr>
          <a:xfrm>
            <a:off x="-2839827" y="4046211"/>
            <a:ext cx="2694818" cy="958310"/>
            <a:chOff x="-3786437" y="-1461517"/>
            <a:chExt cx="3593091" cy="1277747"/>
          </a:xfrm>
        </p:grpSpPr>
        <p:sp>
          <p:nvSpPr>
            <p:cNvPr id="56" name="Rechthoek 55">
              <a:extLst>
                <a:ext uri="{FF2B5EF4-FFF2-40B4-BE49-F238E27FC236}">
                  <a16:creationId xmlns:a16="http://schemas.microsoft.com/office/drawing/2014/main" id="{0C159139-5C03-A868-07A3-ED2E556C682D}"/>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450"/>
                </a:spcBef>
                <a:spcAft>
                  <a:spcPts val="450"/>
                </a:spcAft>
              </a:pPr>
              <a:r>
                <a:rPr lang="nl-NL" sz="1050" b="1" cap="all" spc="0" baseline="0" noProof="0">
                  <a:solidFill>
                    <a:schemeClr val="accent1"/>
                  </a:solidFill>
                  <a:latin typeface="Calibri" panose="020F0502020204030204" pitchFamily="34" charset="0"/>
                  <a:cs typeface="Calibri" panose="020F0502020204030204" pitchFamily="34" charset="0"/>
                </a:rPr>
                <a:t>Afbeelding comprimeren</a:t>
              </a:r>
            </a:p>
          </p:txBody>
        </p:sp>
        <p:sp>
          <p:nvSpPr>
            <p:cNvPr id="57" name="Rechthoek 56">
              <a:extLst>
                <a:ext uri="{FF2B5EF4-FFF2-40B4-BE49-F238E27FC236}">
                  <a16:creationId xmlns:a16="http://schemas.microsoft.com/office/drawing/2014/main" id="{7F60B64B-B5BE-F666-99FB-7C20B75C7AF6}"/>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685800" eaLnBrk="1" fontAlgn="auto" latinLnBrk="0" hangingPunct="1">
                <a:lnSpc>
                  <a:spcPct val="90000"/>
                </a:lnSpc>
                <a:spcBef>
                  <a:spcPts val="450"/>
                </a:spcBef>
                <a:spcAft>
                  <a:spcPts val="450"/>
                </a:spcAft>
                <a:buClrTx/>
                <a:buSzTx/>
                <a:buFontTx/>
                <a:buNone/>
                <a:tabLst/>
                <a:defRPr/>
              </a:pP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Selecteer de afbeelding. Ga naar de tab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‘Afbeeldingsindeling’</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klik op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‘Afbeeldingen comprimeren’</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selecteer de gewenste compressieoptie en resolutie en klik op </a:t>
              </a:r>
              <a:r>
                <a:rPr kumimoji="0" lang="nl-NL" sz="9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nl-NL" sz="9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423765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CA214-B1E1-BCDA-842F-DFF35B382AB0}"/>
              </a:ext>
            </a:extLst>
          </p:cNvPr>
          <p:cNvSpPr/>
          <p:nvPr userDrawn="1"/>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718348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11D68-55A8-112C-F882-D06324ABA05D}"/>
              </a:ext>
            </a:extLst>
          </p:cNvPr>
          <p:cNvSpPr>
            <a:spLocks noGrp="1"/>
          </p:cNvSpPr>
          <p:nvPr>
            <p:ph type="title" hasCustomPrompt="1"/>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56B819A3-16B2-0FA1-F0CA-617707EAD96E}"/>
              </a:ext>
            </a:extLst>
          </p:cNvPr>
          <p:cNvSpPr>
            <a:spLocks noGrp="1"/>
          </p:cNvSpPr>
          <p:nvPr>
            <p:ph type="sldNum" sz="quarter" idx="12"/>
          </p:nvPr>
        </p:nvSpPr>
        <p:spPr>
          <a:xfrm>
            <a:off x="8912797" y="2473329"/>
            <a:ext cx="283664" cy="273844"/>
          </a:xfrm>
        </p:spPr>
        <p:txBody>
          <a:bodyPr/>
          <a:lstStyle/>
          <a:p>
            <a:fld id="{DDAD186E-A668-E04B-B156-08AA339CEB1F}" type="slidenum">
              <a:rPr lang="fr-FR" smtClean="0"/>
              <a:t>‹N°›</a:t>
            </a:fld>
            <a:endParaRPr lang="fr-FR"/>
          </a:p>
        </p:txBody>
      </p:sp>
      <p:sp>
        <p:nvSpPr>
          <p:cNvPr id="6" name="Espace réservé du pied de page 5">
            <a:extLst>
              <a:ext uri="{FF2B5EF4-FFF2-40B4-BE49-F238E27FC236}">
                <a16:creationId xmlns:a16="http://schemas.microsoft.com/office/drawing/2014/main" id="{74A24BC6-C450-A08C-B02D-CFFAC51C24BE}"/>
              </a:ext>
            </a:extLst>
          </p:cNvPr>
          <p:cNvSpPr>
            <a:spLocks noGrp="1"/>
          </p:cNvSpPr>
          <p:nvPr>
            <p:ph type="ftr" sz="quarter" idx="13"/>
          </p:nvPr>
        </p:nvSpPr>
        <p:spPr/>
        <p:txBody>
          <a:bodyPr/>
          <a:lstStyle/>
          <a:p>
            <a:r>
              <a:rPr lang="fr-FR"/>
              <a:t>NOM DU DOSSIER PRÉSENTÉ</a:t>
            </a:r>
          </a:p>
        </p:txBody>
      </p:sp>
      <p:sp>
        <p:nvSpPr>
          <p:cNvPr id="8" name="Espace réservé du texte 7">
            <a:extLst>
              <a:ext uri="{FF2B5EF4-FFF2-40B4-BE49-F238E27FC236}">
                <a16:creationId xmlns:a16="http://schemas.microsoft.com/office/drawing/2014/main" id="{543824A4-6BF7-C306-972F-30BFA2BA15B6}"/>
              </a:ext>
            </a:extLst>
          </p:cNvPr>
          <p:cNvSpPr>
            <a:spLocks noGrp="1"/>
          </p:cNvSpPr>
          <p:nvPr>
            <p:ph type="body" sz="quarter" idx="14"/>
          </p:nvPr>
        </p:nvSpPr>
        <p:spPr>
          <a:xfrm>
            <a:off x="290513" y="611391"/>
            <a:ext cx="8541254" cy="4334176"/>
          </a:xfrm>
        </p:spPr>
        <p:txBody>
          <a:bodyPr>
            <a:normAutofit/>
          </a:bodyPr>
          <a:lstStyle>
            <a:lvl1pPr marL="0" indent="0">
              <a:buNone/>
              <a:defRPr sz="1126"/>
            </a:lvl1pPr>
          </a:lstStyle>
          <a:p>
            <a:pPr lvl="0"/>
            <a:r>
              <a:rPr lang="fr-FR"/>
              <a:t>Cliquez pour modifier les styles du texte du masque</a:t>
            </a:r>
          </a:p>
        </p:txBody>
      </p:sp>
    </p:spTree>
    <p:extLst>
      <p:ext uri="{BB962C8B-B14F-4D97-AF65-F5344CB8AC3E}">
        <p14:creationId xmlns:p14="http://schemas.microsoft.com/office/powerpoint/2010/main" val="13021659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18" name="Espace réservé du texte 17">
            <a:extLst>
              <a:ext uri="{FF2B5EF4-FFF2-40B4-BE49-F238E27FC236}">
                <a16:creationId xmlns:a16="http://schemas.microsoft.com/office/drawing/2014/main" id="{B27AB101-DD2E-7C60-C42A-9A1EA83DCA46}"/>
              </a:ext>
            </a:extLst>
          </p:cNvPr>
          <p:cNvSpPr>
            <a:spLocks noGrp="1"/>
          </p:cNvSpPr>
          <p:nvPr>
            <p:ph type="body" sz="quarter" idx="15"/>
          </p:nvPr>
        </p:nvSpPr>
        <p:spPr>
          <a:xfrm>
            <a:off x="290514" y="611981"/>
            <a:ext cx="8541544" cy="43338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05F7ED4A-65F7-055E-6E7B-E462CE4AB558}"/>
              </a:ext>
            </a:extLst>
          </p:cNvPr>
          <p:cNvSpPr>
            <a:spLocks noGrp="1"/>
          </p:cNvSpPr>
          <p:nvPr>
            <p:ph type="sldNum" sz="quarter" idx="12"/>
          </p:nvPr>
        </p:nvSpPr>
        <p:spPr/>
        <p:txBody>
          <a:bodyPr/>
          <a:lstStyle/>
          <a:p>
            <a:fld id="{DDAD186E-A668-E04B-B156-08AA339CEB1F}" type="slidenum">
              <a:rPr lang="fr-FR" smtClean="0"/>
              <a:t>‹N°›</a:t>
            </a:fld>
            <a:endParaRPr lang="fr-FR"/>
          </a:p>
        </p:txBody>
      </p:sp>
      <p:sp>
        <p:nvSpPr>
          <p:cNvPr id="7" name="Espace réservé du pied de page 6">
            <a:extLst>
              <a:ext uri="{FF2B5EF4-FFF2-40B4-BE49-F238E27FC236}">
                <a16:creationId xmlns:a16="http://schemas.microsoft.com/office/drawing/2014/main" id="{38DBACF9-5FBF-4F96-CF1E-710B3FAAF88E}"/>
              </a:ext>
            </a:extLst>
          </p:cNvPr>
          <p:cNvSpPr>
            <a:spLocks noGrp="1"/>
          </p:cNvSpPr>
          <p:nvPr>
            <p:ph type="ftr" sz="quarter" idx="13"/>
          </p:nvPr>
        </p:nvSpPr>
        <p:spPr/>
        <p:txBody>
          <a:bodyPr/>
          <a:lstStyle/>
          <a:p>
            <a:r>
              <a:rPr lang="fr-FR"/>
              <a:t>NOM DU DOSSIER PRÉSENTÉ</a:t>
            </a:r>
          </a:p>
        </p:txBody>
      </p:sp>
      <p:sp>
        <p:nvSpPr>
          <p:cNvPr id="5" name="Espace réservé du numéro de diapositive 5">
            <a:extLst>
              <a:ext uri="{FF2B5EF4-FFF2-40B4-BE49-F238E27FC236}">
                <a16:creationId xmlns:a16="http://schemas.microsoft.com/office/drawing/2014/main" id="{1B8C62A2-823D-3BDB-7CA0-36E8929CD901}"/>
              </a:ext>
            </a:extLst>
          </p:cNvPr>
          <p:cNvSpPr txBox="1">
            <a:spLocks/>
          </p:cNvSpPr>
          <p:nvPr userDrawn="1"/>
        </p:nvSpPr>
        <p:spPr>
          <a:xfrm>
            <a:off x="8912797" y="2434830"/>
            <a:ext cx="283664" cy="273844"/>
          </a:xfrm>
          <a:prstGeom prst="rect">
            <a:avLst/>
          </a:prstGeom>
        </p:spPr>
        <p:txBody>
          <a:bodyPr vert="horz" lIns="51440" tIns="25720" rIns="51440" bIns="25720" rtlCol="0" anchor="ctr"/>
          <a:lstStyle>
            <a:defPPr>
              <a:defRPr lang="fr-FR"/>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AD186E-A668-E04B-B156-08AA339CEB1F}" type="slidenum">
              <a:rPr lang="fr-FR" sz="506" smtClean="0"/>
              <a:pPr/>
              <a:t>‹N°›</a:t>
            </a:fld>
            <a:endParaRPr lang="fr-FR" sz="506"/>
          </a:p>
        </p:txBody>
      </p:sp>
      <p:sp>
        <p:nvSpPr>
          <p:cNvPr id="15" name="Titre 14">
            <a:extLst>
              <a:ext uri="{FF2B5EF4-FFF2-40B4-BE49-F238E27FC236}">
                <a16:creationId xmlns:a16="http://schemas.microsoft.com/office/drawing/2014/main" id="{8F00DC5C-04FF-7212-4C79-019D39495BD9}"/>
              </a:ext>
            </a:extLst>
          </p:cNvPr>
          <p:cNvSpPr>
            <a:spLocks noGrp="1"/>
          </p:cNvSpPr>
          <p:nvPr>
            <p:ph type="title" hasCustomPrompt="1"/>
          </p:nvPr>
        </p:nvSpPr>
        <p:spPr/>
        <p:txBody>
          <a:bodyPr/>
          <a:lstStyle/>
          <a:p>
            <a:r>
              <a:rPr lang="fr-FR"/>
              <a:t>MODIFIEZ LE STYLE DU TITRE</a:t>
            </a:r>
          </a:p>
        </p:txBody>
      </p:sp>
    </p:spTree>
    <p:extLst>
      <p:ext uri="{BB962C8B-B14F-4D97-AF65-F5344CB8AC3E}">
        <p14:creationId xmlns:p14="http://schemas.microsoft.com/office/powerpoint/2010/main" val="96707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x foto + txt">
    <p:spTree>
      <p:nvGrpSpPr>
        <p:cNvPr id="1" name=""/>
        <p:cNvGrpSpPr/>
        <p:nvPr/>
      </p:nvGrpSpPr>
      <p:grpSpPr>
        <a:xfrm>
          <a:off x="0" y="0"/>
          <a:ext cx="0" cy="0"/>
          <a:chOff x="0" y="0"/>
          <a:chExt cx="0" cy="0"/>
        </a:xfrm>
      </p:grpSpPr>
      <p:sp>
        <p:nvSpPr>
          <p:cNvPr id="18" name="Rechthoek: afgeronde bovenhoeken 17">
            <a:extLst>
              <a:ext uri="{FF2B5EF4-FFF2-40B4-BE49-F238E27FC236}">
                <a16:creationId xmlns:a16="http://schemas.microsoft.com/office/drawing/2014/main" id="{D37404C2-B11F-43FE-AF16-695A0F1A4F18}"/>
              </a:ext>
            </a:extLst>
          </p:cNvPr>
          <p:cNvSpPr/>
          <p:nvPr userDrawn="1"/>
        </p:nvSpPr>
        <p:spPr>
          <a:xfrm rot="10800000">
            <a:off x="441218" y="2808853"/>
            <a:ext cx="2502000" cy="1909189"/>
          </a:xfrm>
          <a:prstGeom prst="round2SameRect">
            <a:avLst>
              <a:gd name="adj1" fmla="val 14604"/>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Tijdelijke aanduiding voor tekst 6">
            <a:extLst>
              <a:ext uri="{FF2B5EF4-FFF2-40B4-BE49-F238E27FC236}">
                <a16:creationId xmlns:a16="http://schemas.microsoft.com/office/drawing/2014/main" id="{97FF25B6-E381-4BF4-8FA0-88773993B47A}"/>
              </a:ext>
            </a:extLst>
          </p:cNvPr>
          <p:cNvSpPr>
            <a:spLocks noGrp="1"/>
          </p:cNvSpPr>
          <p:nvPr>
            <p:ph type="body" sz="quarter" idx="11" hasCustomPrompt="1"/>
          </p:nvPr>
        </p:nvSpPr>
        <p:spPr>
          <a:xfrm>
            <a:off x="595545" y="3326127"/>
            <a:ext cx="2193858" cy="1213569"/>
          </a:xfrm>
          <a:prstGeom prst="rect">
            <a:avLst/>
          </a:prstGeom>
        </p:spPr>
        <p:txBody>
          <a:bodyPr/>
          <a:lstStyle>
            <a:lvl1pPr algn="ct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3" name="Tijdelijke aanduiding voor afbeelding 2">
            <a:extLst>
              <a:ext uri="{FF2B5EF4-FFF2-40B4-BE49-F238E27FC236}">
                <a16:creationId xmlns:a16="http://schemas.microsoft.com/office/drawing/2014/main" id="{2AFD4A23-3046-425D-AB75-62300CFE7CF7}"/>
              </a:ext>
            </a:extLst>
          </p:cNvPr>
          <p:cNvSpPr>
            <a:spLocks noGrp="1"/>
          </p:cNvSpPr>
          <p:nvPr>
            <p:ph type="pic" sz="quarter" idx="10"/>
          </p:nvPr>
        </p:nvSpPr>
        <p:spPr>
          <a:xfrm>
            <a:off x="451109" y="1559169"/>
            <a:ext cx="2482219" cy="1563713"/>
          </a:xfrm>
          <a:prstGeom prst="roundRect">
            <a:avLst/>
          </a:prstGeom>
        </p:spPr>
        <p:txBody>
          <a:bodyPr/>
          <a:lstStyle/>
          <a:p>
            <a:endParaRPr lang="nl-NL" dirty="0"/>
          </a:p>
        </p:txBody>
      </p:sp>
      <p:sp>
        <p:nvSpPr>
          <p:cNvPr id="10" name="Rechthoek: afgeronde bovenhoeken 9">
            <a:extLst>
              <a:ext uri="{FF2B5EF4-FFF2-40B4-BE49-F238E27FC236}">
                <a16:creationId xmlns:a16="http://schemas.microsoft.com/office/drawing/2014/main" id="{9D122547-B1FA-457C-8001-4AB4866C0868}"/>
              </a:ext>
            </a:extLst>
          </p:cNvPr>
          <p:cNvSpPr/>
          <p:nvPr userDrawn="1"/>
        </p:nvSpPr>
        <p:spPr>
          <a:xfrm rot="10800000">
            <a:off x="3245420" y="2808853"/>
            <a:ext cx="2502000" cy="1909189"/>
          </a:xfrm>
          <a:prstGeom prst="round2SameRect">
            <a:avLst>
              <a:gd name="adj1" fmla="val 14604"/>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ijdelijke aanduiding voor tekst 6">
            <a:extLst>
              <a:ext uri="{FF2B5EF4-FFF2-40B4-BE49-F238E27FC236}">
                <a16:creationId xmlns:a16="http://schemas.microsoft.com/office/drawing/2014/main" id="{3AFDDBA6-E9BE-4646-B9F6-E6757FF08D80}"/>
              </a:ext>
            </a:extLst>
          </p:cNvPr>
          <p:cNvSpPr>
            <a:spLocks noGrp="1"/>
          </p:cNvSpPr>
          <p:nvPr>
            <p:ph type="body" sz="quarter" idx="12" hasCustomPrompt="1"/>
          </p:nvPr>
        </p:nvSpPr>
        <p:spPr>
          <a:xfrm>
            <a:off x="3399747" y="3326127"/>
            <a:ext cx="2193858" cy="1213569"/>
          </a:xfrm>
          <a:prstGeom prst="rect">
            <a:avLst/>
          </a:prstGeom>
        </p:spPr>
        <p:txBody>
          <a:bodyPr/>
          <a:lstStyle>
            <a:lvl1pPr algn="ct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2" name="Tijdelijke aanduiding voor afbeelding 2">
            <a:extLst>
              <a:ext uri="{FF2B5EF4-FFF2-40B4-BE49-F238E27FC236}">
                <a16:creationId xmlns:a16="http://schemas.microsoft.com/office/drawing/2014/main" id="{87933ED8-1171-43C6-B11B-851D4C55AE6D}"/>
              </a:ext>
            </a:extLst>
          </p:cNvPr>
          <p:cNvSpPr>
            <a:spLocks noGrp="1"/>
          </p:cNvSpPr>
          <p:nvPr>
            <p:ph type="pic" sz="quarter" idx="13"/>
          </p:nvPr>
        </p:nvSpPr>
        <p:spPr>
          <a:xfrm>
            <a:off x="3255311" y="1559169"/>
            <a:ext cx="2482219" cy="1563713"/>
          </a:xfrm>
          <a:prstGeom prst="roundRect">
            <a:avLst/>
          </a:prstGeom>
        </p:spPr>
        <p:txBody>
          <a:bodyPr/>
          <a:lstStyle/>
          <a:p>
            <a:endParaRPr lang="nl-NL" dirty="0"/>
          </a:p>
        </p:txBody>
      </p:sp>
      <p:sp>
        <p:nvSpPr>
          <p:cNvPr id="13" name="Rechthoek: afgeronde bovenhoeken 12">
            <a:extLst>
              <a:ext uri="{FF2B5EF4-FFF2-40B4-BE49-F238E27FC236}">
                <a16:creationId xmlns:a16="http://schemas.microsoft.com/office/drawing/2014/main" id="{66EFF4D9-02BB-47AA-A1F7-5224D13FB04A}"/>
              </a:ext>
            </a:extLst>
          </p:cNvPr>
          <p:cNvSpPr/>
          <p:nvPr userDrawn="1"/>
        </p:nvSpPr>
        <p:spPr>
          <a:xfrm rot="10800000">
            <a:off x="6065738" y="2808853"/>
            <a:ext cx="2502000" cy="1909189"/>
          </a:xfrm>
          <a:prstGeom prst="round2SameRect">
            <a:avLst>
              <a:gd name="adj1" fmla="val 14604"/>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ijdelijke aanduiding voor tekst 6">
            <a:extLst>
              <a:ext uri="{FF2B5EF4-FFF2-40B4-BE49-F238E27FC236}">
                <a16:creationId xmlns:a16="http://schemas.microsoft.com/office/drawing/2014/main" id="{53A4CF84-AE0B-429B-976A-E364D7DBA699}"/>
              </a:ext>
            </a:extLst>
          </p:cNvPr>
          <p:cNvSpPr>
            <a:spLocks noGrp="1"/>
          </p:cNvSpPr>
          <p:nvPr>
            <p:ph type="body" sz="quarter" idx="14" hasCustomPrompt="1"/>
          </p:nvPr>
        </p:nvSpPr>
        <p:spPr>
          <a:xfrm>
            <a:off x="6220065" y="3326127"/>
            <a:ext cx="2193858" cy="1213569"/>
          </a:xfrm>
          <a:prstGeom prst="rect">
            <a:avLst/>
          </a:prstGeom>
        </p:spPr>
        <p:txBody>
          <a:bodyPr/>
          <a:lstStyle>
            <a:lvl1pPr algn="ctr">
              <a:defRPr lang="nl-NL" sz="1400" b="0" i="0" u="none" strike="noStrike" cap="none" dirty="0" smtClean="0">
                <a:solidFill>
                  <a:schemeClr val="accent1"/>
                </a:solidFill>
                <a:latin typeface="+mj-lt"/>
                <a:ea typeface="Arial"/>
                <a:cs typeface="Calibri Light" panose="020F0302020204030204" pitchFamily="34" charset="0"/>
                <a:sym typeface="Arial"/>
              </a:defRPr>
            </a:lvl1pPr>
            <a:lvl2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2pPr>
            <a:lvl3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3pPr>
            <a:lvl4pPr>
              <a:defRPr lang="nl-NL" sz="1800" b="0" i="0" u="none" strike="noStrike" cap="none" dirty="0" smtClean="0">
                <a:solidFill>
                  <a:schemeClr val="accent3"/>
                </a:solidFill>
                <a:latin typeface="Calibri Light" panose="020F0302020204030204" pitchFamily="34" charset="0"/>
                <a:ea typeface="Arial"/>
                <a:cs typeface="Calibri Light" panose="020F0302020204030204" pitchFamily="34" charset="0"/>
                <a:sym typeface="Arial"/>
              </a:defRPr>
            </a:lvl4pPr>
            <a:lvl5pPr>
              <a:defRPr lang="nl-NL" sz="1800" b="0" i="0" u="none" strike="noStrike" cap="none" dirty="0">
                <a:solidFill>
                  <a:schemeClr val="accent3"/>
                </a:solidFill>
                <a:latin typeface="Calibri Light" panose="020F0302020204030204" pitchFamily="34" charset="0"/>
                <a:ea typeface="Arial"/>
                <a:cs typeface="Calibri Light" panose="020F0302020204030204" pitchFamily="34" charset="0"/>
                <a:sym typeface="Arial"/>
              </a:defRPr>
            </a:lvl5pPr>
          </a:lstStyle>
          <a:p>
            <a:pPr lvl="0"/>
            <a:r>
              <a:rPr lang="nl-NL" dirty="0"/>
              <a:t>Klikken om te bewerken</a:t>
            </a:r>
          </a:p>
        </p:txBody>
      </p:sp>
      <p:sp>
        <p:nvSpPr>
          <p:cNvPr id="17" name="Tijdelijke aanduiding voor afbeelding 2">
            <a:extLst>
              <a:ext uri="{FF2B5EF4-FFF2-40B4-BE49-F238E27FC236}">
                <a16:creationId xmlns:a16="http://schemas.microsoft.com/office/drawing/2014/main" id="{2D85D229-01D5-428E-94F6-3C47C3C9B218}"/>
              </a:ext>
            </a:extLst>
          </p:cNvPr>
          <p:cNvSpPr>
            <a:spLocks noGrp="1"/>
          </p:cNvSpPr>
          <p:nvPr>
            <p:ph type="pic" sz="quarter" idx="15"/>
          </p:nvPr>
        </p:nvSpPr>
        <p:spPr>
          <a:xfrm>
            <a:off x="6075629" y="1559169"/>
            <a:ext cx="2482219" cy="1563713"/>
          </a:xfrm>
          <a:prstGeom prst="roundRect">
            <a:avLst/>
          </a:prstGeom>
        </p:spPr>
        <p:txBody>
          <a:bodyPr/>
          <a:lstStyle/>
          <a:p>
            <a:endParaRPr lang="nl-NL" dirty="0"/>
          </a:p>
        </p:txBody>
      </p:sp>
      <p:sp>
        <p:nvSpPr>
          <p:cNvPr id="26" name="Titel 10">
            <a:extLst>
              <a:ext uri="{FF2B5EF4-FFF2-40B4-BE49-F238E27FC236}">
                <a16:creationId xmlns:a16="http://schemas.microsoft.com/office/drawing/2014/main" id="{ED8F01D3-31CC-490D-BA7E-F94CD29F1D7F}"/>
              </a:ext>
            </a:extLst>
          </p:cNvPr>
          <p:cNvSpPr>
            <a:spLocks noGrp="1"/>
          </p:cNvSpPr>
          <p:nvPr>
            <p:ph type="title" hasCustomPrompt="1"/>
          </p:nvPr>
        </p:nvSpPr>
        <p:spPr>
          <a:xfrm>
            <a:off x="442588" y="428066"/>
            <a:ext cx="8133427" cy="373645"/>
          </a:xfrm>
          <a:prstGeom prst="rect">
            <a:avLst/>
          </a:prstGeom>
        </p:spPr>
        <p:txBody>
          <a:bodyPr/>
          <a:lstStyle>
            <a:lvl1pPr>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stStyle>
          <a:p>
            <a:r>
              <a:rPr lang="nl-NL" dirty="0"/>
              <a:t>Titel</a:t>
            </a:r>
          </a:p>
        </p:txBody>
      </p:sp>
      <p:sp>
        <p:nvSpPr>
          <p:cNvPr id="27" name="Tijdelijke aanduiding voor tekst 13">
            <a:extLst>
              <a:ext uri="{FF2B5EF4-FFF2-40B4-BE49-F238E27FC236}">
                <a16:creationId xmlns:a16="http://schemas.microsoft.com/office/drawing/2014/main" id="{C289782E-6EBA-47F5-AA97-4D9EF25B8FED}"/>
              </a:ext>
            </a:extLst>
          </p:cNvPr>
          <p:cNvSpPr>
            <a:spLocks noGrp="1"/>
          </p:cNvSpPr>
          <p:nvPr>
            <p:ph type="body" sz="quarter" idx="18" hasCustomPrompt="1"/>
          </p:nvPr>
        </p:nvSpPr>
        <p:spPr>
          <a:xfrm>
            <a:off x="442588" y="865043"/>
            <a:ext cx="8134065" cy="249501"/>
          </a:xfrm>
          <a:prstGeom prst="rect">
            <a:avLst/>
          </a:prstGeom>
        </p:spPr>
        <p:txBody>
          <a:bodyPr/>
          <a:lstStyle>
            <a:lvl1pPr>
              <a:defRPr lang="nl-NL" sz="1800" b="0" i="0" u="none" strike="noStrike" cap="none" smtClean="0">
                <a:solidFill>
                  <a:schemeClr val="accent3"/>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stStyle>
          <a:p>
            <a:pPr lvl="0"/>
            <a:r>
              <a:rPr lang="nl-NL" dirty="0"/>
              <a:t>Subtitel</a:t>
            </a:r>
          </a:p>
        </p:txBody>
      </p:sp>
      <p:grpSp>
        <p:nvGrpSpPr>
          <p:cNvPr id="15" name="Groep 14">
            <a:extLst>
              <a:ext uri="{FF2B5EF4-FFF2-40B4-BE49-F238E27FC236}">
                <a16:creationId xmlns:a16="http://schemas.microsoft.com/office/drawing/2014/main" id="{8518BE7A-EE94-4038-8B5D-6290E41B7493}"/>
              </a:ext>
            </a:extLst>
          </p:cNvPr>
          <p:cNvGrpSpPr/>
          <p:nvPr userDrawn="1"/>
        </p:nvGrpSpPr>
        <p:grpSpPr>
          <a:xfrm>
            <a:off x="8559023" y="-191903"/>
            <a:ext cx="964833" cy="943202"/>
            <a:chOff x="8559023" y="-191903"/>
            <a:chExt cx="964833" cy="943202"/>
          </a:xfrm>
        </p:grpSpPr>
        <p:grpSp>
          <p:nvGrpSpPr>
            <p:cNvPr id="16" name="Groep 15">
              <a:extLst>
                <a:ext uri="{FF2B5EF4-FFF2-40B4-BE49-F238E27FC236}">
                  <a16:creationId xmlns:a16="http://schemas.microsoft.com/office/drawing/2014/main" id="{81B6B5FF-7CEF-4081-B119-E80DBDB4C796}"/>
                </a:ext>
              </a:extLst>
            </p:cNvPr>
            <p:cNvGrpSpPr/>
            <p:nvPr/>
          </p:nvGrpSpPr>
          <p:grpSpPr>
            <a:xfrm>
              <a:off x="8582437" y="-191903"/>
              <a:ext cx="941419" cy="943202"/>
              <a:chOff x="8582437" y="-191903"/>
              <a:chExt cx="941419" cy="943202"/>
            </a:xfrm>
          </p:grpSpPr>
          <p:sp>
            <p:nvSpPr>
              <p:cNvPr id="21" name="Rechthoek: afgeronde hoeken 20">
                <a:extLst>
                  <a:ext uri="{FF2B5EF4-FFF2-40B4-BE49-F238E27FC236}">
                    <a16:creationId xmlns:a16="http://schemas.microsoft.com/office/drawing/2014/main" id="{8EB5EA4F-7A88-4BFC-85FE-ECE9D80D0CCA}"/>
                  </a:ext>
                </a:extLst>
              </p:cNvPr>
              <p:cNvSpPr/>
              <p:nvPr/>
            </p:nvSpPr>
            <p:spPr>
              <a:xfrm rot="1591315">
                <a:off x="8582437" y="-191903"/>
                <a:ext cx="941419" cy="943202"/>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 name="Groep 21">
                <a:extLst>
                  <a:ext uri="{FF2B5EF4-FFF2-40B4-BE49-F238E27FC236}">
                    <a16:creationId xmlns:a16="http://schemas.microsoft.com/office/drawing/2014/main" id="{9CC6B9E3-FF95-4227-A0CE-C6DEE8012084}"/>
                  </a:ext>
                </a:extLst>
              </p:cNvPr>
              <p:cNvGrpSpPr/>
              <p:nvPr/>
            </p:nvGrpSpPr>
            <p:grpSpPr>
              <a:xfrm>
                <a:off x="8605513" y="176043"/>
                <a:ext cx="394448" cy="393766"/>
                <a:chOff x="2338806" y="1105907"/>
                <a:chExt cx="642313" cy="641203"/>
              </a:xfrm>
            </p:grpSpPr>
            <p:sp>
              <p:nvSpPr>
                <p:cNvPr id="23" name="Vrije vorm: vorm 22">
                  <a:extLst>
                    <a:ext uri="{FF2B5EF4-FFF2-40B4-BE49-F238E27FC236}">
                      <a16:creationId xmlns:a16="http://schemas.microsoft.com/office/drawing/2014/main" id="{9CEED2E9-3728-474C-84FE-F070A25259E4}"/>
                    </a:ext>
                  </a:extLst>
                </p:cNvPr>
                <p:cNvSpPr/>
                <p:nvPr/>
              </p:nvSpPr>
              <p:spPr>
                <a:xfrm>
                  <a:off x="2338806" y="1335445"/>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8BA612"/>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E81FD73-F2F9-4383-AD3E-6A58F9F8984E}"/>
                    </a:ext>
                  </a:extLst>
                </p:cNvPr>
                <p:cNvSpPr/>
                <p:nvPr/>
              </p:nvSpPr>
              <p:spPr>
                <a:xfrm>
                  <a:off x="2570698" y="1456140"/>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D32E3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F14131A5-B782-44C2-A139-CAD50BD6A641}"/>
                    </a:ext>
                  </a:extLst>
                </p:cNvPr>
                <p:cNvSpPr/>
                <p:nvPr/>
              </p:nvSpPr>
              <p:spPr>
                <a:xfrm>
                  <a:off x="2458227" y="1105907"/>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0092D4"/>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C452F0E2-0BEA-4A40-B17A-00D657C8B77B}"/>
                    </a:ext>
                  </a:extLst>
                </p:cNvPr>
                <p:cNvSpPr/>
                <p:nvPr/>
              </p:nvSpPr>
              <p:spPr>
                <a:xfrm>
                  <a:off x="2690149" y="1226669"/>
                  <a:ext cx="290970" cy="290970"/>
                </a:xfrm>
                <a:custGeom>
                  <a:avLst/>
                  <a:gdLst>
                    <a:gd name="connsiteX0" fmla="*/ 0 w 290970"/>
                    <a:gd name="connsiteY0" fmla="*/ 191362 h 290970"/>
                    <a:gd name="connsiteX1" fmla="*/ 99608 w 290970"/>
                    <a:gd name="connsiteY1" fmla="*/ 0 h 290970"/>
                    <a:gd name="connsiteX2" fmla="*/ 290970 w 290970"/>
                    <a:gd name="connsiteY2" fmla="*/ 99608 h 290970"/>
                    <a:gd name="connsiteX3" fmla="*/ 191363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62"/>
                      </a:moveTo>
                      <a:lnTo>
                        <a:pt x="99608" y="0"/>
                      </a:lnTo>
                      <a:lnTo>
                        <a:pt x="290970" y="99608"/>
                      </a:lnTo>
                      <a:lnTo>
                        <a:pt x="191363" y="290970"/>
                      </a:lnTo>
                      <a:close/>
                    </a:path>
                  </a:pathLst>
                </a:custGeom>
                <a:solidFill>
                  <a:srgbClr val="FBBA07"/>
                </a:solidFill>
                <a:ln w="9525" cap="flat">
                  <a:noFill/>
                  <a:prstDash val="solid"/>
                  <a:miter/>
                </a:ln>
              </p:spPr>
              <p:txBody>
                <a:bodyPr rtlCol="0" anchor="ctr"/>
                <a:lstStyle/>
                <a:p>
                  <a:endParaRPr lang="nl-NL"/>
                </a:p>
              </p:txBody>
            </p:sp>
          </p:grpSp>
        </p:grpSp>
        <p:sp>
          <p:nvSpPr>
            <p:cNvPr id="20" name="Rechthoek 19">
              <a:hlinkClick r:id="" action="ppaction://noaction"/>
              <a:extLst>
                <a:ext uri="{FF2B5EF4-FFF2-40B4-BE49-F238E27FC236}">
                  <a16:creationId xmlns:a16="http://schemas.microsoft.com/office/drawing/2014/main" id="{687FA22D-5C0E-40DA-949B-CA352C8A0711}"/>
                </a:ext>
              </a:extLst>
            </p:cNvPr>
            <p:cNvSpPr/>
            <p:nvPr/>
          </p:nvSpPr>
          <p:spPr>
            <a:xfrm rot="1693321">
              <a:off x="8559023" y="-69470"/>
              <a:ext cx="796320" cy="784431"/>
            </a:xfrm>
            <a:prstGeom prst="rect">
              <a:avLst/>
            </a:prstGeom>
            <a:solidFill>
              <a:schemeClr val="accent4">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185821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7" name="Espace réservé du pied de page 6">
            <a:extLst>
              <a:ext uri="{FF2B5EF4-FFF2-40B4-BE49-F238E27FC236}">
                <a16:creationId xmlns:a16="http://schemas.microsoft.com/office/drawing/2014/main" id="{A33C8064-131A-124A-9736-F6ACF7B6DF16}"/>
              </a:ext>
            </a:extLst>
          </p:cNvPr>
          <p:cNvSpPr>
            <a:spLocks noGrp="1"/>
          </p:cNvSpPr>
          <p:nvPr>
            <p:ph type="ftr" sz="quarter" idx="10"/>
          </p:nvPr>
        </p:nvSpPr>
        <p:spPr/>
        <p:txBody>
          <a:bodyPr/>
          <a:lstStyle>
            <a:lvl1pPr>
              <a:defRPr b="1" i="0">
                <a:latin typeface="Barlow Condensed SemiBold" pitchFamily="2" charset="77"/>
              </a:defRPr>
            </a:lvl1pPr>
          </a:lstStyle>
          <a:p>
            <a:r>
              <a:rPr lang="fr-FR"/>
              <a:t>01/01/2022       © PEPS COMMUNICATION</a:t>
            </a:r>
          </a:p>
          <a:p>
            <a:endParaRPr lang="fr-FR">
              <a:latin typeface="DINPro" panose="020B0504020101020102" pitchFamily="34" charset="0"/>
            </a:endParaRPr>
          </a:p>
        </p:txBody>
      </p:sp>
      <p:sp>
        <p:nvSpPr>
          <p:cNvPr id="21" name="Espace réservé du titre 20">
            <a:extLst>
              <a:ext uri="{FF2B5EF4-FFF2-40B4-BE49-F238E27FC236}">
                <a16:creationId xmlns:a16="http://schemas.microsoft.com/office/drawing/2014/main" id="{769BBFA9-EF16-7548-BD24-FB9F4381FB11}"/>
              </a:ext>
            </a:extLst>
          </p:cNvPr>
          <p:cNvSpPr>
            <a:spLocks noGrp="1"/>
          </p:cNvSpPr>
          <p:nvPr>
            <p:ph type="title"/>
          </p:nvPr>
        </p:nvSpPr>
        <p:spPr>
          <a:xfrm>
            <a:off x="3122361" y="141885"/>
            <a:ext cx="4103942" cy="359966"/>
          </a:xfrm>
          <a:prstGeom prst="rect">
            <a:avLst/>
          </a:prstGeom>
        </p:spPr>
        <p:txBody>
          <a:bodyPr vert="horz" lIns="91440" tIns="45720" rIns="91440" bIns="45720" rtlCol="0" anchor="ctr">
            <a:normAutofit/>
          </a:bodyPr>
          <a:lstStyle>
            <a:lvl1pPr>
              <a:defRPr baseline="0">
                <a:solidFill>
                  <a:schemeClr val="tx1"/>
                </a:solidFill>
              </a:defRPr>
            </a:lvl1pPr>
          </a:lstStyle>
          <a:p>
            <a:r>
              <a:rPr lang="fr-FR"/>
              <a:t>Modifiez le style du titre</a:t>
            </a:r>
          </a:p>
        </p:txBody>
      </p:sp>
      <p:sp>
        <p:nvSpPr>
          <p:cNvPr id="27" name="Espace réservé du contenu 26">
            <a:extLst>
              <a:ext uri="{FF2B5EF4-FFF2-40B4-BE49-F238E27FC236}">
                <a16:creationId xmlns:a16="http://schemas.microsoft.com/office/drawing/2014/main" id="{96C73CFD-C83C-D644-817E-5C39746D1D31}"/>
              </a:ext>
            </a:extLst>
          </p:cNvPr>
          <p:cNvSpPr>
            <a:spLocks noGrp="1"/>
          </p:cNvSpPr>
          <p:nvPr>
            <p:ph sz="quarter" idx="11"/>
          </p:nvPr>
        </p:nvSpPr>
        <p:spPr>
          <a:xfrm>
            <a:off x="432197" y="1060849"/>
            <a:ext cx="8184753" cy="3447653"/>
          </a:xfrm>
          <a:prstGeom prst="rect">
            <a:avLst/>
          </a:prstGeom>
        </p:spPr>
        <p:txBody>
          <a:bodyPr/>
          <a:lstStyle>
            <a:lvl1pPr>
              <a:defRPr b="0" i="0" baseline="0">
                <a:latin typeface="DINPro" panose="020B0504020101020102" pitchFamily="34" charset="0"/>
              </a:defRPr>
            </a:lvl1pPr>
            <a:lvl2pPr>
              <a:defRPr b="0" i="0" baseline="0">
                <a:latin typeface="DINPro" panose="020B0504020101020102" pitchFamily="34" charset="0"/>
              </a:defRPr>
            </a:lvl2pPr>
            <a:lvl3pPr>
              <a:defRPr b="0" i="0" baseline="0">
                <a:latin typeface="DINPro" panose="020B0504020101020102" pitchFamily="34" charset="0"/>
              </a:defRPr>
            </a:lvl3pPr>
            <a:lvl4pPr>
              <a:defRPr b="0" i="0" baseline="0">
                <a:latin typeface="DINPro" panose="020B0504020101020102" pitchFamily="34" charset="0"/>
              </a:defRPr>
            </a:lvl4pPr>
            <a:lvl5pPr>
              <a:defRPr b="0" i="0" baseline="0">
                <a:latin typeface="DINPro" panose="020B0504020101020102"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6997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ifs">
    <p:spTree>
      <p:nvGrpSpPr>
        <p:cNvPr id="1" name=""/>
        <p:cNvGrpSpPr/>
        <p:nvPr/>
      </p:nvGrpSpPr>
      <p:grpSpPr>
        <a:xfrm>
          <a:off x="0" y="0"/>
          <a:ext cx="0" cy="0"/>
          <a:chOff x="0" y="0"/>
          <a:chExt cx="0" cy="0"/>
        </a:xfrm>
      </p:grpSpPr>
      <p:sp>
        <p:nvSpPr>
          <p:cNvPr id="23" name="Espace réservé du pied de page 5">
            <a:extLst>
              <a:ext uri="{FF2B5EF4-FFF2-40B4-BE49-F238E27FC236}">
                <a16:creationId xmlns:a16="http://schemas.microsoft.com/office/drawing/2014/main" id="{1122D097-BD7B-FDDB-5F50-F0A56AA34630}"/>
              </a:ext>
            </a:extLst>
          </p:cNvPr>
          <p:cNvSpPr txBox="1">
            <a:spLocks/>
          </p:cNvSpPr>
          <p:nvPr userDrawn="1"/>
        </p:nvSpPr>
        <p:spPr>
          <a:xfrm>
            <a:off x="290512" y="258752"/>
            <a:ext cx="1594762" cy="171450"/>
          </a:xfrm>
          <a:prstGeom prst="rect">
            <a:avLst/>
          </a:prstGeom>
        </p:spPr>
        <p:txBody>
          <a:bodyPr vert="horz" lIns="51440" tIns="25720" rIns="51440" bIns="25720" rtlCol="0" anchor="ctr"/>
          <a:lstStyle>
            <a:defPPr>
              <a:defRPr lang="fr-FR"/>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675"/>
              <a:t>NOM DU DOSSIER PRÉSENTÉ</a:t>
            </a:r>
          </a:p>
        </p:txBody>
      </p:sp>
      <p:sp>
        <p:nvSpPr>
          <p:cNvPr id="3" name="Rectangle 2">
            <a:extLst>
              <a:ext uri="{FF2B5EF4-FFF2-40B4-BE49-F238E27FC236}">
                <a16:creationId xmlns:a16="http://schemas.microsoft.com/office/drawing/2014/main" id="{1FF98824-AA91-C298-510C-34EFF85DFC9C}"/>
              </a:ext>
            </a:extLst>
          </p:cNvPr>
          <p:cNvSpPr/>
          <p:nvPr userDrawn="1"/>
        </p:nvSpPr>
        <p:spPr>
          <a:xfrm>
            <a:off x="6113490" y="-1798"/>
            <a:ext cx="3047339"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5" name="Rectangle 4">
            <a:extLst>
              <a:ext uri="{FF2B5EF4-FFF2-40B4-BE49-F238E27FC236}">
                <a16:creationId xmlns:a16="http://schemas.microsoft.com/office/drawing/2014/main" id="{1B5D10B0-1932-D268-3EBE-4A9371745649}"/>
              </a:ext>
            </a:extLst>
          </p:cNvPr>
          <p:cNvSpPr/>
          <p:nvPr userDrawn="1"/>
        </p:nvSpPr>
        <p:spPr>
          <a:xfrm>
            <a:off x="1" y="0"/>
            <a:ext cx="3047339"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cxnSp>
        <p:nvCxnSpPr>
          <p:cNvPr id="8" name="Connecteur droit 7">
            <a:extLst>
              <a:ext uri="{FF2B5EF4-FFF2-40B4-BE49-F238E27FC236}">
                <a16:creationId xmlns:a16="http://schemas.microsoft.com/office/drawing/2014/main" id="{7859BB6D-4FE5-2E43-5795-02637959CD11}"/>
              </a:ext>
            </a:extLst>
          </p:cNvPr>
          <p:cNvCxnSpPr>
            <a:cxnSpLocks/>
            <a:stCxn id="6" idx="3"/>
          </p:cNvCxnSpPr>
          <p:nvPr userDrawn="1"/>
        </p:nvCxnSpPr>
        <p:spPr>
          <a:xfrm>
            <a:off x="1885277" y="344476"/>
            <a:ext cx="11122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6">
            <a:extLst>
              <a:ext uri="{FF2B5EF4-FFF2-40B4-BE49-F238E27FC236}">
                <a16:creationId xmlns:a16="http://schemas.microsoft.com/office/drawing/2014/main" id="{2BFB105E-D8A6-F205-8E29-ED3C2CAFE87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4270673" y="780902"/>
            <a:ext cx="606083" cy="582942"/>
          </a:xfrm>
          <a:prstGeom prst="rect">
            <a:avLst/>
          </a:prstGeom>
        </p:spPr>
      </p:pic>
      <p:pic>
        <p:nvPicPr>
          <p:cNvPr id="13" name="Image 12">
            <a:extLst>
              <a:ext uri="{FF2B5EF4-FFF2-40B4-BE49-F238E27FC236}">
                <a16:creationId xmlns:a16="http://schemas.microsoft.com/office/drawing/2014/main" id="{86241B87-3FDF-946D-0E09-6E86C8A850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62151" y="840072"/>
            <a:ext cx="573871" cy="573871"/>
          </a:xfrm>
          <a:prstGeom prst="rect">
            <a:avLst/>
          </a:prstGeom>
        </p:spPr>
      </p:pic>
      <p:pic>
        <p:nvPicPr>
          <p:cNvPr id="14" name="Image 13">
            <a:extLst>
              <a:ext uri="{FF2B5EF4-FFF2-40B4-BE49-F238E27FC236}">
                <a16:creationId xmlns:a16="http://schemas.microsoft.com/office/drawing/2014/main" id="{D81F8CD6-20CE-9E42-BB74-2073F5927BD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4055" y="762126"/>
            <a:ext cx="620498" cy="620497"/>
          </a:xfrm>
          <a:prstGeom prst="rect">
            <a:avLst/>
          </a:prstGeom>
        </p:spPr>
      </p:pic>
      <p:sp>
        <p:nvSpPr>
          <p:cNvPr id="15" name="Espace réservé du contenu 2">
            <a:extLst>
              <a:ext uri="{FF2B5EF4-FFF2-40B4-BE49-F238E27FC236}">
                <a16:creationId xmlns:a16="http://schemas.microsoft.com/office/drawing/2014/main" id="{1101E44B-45CC-83BE-2777-84E93431C5A6}"/>
              </a:ext>
            </a:extLst>
          </p:cNvPr>
          <p:cNvSpPr>
            <a:spLocks noGrp="1"/>
          </p:cNvSpPr>
          <p:nvPr userDrawn="1"/>
        </p:nvSpPr>
        <p:spPr>
          <a:xfrm>
            <a:off x="6332764" y="2256295"/>
            <a:ext cx="2608793" cy="1104578"/>
          </a:xfrm>
          <a:prstGeom prst="rect">
            <a:avLst/>
          </a:prstGeom>
        </p:spPr>
        <p:txBody>
          <a:bodyPr vert="horz" lIns="42391" tIns="21196" rIns="42391" bIns="2119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746" indent="-160746">
              <a:lnSpc>
                <a:spcPct val="100000"/>
              </a:lnSpc>
              <a:spcBef>
                <a:spcPts val="225"/>
              </a:spcBef>
              <a:buClr>
                <a:schemeClr val="bg1"/>
              </a:buClr>
              <a:buFont typeface="Wingdings" pitchFamily="2" charset="2"/>
              <a:buChar char="ü"/>
            </a:pPr>
            <a:r>
              <a:rPr lang="fr-BE" sz="1100">
                <a:solidFill>
                  <a:schemeClr val="bg1"/>
                </a:solidFill>
                <a:latin typeface="+mn-lt"/>
              </a:rPr>
              <a:t>Initie la procédure légale </a:t>
            </a:r>
          </a:p>
          <a:p>
            <a:pPr marL="160746" indent="-160746">
              <a:lnSpc>
                <a:spcPct val="100000"/>
              </a:lnSpc>
              <a:spcBef>
                <a:spcPts val="225"/>
              </a:spcBef>
              <a:buClr>
                <a:schemeClr val="bg1"/>
              </a:buClr>
              <a:buFont typeface="Wingdings" pitchFamily="2" charset="2"/>
              <a:buChar char="ü"/>
            </a:pPr>
            <a:r>
              <a:rPr lang="fr-BE" sz="1100">
                <a:solidFill>
                  <a:schemeClr val="bg1"/>
                </a:solidFill>
                <a:latin typeface="+mn-lt"/>
              </a:rPr>
              <a:t>Débute l’étude d’incidences sur l’environnement</a:t>
            </a:r>
          </a:p>
        </p:txBody>
      </p:sp>
      <p:sp>
        <p:nvSpPr>
          <p:cNvPr id="16" name="ZoneTexte 15">
            <a:extLst>
              <a:ext uri="{FF2B5EF4-FFF2-40B4-BE49-F238E27FC236}">
                <a16:creationId xmlns:a16="http://schemas.microsoft.com/office/drawing/2014/main" id="{9F87212E-EA90-22D9-CFBB-77212E58272D}"/>
              </a:ext>
            </a:extLst>
          </p:cNvPr>
          <p:cNvSpPr txBox="1"/>
          <p:nvPr userDrawn="1"/>
        </p:nvSpPr>
        <p:spPr>
          <a:xfrm>
            <a:off x="235498" y="2256295"/>
            <a:ext cx="2717348" cy="1159292"/>
          </a:xfrm>
          <a:prstGeom prst="rect">
            <a:avLst/>
          </a:prstGeom>
          <a:noFill/>
        </p:spPr>
        <p:txBody>
          <a:bodyPr wrap="square" rtlCol="0">
            <a:spAutoFit/>
          </a:bodyPr>
          <a:lstStyle/>
          <a:p>
            <a:pPr marL="160746" lvl="0" indent="-160746">
              <a:lnSpc>
                <a:spcPct val="100000"/>
              </a:lnSpc>
              <a:spcBef>
                <a:spcPts val="225"/>
              </a:spcBef>
              <a:buClr>
                <a:schemeClr val="bg1"/>
              </a:buClr>
              <a:buFont typeface="Wingdings" pitchFamily="2" charset="2"/>
              <a:buChar char="ü"/>
            </a:pPr>
            <a:r>
              <a:rPr lang="fr-BE" sz="1100">
                <a:solidFill>
                  <a:schemeClr val="bg1"/>
                </a:solidFill>
                <a:latin typeface="+mn-lt"/>
              </a:rPr>
              <a:t>Réunion de présentation de son projet </a:t>
            </a:r>
          </a:p>
          <a:p>
            <a:pPr marL="160746" lvl="0" indent="-160746">
              <a:lnSpc>
                <a:spcPct val="100000"/>
              </a:lnSpc>
              <a:spcBef>
                <a:spcPts val="225"/>
              </a:spcBef>
              <a:buClr>
                <a:schemeClr val="bg1"/>
              </a:buClr>
              <a:buFont typeface="Wingdings" pitchFamily="2" charset="2"/>
              <a:buChar char="ü"/>
            </a:pPr>
            <a:r>
              <a:rPr lang="fr-BE" sz="1100">
                <a:solidFill>
                  <a:schemeClr val="bg1"/>
                </a:solidFill>
                <a:latin typeface="+mn-lt"/>
              </a:rPr>
              <a:t>Information officielle et identique pour tous </a:t>
            </a:r>
          </a:p>
          <a:p>
            <a:pPr marL="160746" lvl="0" indent="-160746">
              <a:lnSpc>
                <a:spcPct val="100000"/>
              </a:lnSpc>
              <a:spcBef>
                <a:spcPts val="225"/>
              </a:spcBef>
              <a:buClr>
                <a:schemeClr val="bg1"/>
              </a:buClr>
              <a:buFont typeface="Wingdings" pitchFamily="2" charset="2"/>
              <a:buChar char="ü"/>
            </a:pPr>
            <a:r>
              <a:rPr lang="fr-BE" sz="1100">
                <a:solidFill>
                  <a:schemeClr val="bg1"/>
                </a:solidFill>
                <a:latin typeface="+mn-lt"/>
              </a:rPr>
              <a:t>Définir les contours de son projet qui sera l’objet de l’étude d’incidences sur l’environnement </a:t>
            </a:r>
          </a:p>
        </p:txBody>
      </p:sp>
      <p:sp>
        <p:nvSpPr>
          <p:cNvPr id="17" name="ZoneTexte 16">
            <a:extLst>
              <a:ext uri="{FF2B5EF4-FFF2-40B4-BE49-F238E27FC236}">
                <a16:creationId xmlns:a16="http://schemas.microsoft.com/office/drawing/2014/main" id="{EBDB8884-6EEF-27AA-8B54-7F5F2AFAC5AA}"/>
              </a:ext>
            </a:extLst>
          </p:cNvPr>
          <p:cNvSpPr txBox="1"/>
          <p:nvPr userDrawn="1"/>
        </p:nvSpPr>
        <p:spPr>
          <a:xfrm>
            <a:off x="3391377" y="2256296"/>
            <a:ext cx="2537485" cy="2031325"/>
          </a:xfrm>
          <a:prstGeom prst="rect">
            <a:avLst/>
          </a:prstGeom>
          <a:noFill/>
        </p:spPr>
        <p:txBody>
          <a:bodyPr wrap="square" rtlCol="0">
            <a:spAutoFit/>
          </a:bodyPr>
          <a:lstStyle/>
          <a:p>
            <a:pPr marL="160746" indent="-160746">
              <a:lnSpc>
                <a:spcPct val="100000"/>
              </a:lnSpc>
              <a:spcBef>
                <a:spcPts val="225"/>
              </a:spcBef>
              <a:buClr>
                <a:schemeClr val="tx1"/>
              </a:buClr>
              <a:buFont typeface="Wingdings" pitchFamily="2" charset="2"/>
              <a:buChar char="ü"/>
            </a:pPr>
            <a:r>
              <a:rPr lang="fr-BE" altLang="fr-FR" sz="1100">
                <a:latin typeface="+mn-lt"/>
              </a:rPr>
              <a:t>Comprendre la proposition du futur projet</a:t>
            </a:r>
          </a:p>
          <a:p>
            <a:pPr marL="160746" indent="-160746">
              <a:lnSpc>
                <a:spcPct val="100000"/>
              </a:lnSpc>
              <a:spcBef>
                <a:spcPts val="225"/>
              </a:spcBef>
              <a:buClr>
                <a:schemeClr val="tx1"/>
              </a:buClr>
              <a:buFont typeface="Wingdings" pitchFamily="2" charset="2"/>
              <a:buChar char="ü"/>
            </a:pPr>
            <a:r>
              <a:rPr lang="fr-BE" altLang="fr-FR" sz="1100">
                <a:latin typeface="+mn-lt"/>
              </a:rPr>
              <a:t>Emettre des observations et suggestions concernant le projet</a:t>
            </a:r>
          </a:p>
          <a:p>
            <a:pPr marL="160746" indent="-160746">
              <a:lnSpc>
                <a:spcPct val="100000"/>
              </a:lnSpc>
              <a:spcBef>
                <a:spcPts val="225"/>
              </a:spcBef>
              <a:buClr>
                <a:schemeClr val="tx1"/>
              </a:buClr>
              <a:buFont typeface="Wingdings" pitchFamily="2" charset="2"/>
              <a:buChar char="ü"/>
            </a:pPr>
            <a:r>
              <a:rPr lang="fr-BE" altLang="fr-FR" sz="1100">
                <a:latin typeface="+mn-lt"/>
              </a:rPr>
              <a:t>Mettre en évidence les points particuliers : spécificités territoriales </a:t>
            </a:r>
          </a:p>
          <a:p>
            <a:pPr marL="160746" indent="-160746">
              <a:lnSpc>
                <a:spcPct val="100000"/>
              </a:lnSpc>
              <a:spcBef>
                <a:spcPts val="225"/>
              </a:spcBef>
              <a:buClr>
                <a:schemeClr val="tx1"/>
              </a:buClr>
              <a:buFont typeface="Wingdings" pitchFamily="2" charset="2"/>
              <a:buChar char="ü"/>
            </a:pPr>
            <a:r>
              <a:rPr lang="fr-BE" altLang="fr-FR" sz="1100">
                <a:latin typeface="+mn-lt"/>
              </a:rPr>
              <a:t>Alimenter l’étude d’incidences par des sujets propres au territoire concernés </a:t>
            </a:r>
          </a:p>
          <a:p>
            <a:endParaRPr lang="fr-FR" sz="1100">
              <a:latin typeface="+mn-lt"/>
            </a:endParaRPr>
          </a:p>
        </p:txBody>
      </p:sp>
      <p:sp>
        <p:nvSpPr>
          <p:cNvPr id="18" name="ZoneTexte 17">
            <a:extLst>
              <a:ext uri="{FF2B5EF4-FFF2-40B4-BE49-F238E27FC236}">
                <a16:creationId xmlns:a16="http://schemas.microsoft.com/office/drawing/2014/main" id="{BF54205F-1C4F-74A6-B6C3-0A7733D795D1}"/>
              </a:ext>
            </a:extLst>
          </p:cNvPr>
          <p:cNvSpPr txBox="1"/>
          <p:nvPr userDrawn="1"/>
        </p:nvSpPr>
        <p:spPr>
          <a:xfrm>
            <a:off x="141004" y="1576739"/>
            <a:ext cx="2749406" cy="334707"/>
          </a:xfrm>
          <a:prstGeom prst="rect">
            <a:avLst/>
          </a:prstGeom>
          <a:noFill/>
        </p:spPr>
        <p:txBody>
          <a:bodyPr wrap="square" rtlCol="0">
            <a:spAutoFit/>
          </a:bodyPr>
          <a:lstStyle/>
          <a:p>
            <a:pPr algn="ctr"/>
            <a:r>
              <a:rPr lang="fr-FR" sz="1575" b="1">
                <a:solidFill>
                  <a:schemeClr val="bg1"/>
                </a:solidFill>
                <a:latin typeface="+mj-lt"/>
              </a:rPr>
              <a:t>POUR LE DEMANDEUR</a:t>
            </a:r>
            <a:endParaRPr lang="fr-FR" sz="1575" b="1">
              <a:latin typeface="+mj-lt"/>
            </a:endParaRPr>
          </a:p>
        </p:txBody>
      </p:sp>
      <p:sp>
        <p:nvSpPr>
          <p:cNvPr id="19" name="ZoneTexte 18">
            <a:extLst>
              <a:ext uri="{FF2B5EF4-FFF2-40B4-BE49-F238E27FC236}">
                <a16:creationId xmlns:a16="http://schemas.microsoft.com/office/drawing/2014/main" id="{358D7F48-53E2-71B2-10CD-312FE4EEC1D6}"/>
              </a:ext>
            </a:extLst>
          </p:cNvPr>
          <p:cNvSpPr txBox="1"/>
          <p:nvPr userDrawn="1"/>
        </p:nvSpPr>
        <p:spPr>
          <a:xfrm>
            <a:off x="3228916" y="1576739"/>
            <a:ext cx="2699945" cy="334707"/>
          </a:xfrm>
          <a:prstGeom prst="rect">
            <a:avLst/>
          </a:prstGeom>
          <a:noFill/>
        </p:spPr>
        <p:txBody>
          <a:bodyPr wrap="square" rtlCol="0">
            <a:spAutoFit/>
          </a:bodyPr>
          <a:lstStyle/>
          <a:p>
            <a:pPr algn="ctr"/>
            <a:r>
              <a:rPr lang="fr-FR" sz="1575" b="1">
                <a:latin typeface="+mj-lt"/>
              </a:rPr>
              <a:t>POUR LE CITOYEN</a:t>
            </a:r>
          </a:p>
        </p:txBody>
      </p:sp>
      <p:sp>
        <p:nvSpPr>
          <p:cNvPr id="20" name="ZoneTexte 19">
            <a:extLst>
              <a:ext uri="{FF2B5EF4-FFF2-40B4-BE49-F238E27FC236}">
                <a16:creationId xmlns:a16="http://schemas.microsoft.com/office/drawing/2014/main" id="{244A19C0-9F99-18DC-676B-B8213E7E7E29}"/>
              </a:ext>
            </a:extLst>
          </p:cNvPr>
          <p:cNvSpPr txBox="1"/>
          <p:nvPr userDrawn="1"/>
        </p:nvSpPr>
        <p:spPr>
          <a:xfrm>
            <a:off x="6288181" y="1576739"/>
            <a:ext cx="2699945" cy="334707"/>
          </a:xfrm>
          <a:prstGeom prst="rect">
            <a:avLst/>
          </a:prstGeom>
          <a:noFill/>
        </p:spPr>
        <p:txBody>
          <a:bodyPr wrap="square" rtlCol="0">
            <a:spAutoFit/>
          </a:bodyPr>
          <a:lstStyle/>
          <a:p>
            <a:pPr algn="ctr"/>
            <a:r>
              <a:rPr lang="fr-FR" sz="1575" b="1">
                <a:solidFill>
                  <a:schemeClr val="bg1"/>
                </a:solidFill>
                <a:latin typeface="+mj-lt"/>
              </a:rPr>
              <a:t>DANS LA PROCÉDURE</a:t>
            </a:r>
          </a:p>
        </p:txBody>
      </p:sp>
      <p:sp>
        <p:nvSpPr>
          <p:cNvPr id="21" name="ZoneTexte 20">
            <a:extLst>
              <a:ext uri="{FF2B5EF4-FFF2-40B4-BE49-F238E27FC236}">
                <a16:creationId xmlns:a16="http://schemas.microsoft.com/office/drawing/2014/main" id="{BFA03314-9DB4-7D05-97A5-65F3E15A8CBD}"/>
              </a:ext>
            </a:extLst>
          </p:cNvPr>
          <p:cNvSpPr txBox="1"/>
          <p:nvPr userDrawn="1"/>
        </p:nvSpPr>
        <p:spPr>
          <a:xfrm>
            <a:off x="2997518" y="187468"/>
            <a:ext cx="1220340" cy="300082"/>
          </a:xfrm>
          <a:prstGeom prst="rect">
            <a:avLst/>
          </a:prstGeom>
          <a:noFill/>
        </p:spPr>
        <p:txBody>
          <a:bodyPr wrap="square" rtlCol="0">
            <a:spAutoFit/>
          </a:bodyPr>
          <a:lstStyle/>
          <a:p>
            <a:r>
              <a:rPr lang="fr-FR" sz="1350" kern="1200">
                <a:solidFill>
                  <a:schemeClr val="tx1"/>
                </a:solidFill>
                <a:latin typeface="+mj-lt"/>
                <a:ea typeface="+mj-ea"/>
                <a:cs typeface="+mj-cs"/>
              </a:rPr>
              <a:t>OBJECTIFS</a:t>
            </a:r>
          </a:p>
        </p:txBody>
      </p:sp>
      <p:sp>
        <p:nvSpPr>
          <p:cNvPr id="6" name="Espace réservé du pied de page 5">
            <a:extLst>
              <a:ext uri="{FF2B5EF4-FFF2-40B4-BE49-F238E27FC236}">
                <a16:creationId xmlns:a16="http://schemas.microsoft.com/office/drawing/2014/main" id="{99BC1459-D925-6406-165D-F832168DB239}"/>
              </a:ext>
            </a:extLst>
          </p:cNvPr>
          <p:cNvSpPr>
            <a:spLocks noGrp="1"/>
          </p:cNvSpPr>
          <p:nvPr>
            <p:ph type="ftr" sz="quarter" idx="13"/>
          </p:nvPr>
        </p:nvSpPr>
        <p:spPr/>
        <p:txBody>
          <a:bodyPr/>
          <a:lstStyle>
            <a:lvl1pPr algn="l">
              <a:defRPr sz="750">
                <a:solidFill>
                  <a:schemeClr val="bg1"/>
                </a:solidFill>
              </a:defRPr>
            </a:lvl1pPr>
          </a:lstStyle>
          <a:p>
            <a:r>
              <a:rPr lang="fr-FR"/>
              <a:t>PROJET MOLENBAIX</a:t>
            </a:r>
          </a:p>
        </p:txBody>
      </p:sp>
    </p:spTree>
    <p:extLst>
      <p:ext uri="{BB962C8B-B14F-4D97-AF65-F5344CB8AC3E}">
        <p14:creationId xmlns:p14="http://schemas.microsoft.com/office/powerpoint/2010/main" val="323379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5" grpId="0"/>
      <p:bldP spid="16" grpId="0"/>
      <p:bldP spid="17" grpId="0"/>
      <p:bldP spid="18" grpId="0"/>
      <p:bldP spid="19" grpId="0"/>
      <p:bldP spid="20" grpId="0"/>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re seul whi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11D68-55A8-112C-F882-D06324ABA05D}"/>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56B819A3-16B2-0FA1-F0CA-617707EAD96E}"/>
              </a:ext>
            </a:extLst>
          </p:cNvPr>
          <p:cNvSpPr>
            <a:spLocks noGrp="1"/>
          </p:cNvSpPr>
          <p:nvPr>
            <p:ph type="sldNum" sz="quarter" idx="12"/>
          </p:nvPr>
        </p:nvSpPr>
        <p:spPr/>
        <p:txBody>
          <a:bodyPr/>
          <a:lstStyle/>
          <a:p>
            <a:fld id="{DDAD186E-A668-E04B-B156-08AA339CEB1F}" type="slidenum">
              <a:rPr lang="fr-FR" smtClean="0"/>
              <a:t>‹N°›</a:t>
            </a:fld>
            <a:endParaRPr lang="fr-FR"/>
          </a:p>
        </p:txBody>
      </p:sp>
      <p:sp>
        <p:nvSpPr>
          <p:cNvPr id="6" name="Espace réservé du pied de page 5">
            <a:extLst>
              <a:ext uri="{FF2B5EF4-FFF2-40B4-BE49-F238E27FC236}">
                <a16:creationId xmlns:a16="http://schemas.microsoft.com/office/drawing/2014/main" id="{341E72C9-C8F6-80BA-6E6B-6028545F3A59}"/>
              </a:ext>
            </a:extLst>
          </p:cNvPr>
          <p:cNvSpPr>
            <a:spLocks noGrp="1"/>
          </p:cNvSpPr>
          <p:nvPr>
            <p:ph type="ftr" sz="quarter" idx="13"/>
          </p:nvPr>
        </p:nvSpPr>
        <p:spPr/>
        <p:txBody>
          <a:bodyPr/>
          <a:lstStyle/>
          <a:p>
            <a:r>
              <a:rPr lang="fr-FR"/>
              <a:t>01.01.2022</a:t>
            </a:r>
          </a:p>
        </p:txBody>
      </p:sp>
      <p:sp>
        <p:nvSpPr>
          <p:cNvPr id="7" name="Espace réservé du texte 7">
            <a:extLst>
              <a:ext uri="{FF2B5EF4-FFF2-40B4-BE49-F238E27FC236}">
                <a16:creationId xmlns:a16="http://schemas.microsoft.com/office/drawing/2014/main" id="{2AD6018B-6D6E-6435-8E24-F978222B5234}"/>
              </a:ext>
            </a:extLst>
          </p:cNvPr>
          <p:cNvSpPr>
            <a:spLocks noGrp="1"/>
          </p:cNvSpPr>
          <p:nvPr>
            <p:ph type="body" sz="quarter" idx="14"/>
          </p:nvPr>
        </p:nvSpPr>
        <p:spPr>
          <a:xfrm>
            <a:off x="623887" y="1337310"/>
            <a:ext cx="7891463" cy="3504962"/>
          </a:xfrm>
        </p:spPr>
        <p:txBody>
          <a:bodyPr>
            <a:normAutofit/>
          </a:bodyPr>
          <a:lstStyle>
            <a:lvl1pPr marL="0" indent="0">
              <a:buNone/>
              <a:defRPr sz="1500"/>
            </a:lvl1pPr>
          </a:lstStyle>
          <a:p>
            <a:pPr lvl="0"/>
            <a:r>
              <a:rPr lang="fr-FR"/>
              <a:t>Cliquez pour modifier les styles du texte du masque</a:t>
            </a:r>
          </a:p>
        </p:txBody>
      </p:sp>
    </p:spTree>
    <p:extLst>
      <p:ext uri="{BB962C8B-B14F-4D97-AF65-F5344CB8AC3E}">
        <p14:creationId xmlns:p14="http://schemas.microsoft.com/office/powerpoint/2010/main" val="4094797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ming">
    <p:spTree>
      <p:nvGrpSpPr>
        <p:cNvPr id="1" name=""/>
        <p:cNvGrpSpPr/>
        <p:nvPr/>
      </p:nvGrpSpPr>
      <p:grpSpPr>
        <a:xfrm>
          <a:off x="0" y="0"/>
          <a:ext cx="0" cy="0"/>
          <a:chOff x="0" y="0"/>
          <a:chExt cx="0" cy="0"/>
        </a:xfrm>
      </p:grpSpPr>
      <p:sp>
        <p:nvSpPr>
          <p:cNvPr id="2" name="Espace réservé du pied de page 6">
            <a:extLst>
              <a:ext uri="{FF2B5EF4-FFF2-40B4-BE49-F238E27FC236}">
                <a16:creationId xmlns:a16="http://schemas.microsoft.com/office/drawing/2014/main" id="{7E46CA56-9943-CAC8-28EC-B43A649FFC5D}"/>
              </a:ext>
            </a:extLst>
          </p:cNvPr>
          <p:cNvSpPr>
            <a:spLocks noGrp="1"/>
          </p:cNvSpPr>
          <p:nvPr>
            <p:ph type="ftr" sz="quarter" idx="10"/>
          </p:nvPr>
        </p:nvSpPr>
        <p:spPr>
          <a:xfrm rot="16200000">
            <a:off x="8507061" y="4460330"/>
            <a:ext cx="996853" cy="132805"/>
          </a:xfrm>
        </p:spPr>
        <p:txBody>
          <a:bodyPr/>
          <a:lstStyle/>
          <a:p>
            <a:endParaRPr lang="fr-FR"/>
          </a:p>
        </p:txBody>
      </p:sp>
      <p:sp>
        <p:nvSpPr>
          <p:cNvPr id="4" name="Rectangle 3">
            <a:extLst>
              <a:ext uri="{FF2B5EF4-FFF2-40B4-BE49-F238E27FC236}">
                <a16:creationId xmlns:a16="http://schemas.microsoft.com/office/drawing/2014/main" id="{18FF0A1B-31B9-0327-C9D7-94677EBCC485}"/>
              </a:ext>
            </a:extLst>
          </p:cNvPr>
          <p:cNvSpPr/>
          <p:nvPr userDrawn="1"/>
        </p:nvSpPr>
        <p:spPr>
          <a:xfrm>
            <a:off x="4572001" y="1"/>
            <a:ext cx="4639091" cy="51435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latin typeface="DINPro" panose="020B0504020101020102" pitchFamily="34" charset="0"/>
            </a:endParaRPr>
          </a:p>
        </p:txBody>
      </p:sp>
      <p:sp>
        <p:nvSpPr>
          <p:cNvPr id="10" name="object 7">
            <a:extLst>
              <a:ext uri="{FF2B5EF4-FFF2-40B4-BE49-F238E27FC236}">
                <a16:creationId xmlns:a16="http://schemas.microsoft.com/office/drawing/2014/main" id="{B560FED4-4DD7-F710-463D-F07C08323B79}"/>
              </a:ext>
            </a:extLst>
          </p:cNvPr>
          <p:cNvSpPr txBox="1"/>
          <p:nvPr userDrawn="1"/>
        </p:nvSpPr>
        <p:spPr>
          <a:xfrm>
            <a:off x="1137322" y="1734703"/>
            <a:ext cx="2520987" cy="238759"/>
          </a:xfrm>
          <a:prstGeom prst="rect">
            <a:avLst/>
          </a:prstGeom>
        </p:spPr>
        <p:txBody>
          <a:bodyPr vert="horz" wrap="square" lIns="0" tIns="7850" rIns="0" bIns="0" rtlCol="0">
            <a:spAutoFit/>
          </a:bodyPr>
          <a:lstStyle/>
          <a:p>
            <a:pPr marL="7850">
              <a:spcBef>
                <a:spcPts val="62"/>
              </a:spcBef>
              <a:defRPr/>
            </a:pPr>
            <a:r>
              <a:rPr lang="nl-BE" sz="1500" b="1" baseline="0">
                <a:latin typeface="Franklin Gothic Book" panose="020B0503020102020204" pitchFamily="34" charset="0"/>
                <a:cs typeface="Big Caslon Medium" panose="02000603090000020003" pitchFamily="2" charset="-79"/>
              </a:rPr>
              <a:t>04/02/2026 compris</a:t>
            </a:r>
            <a:endParaRPr sz="1500" b="1">
              <a:latin typeface="Franklin Gothic Book" panose="020B0503020102020204" pitchFamily="34" charset="0"/>
              <a:cs typeface="Big Caslon Medium" panose="02000603090000020003" pitchFamily="2" charset="-79"/>
            </a:endParaRPr>
          </a:p>
        </p:txBody>
      </p:sp>
      <p:sp>
        <p:nvSpPr>
          <p:cNvPr id="12" name="object 11">
            <a:extLst>
              <a:ext uri="{FF2B5EF4-FFF2-40B4-BE49-F238E27FC236}">
                <a16:creationId xmlns:a16="http://schemas.microsoft.com/office/drawing/2014/main" id="{71E0BE80-3946-2EB9-84FB-1631AF5BF97E}"/>
              </a:ext>
            </a:extLst>
          </p:cNvPr>
          <p:cNvSpPr txBox="1"/>
          <p:nvPr userDrawn="1"/>
        </p:nvSpPr>
        <p:spPr>
          <a:xfrm>
            <a:off x="4394944" y="2221015"/>
            <a:ext cx="2818208" cy="2162363"/>
          </a:xfrm>
          <a:prstGeom prst="rect">
            <a:avLst/>
          </a:prstGeom>
        </p:spPr>
        <p:txBody>
          <a:bodyPr vert="horz" wrap="square" lIns="0" tIns="7850" rIns="0" bIns="0" rtlCol="0">
            <a:sp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fr-BE" sz="1400" u="none">
                <a:solidFill>
                  <a:schemeClr val="bg1"/>
                </a:solidFill>
                <a:latin typeface="Franklin Gothic Book" panose="020B0503020102020204" pitchFamily="34" charset="0"/>
              </a:rPr>
              <a:t>Commune de Celles</a:t>
            </a:r>
          </a:p>
          <a:p>
            <a:pPr marL="0" marR="0" indent="0" algn="ctr" defTabSz="685783" rtl="0" eaLnBrk="1" fontAlgn="auto" latinLnBrk="0" hangingPunct="1">
              <a:lnSpc>
                <a:spcPct val="100000"/>
              </a:lnSpc>
              <a:spcBef>
                <a:spcPts val="0"/>
              </a:spcBef>
              <a:spcAft>
                <a:spcPts val="0"/>
              </a:spcAft>
              <a:buClrTx/>
              <a:buSzTx/>
              <a:buFontTx/>
              <a:buNone/>
              <a:tabLst/>
              <a:defRPr/>
            </a:pPr>
            <a:r>
              <a:rPr lang="fr-BE" sz="1400" u="none">
                <a:solidFill>
                  <a:schemeClr val="bg1"/>
                </a:solidFill>
                <a:latin typeface="Franklin Gothic Book" panose="020B0503020102020204" pitchFamily="34" charset="0"/>
              </a:rPr>
              <a:t>Service de l’Aménagement du territoire </a:t>
            </a:r>
          </a:p>
          <a:p>
            <a:pPr marL="0" marR="0" indent="0" algn="ctr" defTabSz="685783" rtl="0" eaLnBrk="1" fontAlgn="auto" latinLnBrk="0" hangingPunct="1">
              <a:lnSpc>
                <a:spcPct val="100000"/>
              </a:lnSpc>
              <a:spcBef>
                <a:spcPts val="0"/>
              </a:spcBef>
              <a:spcAft>
                <a:spcPts val="0"/>
              </a:spcAft>
              <a:buClrTx/>
              <a:buSzTx/>
              <a:buFontTx/>
              <a:buNone/>
              <a:tabLst/>
              <a:defRPr/>
            </a:pPr>
            <a:endParaRPr lang="fr-BE" sz="1400" u="none">
              <a:solidFill>
                <a:schemeClr val="bg1"/>
              </a:solidFill>
              <a:latin typeface="Franklin Gothic Book" panose="020B0503020102020204" pitchFamily="34" charset="0"/>
            </a:endParaRPr>
          </a:p>
          <a:p>
            <a:pPr marL="0" marR="0" lvl="0" indent="0" algn="ctr" defTabSz="914378" rtl="0" eaLnBrk="0" fontAlgn="base" latinLnBrk="0" hangingPunct="0">
              <a:lnSpc>
                <a:spcPct val="100000"/>
              </a:lnSpc>
              <a:spcBef>
                <a:spcPct val="0"/>
              </a:spcBef>
              <a:spcAft>
                <a:spcPct val="0"/>
              </a:spcAft>
              <a:buClrTx/>
              <a:buSzTx/>
              <a:buFontTx/>
              <a:buNone/>
              <a:tabLst/>
            </a:pPr>
            <a:r>
              <a:rPr kumimoji="0" lang="fr-FR" altLang="fr-FR" sz="1400" b="0" i="0" u="sng" strike="noStrike" cap="none" normalizeH="0" baseline="0">
                <a:ln>
                  <a:noFill/>
                </a:ln>
                <a:solidFill>
                  <a:schemeClr val="bg1"/>
                </a:solidFill>
                <a:effectLst/>
                <a:latin typeface="Helvetica Neue" panose="02000503000000020004" pitchFamily="2" charset="0"/>
                <a:hlinkClick r:id="" action="ppaction://noaction">
                  <a:extLst>
                    <a:ext uri="{A12FA001-AC4F-418D-AE19-62706E023703}">
                      <ahyp:hlinkClr xmlns:ahyp="http://schemas.microsoft.com/office/drawing/2018/hyperlinkcolor" val="tx"/>
                    </a:ext>
                  </a:extLst>
                </a:hlinkClick>
              </a:rPr>
              <a:t>Rue Parfait 14, </a:t>
            </a:r>
          </a:p>
          <a:p>
            <a:pPr marL="0" marR="0" lvl="0" indent="0" algn="ctr" defTabSz="914378" rtl="0" eaLnBrk="0" fontAlgn="base" latinLnBrk="0" hangingPunct="0">
              <a:lnSpc>
                <a:spcPct val="100000"/>
              </a:lnSpc>
              <a:spcBef>
                <a:spcPct val="0"/>
              </a:spcBef>
              <a:spcAft>
                <a:spcPct val="0"/>
              </a:spcAft>
              <a:buClrTx/>
              <a:buSzTx/>
              <a:buFontTx/>
              <a:buNone/>
              <a:tabLst/>
            </a:pPr>
            <a:r>
              <a:rPr kumimoji="0" lang="fr-FR" altLang="fr-FR" sz="1400" b="0" i="0" u="sng" strike="noStrike" cap="none" normalizeH="0" baseline="0">
                <a:ln>
                  <a:noFill/>
                </a:ln>
                <a:solidFill>
                  <a:schemeClr val="bg1"/>
                </a:solidFill>
                <a:effectLst/>
                <a:latin typeface="Helvetica Neue" panose="02000503000000020004" pitchFamily="2" charset="0"/>
                <a:hlinkClick r:id="" action="ppaction://noaction">
                  <a:extLst>
                    <a:ext uri="{A12FA001-AC4F-418D-AE19-62706E023703}">
                      <ahyp:hlinkClr xmlns:ahyp="http://schemas.microsoft.com/office/drawing/2018/hyperlinkcolor" val="tx"/>
                    </a:ext>
                  </a:extLst>
                </a:hlinkClick>
              </a:rPr>
              <a:t>7760 Celles</a:t>
            </a:r>
            <a:endParaRPr kumimoji="0" lang="fr-FR" altLang="fr-FR" sz="3200" b="0" i="0" u="sng" strike="noStrike" cap="none" normalizeH="0" baseline="0">
              <a:ln>
                <a:noFill/>
              </a:ln>
              <a:solidFill>
                <a:schemeClr val="bg1"/>
              </a:solidFill>
              <a:effectLst/>
              <a:latin typeface="Arial" panose="020B0604020202020204" pitchFamily="34" charset="0"/>
            </a:endParaRPr>
          </a:p>
          <a:p>
            <a:pPr marL="0" marR="0" indent="0" algn="ctr" defTabSz="685783" rtl="0" eaLnBrk="1" fontAlgn="auto" latinLnBrk="0" hangingPunct="1">
              <a:lnSpc>
                <a:spcPct val="100000"/>
              </a:lnSpc>
              <a:spcBef>
                <a:spcPts val="0"/>
              </a:spcBef>
              <a:spcAft>
                <a:spcPts val="0"/>
              </a:spcAft>
              <a:buClrTx/>
              <a:buSzTx/>
              <a:buFontTx/>
              <a:buNone/>
              <a:tabLst/>
              <a:defRPr/>
            </a:pPr>
            <a:endParaRPr lang="fr-BE" sz="1400" u="none" baseline="0">
              <a:solidFill>
                <a:schemeClr val="bg1"/>
              </a:solidFill>
              <a:latin typeface="Franklin Gothic Book" panose="020B0503020102020204" pitchFamily="34" charset="0"/>
            </a:endParaRPr>
          </a:p>
          <a:p>
            <a:pPr marL="0" marR="0" indent="0" algn="ctr" defTabSz="685783" rtl="0" eaLnBrk="1" fontAlgn="auto" latinLnBrk="0" hangingPunct="1">
              <a:lnSpc>
                <a:spcPct val="100000"/>
              </a:lnSpc>
              <a:spcBef>
                <a:spcPts val="0"/>
              </a:spcBef>
              <a:spcAft>
                <a:spcPts val="0"/>
              </a:spcAft>
              <a:buClrTx/>
              <a:buSzTx/>
              <a:buFontTx/>
              <a:buNone/>
              <a:tabLst/>
              <a:defRPr/>
            </a:pPr>
            <a:r>
              <a:rPr lang="fr-BE" sz="1400" u="sng" baseline="0">
                <a:solidFill>
                  <a:schemeClr val="bg1"/>
                </a:solidFill>
                <a:latin typeface="Franklin Gothic Book" panose="020B0503020102020204" pitchFamily="34" charset="0"/>
                <a:hlinkClick r:id="rId2">
                  <a:extLst>
                    <a:ext uri="{A12FA001-AC4F-418D-AE19-62706E023703}">
                      <ahyp:hlinkClr xmlns:ahyp="http://schemas.microsoft.com/office/drawing/2018/hyperlinkcolor" val="tx"/>
                    </a:ext>
                  </a:extLst>
                </a:hlinkClick>
              </a:rPr>
              <a:t>urbanisme@celles.be</a:t>
            </a:r>
            <a:endParaRPr lang="fr-BE" sz="1400" u="sng" baseline="0">
              <a:solidFill>
                <a:schemeClr val="bg1"/>
              </a:solidFill>
              <a:latin typeface="Franklin Gothic Book" panose="020B0503020102020204" pitchFamily="34" charset="0"/>
            </a:endParaRPr>
          </a:p>
          <a:p>
            <a:pPr algn="ctr"/>
            <a:endParaRPr lang="fr-BE" sz="1400" u="none">
              <a:solidFill>
                <a:schemeClr val="bg1"/>
              </a:solidFill>
              <a:latin typeface="Franklin Gothic Book" panose="020B0503020102020204" pitchFamily="34" charset="0"/>
            </a:endParaRPr>
          </a:p>
          <a:p>
            <a:pPr algn="ctr"/>
            <a:r>
              <a:rPr lang="fr-BE" sz="1400" b="1" i="0" u="none" strike="noStrike" kern="1200">
                <a:solidFill>
                  <a:schemeClr val="bg1"/>
                </a:solidFill>
                <a:effectLst/>
                <a:latin typeface="+mn-lt"/>
                <a:ea typeface="+mn-ea"/>
                <a:cs typeface="+mn-cs"/>
              </a:rPr>
              <a:t> </a:t>
            </a:r>
            <a:endParaRPr lang="fr-BE" sz="1400" u="none">
              <a:solidFill>
                <a:schemeClr val="bg1"/>
              </a:solidFill>
              <a:latin typeface="Franklin Gothic Book" panose="020B0503020102020204" pitchFamily="34" charset="0"/>
            </a:endParaRPr>
          </a:p>
        </p:txBody>
      </p:sp>
      <p:sp>
        <p:nvSpPr>
          <p:cNvPr id="13" name="ZoneTexte 12">
            <a:extLst>
              <a:ext uri="{FF2B5EF4-FFF2-40B4-BE49-F238E27FC236}">
                <a16:creationId xmlns:a16="http://schemas.microsoft.com/office/drawing/2014/main" id="{ECA3FB10-C260-9CD6-83A6-12DBE8CA2B49}"/>
              </a:ext>
            </a:extLst>
          </p:cNvPr>
          <p:cNvSpPr txBox="1"/>
          <p:nvPr userDrawn="1"/>
        </p:nvSpPr>
        <p:spPr>
          <a:xfrm>
            <a:off x="353478" y="2369929"/>
            <a:ext cx="4218522" cy="2101729"/>
          </a:xfrm>
          <a:prstGeom prst="rect">
            <a:avLst/>
          </a:prstGeom>
          <a:noFill/>
        </p:spPr>
        <p:txBody>
          <a:bodyPr wrap="square" rtlCol="0">
            <a:spAutoFit/>
          </a:bodyPr>
          <a:lstStyle/>
          <a:p>
            <a:pPr marL="257168" indent="-257168">
              <a:buFont typeface="Wingdings" pitchFamily="2" charset="2"/>
              <a:buChar char="ü"/>
              <a:defRPr/>
            </a:pPr>
            <a:r>
              <a:rPr lang="fr-BE" altLang="fr-FR" sz="1451">
                <a:latin typeface="Franklin Gothic Book" panose="020B0503020102020204" pitchFamily="34" charset="0"/>
              </a:rPr>
              <a:t>Possibilité d’écrire un courrier pour : </a:t>
            </a:r>
          </a:p>
          <a:p>
            <a:pPr marL="598916" lvl="1" indent="-257168">
              <a:buSzPct val="50000"/>
              <a:buFont typeface="Wingdings" pitchFamily="2" charset="2"/>
              <a:buChar char="ü"/>
              <a:defRPr/>
            </a:pPr>
            <a:r>
              <a:rPr lang="fr-BE" altLang="fr-FR" sz="1451">
                <a:latin typeface="Franklin Gothic Book" panose="020B0503020102020204" pitchFamily="34" charset="0"/>
              </a:rPr>
              <a:t>Compléter son intervention </a:t>
            </a:r>
          </a:p>
          <a:p>
            <a:pPr marL="598916" lvl="1" indent="-257168">
              <a:buSzPct val="50000"/>
              <a:buFont typeface="Wingdings" pitchFamily="2" charset="2"/>
              <a:buChar char="ü"/>
              <a:defRPr/>
            </a:pPr>
            <a:r>
              <a:rPr lang="fr-BE" altLang="fr-FR" sz="1451">
                <a:latin typeface="Franklin Gothic Book" panose="020B0503020102020204" pitchFamily="34" charset="0"/>
              </a:rPr>
              <a:t>Poser une question par écrit </a:t>
            </a:r>
          </a:p>
          <a:p>
            <a:pPr marL="598916" lvl="1" indent="-257168">
              <a:buSzPct val="50000"/>
              <a:buFont typeface="Wingdings" pitchFamily="2" charset="2"/>
              <a:buChar char="ü"/>
              <a:defRPr/>
            </a:pPr>
            <a:r>
              <a:rPr lang="fr-BE" altLang="fr-FR" sz="1451">
                <a:latin typeface="Franklin Gothic Book" panose="020B0503020102020204" pitchFamily="34" charset="0"/>
              </a:rPr>
              <a:t>Documenter son intervention par</a:t>
            </a:r>
          </a:p>
          <a:p>
            <a:pPr marL="940666" lvl="2" indent="-257168">
              <a:buSzPct val="50000"/>
              <a:buFont typeface="Wingdings" pitchFamily="2" charset="2"/>
              <a:buChar char="ü"/>
              <a:defRPr/>
            </a:pPr>
            <a:r>
              <a:rPr lang="fr-BE" altLang="fr-FR" sz="1451">
                <a:latin typeface="Franklin Gothic Book" panose="020B0503020102020204" pitchFamily="34" charset="0"/>
              </a:rPr>
              <a:t>Un plan</a:t>
            </a:r>
          </a:p>
          <a:p>
            <a:pPr marL="940666" lvl="2" indent="-257168">
              <a:buSzPct val="50000"/>
              <a:buFont typeface="Wingdings" pitchFamily="2" charset="2"/>
              <a:buChar char="ü"/>
              <a:defRPr/>
            </a:pPr>
            <a:r>
              <a:rPr lang="fr-BE" altLang="fr-FR" sz="1451">
                <a:latin typeface="Franklin Gothic Book" panose="020B0503020102020204" pitchFamily="34" charset="0"/>
              </a:rPr>
              <a:t>Une photo </a:t>
            </a:r>
          </a:p>
          <a:p>
            <a:pPr marL="940666" lvl="2" indent="-257168">
              <a:buSzPct val="50000"/>
              <a:buFont typeface="Wingdings" pitchFamily="2" charset="2"/>
              <a:buChar char="ü"/>
              <a:defRPr/>
            </a:pPr>
            <a:r>
              <a:rPr lang="fr-BE" altLang="fr-FR" sz="1451">
                <a:latin typeface="Franklin Gothic Book" panose="020B0503020102020204" pitchFamily="34" charset="0"/>
              </a:rPr>
              <a:t>Une étude </a:t>
            </a:r>
          </a:p>
          <a:p>
            <a:pPr marL="940666" lvl="2" indent="-257168">
              <a:buSzPct val="50000"/>
              <a:buFont typeface="Wingdings" pitchFamily="2" charset="2"/>
              <a:buChar char="ü"/>
              <a:defRPr/>
            </a:pPr>
            <a:r>
              <a:rPr lang="fr-BE" altLang="fr-FR" sz="1451">
                <a:latin typeface="Franklin Gothic Book" panose="020B0503020102020204" pitchFamily="34" charset="0"/>
              </a:rPr>
              <a:t>…</a:t>
            </a:r>
          </a:p>
          <a:p>
            <a:pPr marL="598916" lvl="1" indent="-257168">
              <a:buSzPct val="50000"/>
              <a:buFont typeface="Wingdings" pitchFamily="2" charset="2"/>
              <a:buChar char="ü"/>
              <a:defRPr/>
            </a:pPr>
            <a:r>
              <a:rPr lang="fr-BE" altLang="fr-FR" sz="1451">
                <a:latin typeface="Franklin Gothic Book" panose="020B0503020102020204" pitchFamily="34" charset="0"/>
              </a:rPr>
              <a:t>Pas pu être présent à la réunion</a:t>
            </a:r>
            <a:endParaRPr lang="fr-FR" sz="1350">
              <a:latin typeface="Franklin Gothic Book" panose="020B0503020102020204" pitchFamily="34" charset="0"/>
            </a:endParaRPr>
          </a:p>
        </p:txBody>
      </p:sp>
      <p:pic>
        <p:nvPicPr>
          <p:cNvPr id="7" name="Image 6">
            <a:extLst>
              <a:ext uri="{FF2B5EF4-FFF2-40B4-BE49-F238E27FC236}">
                <a16:creationId xmlns:a16="http://schemas.microsoft.com/office/drawing/2014/main" id="{3BCF5B11-A654-2086-88E0-8A267C4EA779}"/>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611785" y="759505"/>
            <a:ext cx="779444" cy="779444"/>
          </a:xfrm>
          <a:prstGeom prst="rect">
            <a:avLst/>
          </a:prstGeom>
        </p:spPr>
      </p:pic>
      <p:pic>
        <p:nvPicPr>
          <p:cNvPr id="15" name="Image 14">
            <a:extLst>
              <a:ext uri="{FF2B5EF4-FFF2-40B4-BE49-F238E27FC236}">
                <a16:creationId xmlns:a16="http://schemas.microsoft.com/office/drawing/2014/main" id="{F9F5CF48-ABB1-BD03-C9EB-CC275156919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54707" y="806106"/>
            <a:ext cx="686242" cy="686242"/>
          </a:xfrm>
          <a:prstGeom prst="rect">
            <a:avLst/>
          </a:prstGeom>
        </p:spPr>
      </p:pic>
      <p:sp>
        <p:nvSpPr>
          <p:cNvPr id="16" name="ZoneTexte 15">
            <a:extLst>
              <a:ext uri="{FF2B5EF4-FFF2-40B4-BE49-F238E27FC236}">
                <a16:creationId xmlns:a16="http://schemas.microsoft.com/office/drawing/2014/main" id="{CA33F6CA-4A63-4EF4-02AB-387C19706D2D}"/>
              </a:ext>
            </a:extLst>
          </p:cNvPr>
          <p:cNvSpPr txBox="1"/>
          <p:nvPr userDrawn="1"/>
        </p:nvSpPr>
        <p:spPr>
          <a:xfrm>
            <a:off x="7126973" y="1957131"/>
            <a:ext cx="2139586" cy="2031325"/>
          </a:xfrm>
          <a:prstGeom prst="rect">
            <a:avLst/>
          </a:prstGeom>
          <a:noFill/>
        </p:spPr>
        <p:txBody>
          <a:bodyPr wrap="square" rtlCol="0">
            <a:spAutoFit/>
          </a:bodyPr>
          <a:lstStyle>
            <a:defPPr>
              <a:defRPr lang="fr-FR"/>
            </a:defPPr>
            <a:lvl1pPr algn="ctr">
              <a:defRPr sz="1451">
                <a:solidFill>
                  <a:srgbClr val="00ACBC"/>
                </a:solidFill>
                <a:latin typeface="Avenir Next" panose="020B0503020202020204" pitchFamily="34" charset="0"/>
              </a:defRPr>
            </a:lvl1pPr>
          </a:lstStyle>
          <a:p>
            <a:endParaRPr lang="fr-BE" sz="1400" u="sng" kern="1200">
              <a:solidFill>
                <a:schemeClr val="bg1"/>
              </a:solidFill>
              <a:effectLst/>
              <a:latin typeface="+mn-lt"/>
              <a:ea typeface="+mn-ea"/>
              <a:cs typeface="+mn-cs"/>
            </a:endParaRPr>
          </a:p>
          <a:p>
            <a:r>
              <a:rPr lang="fr-BE" sz="1400" kern="1200">
                <a:solidFill>
                  <a:schemeClr val="bg1"/>
                </a:solidFill>
                <a:effectLst/>
                <a:latin typeface="+mn-lt"/>
                <a:ea typeface="+mn-ea"/>
                <a:cs typeface="+mn-cs"/>
              </a:rPr>
              <a:t>CLEF SCES</a:t>
            </a:r>
          </a:p>
          <a:p>
            <a:endParaRPr lang="fr-BE" sz="1400" kern="1200">
              <a:solidFill>
                <a:schemeClr val="bg1"/>
              </a:solidFill>
              <a:effectLst/>
              <a:latin typeface="+mn-lt"/>
              <a:ea typeface="+mn-ea"/>
              <a:cs typeface="+mn-cs"/>
            </a:endParaRPr>
          </a:p>
          <a:p>
            <a:endParaRPr lang="fr-BE" sz="1400" kern="1200">
              <a:solidFill>
                <a:schemeClr val="bg1"/>
              </a:solidFill>
              <a:effectLst/>
              <a:latin typeface="+mn-lt"/>
              <a:ea typeface="+mn-ea"/>
              <a:cs typeface="+mn-cs"/>
            </a:endParaRPr>
          </a:p>
          <a:p>
            <a:endParaRPr lang="fr-BE" sz="1400" kern="1200">
              <a:solidFill>
                <a:schemeClr val="bg1"/>
              </a:solidFill>
              <a:effectLst/>
              <a:latin typeface="+mn-lt"/>
              <a:ea typeface="+mn-ea"/>
              <a:cs typeface="+mn-cs"/>
            </a:endParaRPr>
          </a:p>
          <a:p>
            <a:r>
              <a:rPr lang="fr-BE" sz="1400" u="sng" kern="1200" err="1">
                <a:solidFill>
                  <a:schemeClr val="bg1"/>
                </a:solidFill>
                <a:effectLst/>
                <a:latin typeface="+mn-lt"/>
                <a:ea typeface="+mn-ea"/>
                <a:cs typeface="+mn-cs"/>
              </a:rPr>
              <a:t>Grand’Rue</a:t>
            </a:r>
            <a:r>
              <a:rPr lang="fr-BE" sz="1400" u="sng" kern="1200">
                <a:solidFill>
                  <a:schemeClr val="bg1"/>
                </a:solidFill>
                <a:effectLst/>
                <a:latin typeface="+mn-lt"/>
                <a:ea typeface="+mn-ea"/>
                <a:cs typeface="+mn-cs"/>
              </a:rPr>
              <a:t> 4 </a:t>
            </a:r>
          </a:p>
          <a:p>
            <a:r>
              <a:rPr lang="fr-BE" sz="1400" u="sng" kern="1200">
                <a:solidFill>
                  <a:schemeClr val="bg1"/>
                </a:solidFill>
                <a:effectLst/>
                <a:latin typeface="+mn-lt"/>
                <a:ea typeface="+mn-ea"/>
                <a:cs typeface="+mn-cs"/>
              </a:rPr>
              <a:t>Leuze en Hainaut </a:t>
            </a:r>
          </a:p>
          <a:p>
            <a:r>
              <a:rPr lang="fr-BE" sz="1400" kern="1200">
                <a:solidFill>
                  <a:schemeClr val="bg1"/>
                </a:solidFill>
                <a:effectLst/>
                <a:latin typeface="+mn-lt"/>
                <a:ea typeface="+mn-ea"/>
                <a:cs typeface="+mn-cs"/>
              </a:rPr>
              <a:t> </a:t>
            </a:r>
          </a:p>
          <a:p>
            <a:r>
              <a:rPr lang="fr-BE" sz="1400" kern="1200" err="1">
                <a:solidFill>
                  <a:schemeClr val="bg1"/>
                </a:solidFill>
                <a:effectLst/>
                <a:latin typeface="+mn-lt"/>
                <a:ea typeface="+mn-ea"/>
                <a:cs typeface="+mn-cs"/>
              </a:rPr>
              <a:t>info@clef.be</a:t>
            </a:r>
            <a:endParaRPr lang="fr-BE" sz="1400">
              <a:solidFill>
                <a:schemeClr val="bg1"/>
              </a:solidFill>
              <a:latin typeface="+mn-lt"/>
            </a:endParaRPr>
          </a:p>
        </p:txBody>
      </p:sp>
      <p:sp>
        <p:nvSpPr>
          <p:cNvPr id="17" name="ZoneTexte 16">
            <a:extLst>
              <a:ext uri="{FF2B5EF4-FFF2-40B4-BE49-F238E27FC236}">
                <a16:creationId xmlns:a16="http://schemas.microsoft.com/office/drawing/2014/main" id="{A59DCB42-0647-1959-23A9-4B32059185F8}"/>
              </a:ext>
            </a:extLst>
          </p:cNvPr>
          <p:cNvSpPr txBox="1"/>
          <p:nvPr userDrawn="1"/>
        </p:nvSpPr>
        <p:spPr>
          <a:xfrm>
            <a:off x="5429745" y="1813247"/>
            <a:ext cx="965953" cy="287771"/>
          </a:xfrm>
          <a:prstGeom prst="rect">
            <a:avLst/>
          </a:prstGeom>
          <a:noFill/>
          <a:ln>
            <a:noFill/>
          </a:ln>
        </p:spPr>
        <p:txBody>
          <a:bodyPr wrap="square" rtlCol="0">
            <a:spAutoFit/>
          </a:bodyPr>
          <a:lstStyle/>
          <a:p>
            <a:r>
              <a:rPr lang="fr-FR" sz="1270" u="sng">
                <a:solidFill>
                  <a:schemeClr val="bg1"/>
                </a:solidFill>
                <a:latin typeface="Franklin Gothic Book" panose="020B0503020102020204" pitchFamily="34" charset="0"/>
              </a:rPr>
              <a:t>Commune</a:t>
            </a:r>
          </a:p>
        </p:txBody>
      </p:sp>
      <p:sp>
        <p:nvSpPr>
          <p:cNvPr id="18" name="ZoneTexte 17">
            <a:extLst>
              <a:ext uri="{FF2B5EF4-FFF2-40B4-BE49-F238E27FC236}">
                <a16:creationId xmlns:a16="http://schemas.microsoft.com/office/drawing/2014/main" id="{26223EB5-A312-5E7A-FC1B-224BDBC3572B}"/>
              </a:ext>
            </a:extLst>
          </p:cNvPr>
          <p:cNvSpPr txBox="1"/>
          <p:nvPr userDrawn="1"/>
        </p:nvSpPr>
        <p:spPr>
          <a:xfrm>
            <a:off x="7550524" y="1817505"/>
            <a:ext cx="1086884" cy="287771"/>
          </a:xfrm>
          <a:prstGeom prst="rect">
            <a:avLst/>
          </a:prstGeom>
          <a:noFill/>
          <a:ln>
            <a:noFill/>
          </a:ln>
        </p:spPr>
        <p:txBody>
          <a:bodyPr wrap="square" rtlCol="0">
            <a:spAutoFit/>
          </a:bodyPr>
          <a:lstStyle/>
          <a:p>
            <a:pPr algn="ctr"/>
            <a:r>
              <a:rPr lang="fr-FR" sz="1270" u="sng">
                <a:solidFill>
                  <a:schemeClr val="bg1"/>
                </a:solidFill>
                <a:latin typeface="Franklin Gothic Book" panose="020B0503020102020204" pitchFamily="34" charset="0"/>
              </a:rPr>
              <a:t>Demandeur</a:t>
            </a:r>
          </a:p>
        </p:txBody>
      </p:sp>
      <p:cxnSp>
        <p:nvCxnSpPr>
          <p:cNvPr id="19" name="Connecteur droit avec flèche 18">
            <a:extLst>
              <a:ext uri="{FF2B5EF4-FFF2-40B4-BE49-F238E27FC236}">
                <a16:creationId xmlns:a16="http://schemas.microsoft.com/office/drawing/2014/main" id="{597E8BAF-A3B2-D427-7485-55A541C5C5D6}"/>
              </a:ext>
            </a:extLst>
          </p:cNvPr>
          <p:cNvCxnSpPr>
            <a:cxnSpLocks/>
          </p:cNvCxnSpPr>
          <p:nvPr userDrawn="1"/>
        </p:nvCxnSpPr>
        <p:spPr>
          <a:xfrm flipH="1">
            <a:off x="5973774" y="1577510"/>
            <a:ext cx="385816" cy="2401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917EF319-4F2B-9EB9-6E8C-1C1BBFE7B8CF}"/>
              </a:ext>
            </a:extLst>
          </p:cNvPr>
          <p:cNvCxnSpPr>
            <a:cxnSpLocks/>
          </p:cNvCxnSpPr>
          <p:nvPr userDrawn="1"/>
        </p:nvCxnSpPr>
        <p:spPr>
          <a:xfrm>
            <a:off x="7544325" y="1567147"/>
            <a:ext cx="414941" cy="2401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D9489EE5-B909-134E-B734-8DEA32377948}"/>
              </a:ext>
            </a:extLst>
          </p:cNvPr>
          <p:cNvSpPr txBox="1"/>
          <p:nvPr userDrawn="1"/>
        </p:nvSpPr>
        <p:spPr>
          <a:xfrm>
            <a:off x="6921070" y="1807342"/>
            <a:ext cx="298480" cy="368434"/>
          </a:xfrm>
          <a:prstGeom prst="rect">
            <a:avLst/>
          </a:prstGeom>
          <a:noFill/>
          <a:ln>
            <a:noFill/>
          </a:ln>
        </p:spPr>
        <p:txBody>
          <a:bodyPr wrap="none" rtlCol="0">
            <a:spAutoFit/>
          </a:bodyPr>
          <a:lstStyle/>
          <a:p>
            <a:r>
              <a:rPr lang="fr-FR" sz="1794" b="1">
                <a:solidFill>
                  <a:schemeClr val="bg1"/>
                </a:solidFill>
                <a:latin typeface="Avenir Next" panose="020B0503020202020204" pitchFamily="34" charset="0"/>
              </a:rPr>
              <a:t>+</a:t>
            </a:r>
          </a:p>
        </p:txBody>
      </p:sp>
      <p:sp>
        <p:nvSpPr>
          <p:cNvPr id="5" name="ZoneTexte 4">
            <a:extLst>
              <a:ext uri="{FF2B5EF4-FFF2-40B4-BE49-F238E27FC236}">
                <a16:creationId xmlns:a16="http://schemas.microsoft.com/office/drawing/2014/main" id="{F3D643DB-8D7A-0C95-E81C-A05735D94880}"/>
              </a:ext>
            </a:extLst>
          </p:cNvPr>
          <p:cNvSpPr txBox="1"/>
          <p:nvPr userDrawn="1"/>
        </p:nvSpPr>
        <p:spPr>
          <a:xfrm>
            <a:off x="4034258" y="146406"/>
            <a:ext cx="2214068" cy="300082"/>
          </a:xfrm>
          <a:prstGeom prst="rect">
            <a:avLst/>
          </a:prstGeom>
          <a:noFill/>
        </p:spPr>
        <p:txBody>
          <a:bodyPr wrap="none" rtlCol="0">
            <a:spAutoFit/>
          </a:bodyPr>
          <a:lstStyle/>
          <a:p>
            <a:r>
              <a:rPr lang="fr-FR" sz="1350"/>
              <a:t>ENVOI </a:t>
            </a:r>
            <a:r>
              <a:rPr lang="fr-FR" sz="1350">
                <a:solidFill>
                  <a:schemeClr val="bg1"/>
                </a:solidFill>
              </a:rPr>
              <a:t>DES</a:t>
            </a:r>
            <a:r>
              <a:rPr lang="fr-FR" sz="1350"/>
              <a:t> </a:t>
            </a:r>
            <a:r>
              <a:rPr lang="fr-FR" sz="1350">
                <a:solidFill>
                  <a:schemeClr val="bg1"/>
                </a:solidFill>
              </a:rPr>
              <a:t>COURRIERS</a:t>
            </a:r>
          </a:p>
        </p:txBody>
      </p:sp>
    </p:spTree>
    <p:extLst>
      <p:ext uri="{BB962C8B-B14F-4D97-AF65-F5344CB8AC3E}">
        <p14:creationId xmlns:p14="http://schemas.microsoft.com/office/powerpoint/2010/main" val="218940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2" grpId="0"/>
      <p:bldP spid="13" grpId="0"/>
      <p:bldP spid="16" grpId="0"/>
      <p:bldP spid="17" grpId="0"/>
      <p:bldP spid="18" grpId="0"/>
      <p:bldP spid="2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nimation">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345AE9F-C02F-19F6-8740-AE6C1C93691D}"/>
              </a:ext>
            </a:extLst>
          </p:cNvPr>
          <p:cNvSpPr>
            <a:spLocks noGrp="1"/>
          </p:cNvSpPr>
          <p:nvPr>
            <p:ph type="sldNum" sz="quarter" idx="12"/>
          </p:nvPr>
        </p:nvSpPr>
        <p:spPr>
          <a:xfrm>
            <a:off x="8912797" y="2463705"/>
            <a:ext cx="283664" cy="273844"/>
          </a:xfrm>
        </p:spPr>
        <p:txBody>
          <a:bodyPr/>
          <a:lstStyle/>
          <a:p>
            <a:fld id="{DDAD186E-A668-E04B-B156-08AA339CEB1F}" type="slidenum">
              <a:rPr lang="fr-FR" smtClean="0"/>
              <a:t>‹N°›</a:t>
            </a:fld>
            <a:endParaRPr lang="fr-FR"/>
          </a:p>
        </p:txBody>
      </p:sp>
      <p:sp>
        <p:nvSpPr>
          <p:cNvPr id="7" name="Espace réservé du pied de page 6">
            <a:extLst>
              <a:ext uri="{FF2B5EF4-FFF2-40B4-BE49-F238E27FC236}">
                <a16:creationId xmlns:a16="http://schemas.microsoft.com/office/drawing/2014/main" id="{DAEF23C3-8CB3-4BF3-2DD6-F96DFB840CD7}"/>
              </a:ext>
            </a:extLst>
          </p:cNvPr>
          <p:cNvSpPr>
            <a:spLocks noGrp="1"/>
          </p:cNvSpPr>
          <p:nvPr>
            <p:ph type="ftr" sz="quarter" idx="13"/>
          </p:nvPr>
        </p:nvSpPr>
        <p:spPr/>
        <p:txBody>
          <a:bodyPr/>
          <a:lstStyle/>
          <a:p>
            <a:endParaRPr lang="fr-FR"/>
          </a:p>
        </p:txBody>
      </p:sp>
      <p:sp>
        <p:nvSpPr>
          <p:cNvPr id="3" name="ZoneTexte 2">
            <a:extLst>
              <a:ext uri="{FF2B5EF4-FFF2-40B4-BE49-F238E27FC236}">
                <a16:creationId xmlns:a16="http://schemas.microsoft.com/office/drawing/2014/main" id="{71603A43-E283-6234-F41B-E85A202D7ACE}"/>
              </a:ext>
            </a:extLst>
          </p:cNvPr>
          <p:cNvSpPr txBox="1"/>
          <p:nvPr userDrawn="1"/>
        </p:nvSpPr>
        <p:spPr>
          <a:xfrm>
            <a:off x="5974898" y="986702"/>
            <a:ext cx="2937899" cy="856645"/>
          </a:xfrm>
          <a:prstGeom prst="rect">
            <a:avLst/>
          </a:prstGeom>
          <a:ln w="57150">
            <a:noFill/>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160746" indent="-160746">
              <a:lnSpc>
                <a:spcPct val="100000"/>
              </a:lnSpc>
              <a:spcBef>
                <a:spcPts val="225"/>
              </a:spcBef>
              <a:buClr>
                <a:schemeClr val="tx1"/>
              </a:buClr>
              <a:buFont typeface="Wingdings" pitchFamily="2" charset="2"/>
              <a:buChar char="ü"/>
            </a:pPr>
            <a:r>
              <a:rPr lang="fr-FR" sz="1200">
                <a:latin typeface="+mn-lt"/>
              </a:rPr>
              <a:t>Avoir des échanges et un dialogue dans le respect</a:t>
            </a:r>
          </a:p>
          <a:p>
            <a:pPr marL="160746" indent="-160746">
              <a:lnSpc>
                <a:spcPct val="100000"/>
              </a:lnSpc>
              <a:spcBef>
                <a:spcPts val="225"/>
              </a:spcBef>
              <a:buClr>
                <a:schemeClr val="tx1"/>
              </a:buClr>
              <a:buFont typeface="Wingdings" pitchFamily="2" charset="2"/>
              <a:buChar char="ü"/>
            </a:pPr>
            <a:r>
              <a:rPr lang="fr-FR" sz="1200">
                <a:latin typeface="+mn-lt"/>
              </a:rPr>
              <a:t>Que chaque intervenant puisse s’exprimer en toute liberté</a:t>
            </a:r>
            <a:endParaRPr lang="fr-BE" sz="1200">
              <a:latin typeface="+mn-lt"/>
            </a:endParaRPr>
          </a:p>
        </p:txBody>
      </p:sp>
      <p:pic>
        <p:nvPicPr>
          <p:cNvPr id="9" name="Image 8" descr="Une image contenant dessin&#10;&#10;Description générée automatiquement">
            <a:extLst>
              <a:ext uri="{FF2B5EF4-FFF2-40B4-BE49-F238E27FC236}">
                <a16:creationId xmlns:a16="http://schemas.microsoft.com/office/drawing/2014/main" id="{BF86A50B-3BC5-A3E0-438C-9BFB395A78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163" y="870640"/>
            <a:ext cx="545036" cy="518054"/>
          </a:xfrm>
          <a:prstGeom prst="rect">
            <a:avLst/>
          </a:prstGeom>
        </p:spPr>
      </p:pic>
      <p:pic>
        <p:nvPicPr>
          <p:cNvPr id="17" name="Image 16" descr="Une image contenant lumière&#10;&#10;Description générée automatiquement">
            <a:extLst>
              <a:ext uri="{FF2B5EF4-FFF2-40B4-BE49-F238E27FC236}">
                <a16:creationId xmlns:a16="http://schemas.microsoft.com/office/drawing/2014/main" id="{830F4094-2486-3244-3F53-1E128E5BE3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37143" y="3337075"/>
            <a:ext cx="503603" cy="546769"/>
          </a:xfrm>
          <a:prstGeom prst="rect">
            <a:avLst/>
          </a:prstGeom>
        </p:spPr>
      </p:pic>
      <p:sp>
        <p:nvSpPr>
          <p:cNvPr id="18" name="Ellipse 17">
            <a:extLst>
              <a:ext uri="{FF2B5EF4-FFF2-40B4-BE49-F238E27FC236}">
                <a16:creationId xmlns:a16="http://schemas.microsoft.com/office/drawing/2014/main" id="{66F5FC7E-A622-A1D7-7090-9BE5E1A614A2}"/>
              </a:ext>
            </a:extLst>
          </p:cNvPr>
          <p:cNvSpPr/>
          <p:nvPr userDrawn="1"/>
        </p:nvSpPr>
        <p:spPr>
          <a:xfrm>
            <a:off x="3248110" y="1247860"/>
            <a:ext cx="2647784" cy="264778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19" name="Ellipse 18">
            <a:extLst>
              <a:ext uri="{FF2B5EF4-FFF2-40B4-BE49-F238E27FC236}">
                <a16:creationId xmlns:a16="http://schemas.microsoft.com/office/drawing/2014/main" id="{3E10B8E2-1CA3-C64C-9A61-1C94C5E2DF4B}"/>
              </a:ext>
            </a:extLst>
          </p:cNvPr>
          <p:cNvSpPr/>
          <p:nvPr userDrawn="1"/>
        </p:nvSpPr>
        <p:spPr>
          <a:xfrm>
            <a:off x="5166587" y="1371330"/>
            <a:ext cx="158575" cy="1585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20" name="ZoneTexte 19">
            <a:extLst>
              <a:ext uri="{FF2B5EF4-FFF2-40B4-BE49-F238E27FC236}">
                <a16:creationId xmlns:a16="http://schemas.microsoft.com/office/drawing/2014/main" id="{415F2ADC-64B5-88C7-88BE-B01B485B1E0D}"/>
              </a:ext>
            </a:extLst>
          </p:cNvPr>
          <p:cNvSpPr txBox="1"/>
          <p:nvPr userDrawn="1"/>
        </p:nvSpPr>
        <p:spPr>
          <a:xfrm>
            <a:off x="5101624" y="3775332"/>
            <a:ext cx="3599615" cy="671979"/>
          </a:xfrm>
          <a:prstGeom prst="rect">
            <a:avLst/>
          </a:prstGeom>
          <a:noFill/>
        </p:spPr>
        <p:txBody>
          <a:bodyPr wrap="square" rtlCol="0">
            <a:spAutoFit/>
          </a:bodyPr>
          <a:lstStyle/>
          <a:p>
            <a:pPr marL="160746" indent="-160746">
              <a:lnSpc>
                <a:spcPct val="100000"/>
              </a:lnSpc>
              <a:spcBef>
                <a:spcPts val="225"/>
              </a:spcBef>
              <a:buClr>
                <a:schemeClr val="tx1"/>
              </a:buClr>
              <a:buFont typeface="Wingdings" pitchFamily="2" charset="2"/>
              <a:buChar char="ü"/>
            </a:pPr>
            <a:r>
              <a:rPr lang="fr-FR" sz="1200">
                <a:latin typeface="+mn-lt"/>
              </a:rPr>
              <a:t>Faire en sorte que l’information soit la plus claire possible</a:t>
            </a:r>
          </a:p>
          <a:p>
            <a:pPr marL="160746" indent="-160746">
              <a:lnSpc>
                <a:spcPct val="100000"/>
              </a:lnSpc>
              <a:spcBef>
                <a:spcPts val="225"/>
              </a:spcBef>
              <a:buClr>
                <a:schemeClr val="tx1"/>
              </a:buClr>
              <a:buFont typeface="Wingdings" pitchFamily="2" charset="2"/>
              <a:buChar char="ü"/>
            </a:pPr>
            <a:r>
              <a:rPr lang="fr-FR" sz="1200">
                <a:latin typeface="+mn-lt"/>
              </a:rPr>
              <a:t>Traduire certaines interventions en questions</a:t>
            </a:r>
          </a:p>
        </p:txBody>
      </p:sp>
      <p:pic>
        <p:nvPicPr>
          <p:cNvPr id="21" name="Image 20" descr="Une image contenant dessin, lumière&#10;&#10;Description générée automatiquement">
            <a:extLst>
              <a:ext uri="{FF2B5EF4-FFF2-40B4-BE49-F238E27FC236}">
                <a16:creationId xmlns:a16="http://schemas.microsoft.com/office/drawing/2014/main" id="{D4B7E9F6-47F1-0F13-9746-04662AE9AA9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56025" y="3228883"/>
            <a:ext cx="566976" cy="530897"/>
          </a:xfrm>
          <a:prstGeom prst="rect">
            <a:avLst/>
          </a:prstGeom>
        </p:spPr>
      </p:pic>
      <p:sp>
        <p:nvSpPr>
          <p:cNvPr id="22" name="Ellipse 21">
            <a:extLst>
              <a:ext uri="{FF2B5EF4-FFF2-40B4-BE49-F238E27FC236}">
                <a16:creationId xmlns:a16="http://schemas.microsoft.com/office/drawing/2014/main" id="{434CF2D7-F077-8BFA-337C-8399ED7895CD}"/>
              </a:ext>
            </a:extLst>
          </p:cNvPr>
          <p:cNvSpPr/>
          <p:nvPr userDrawn="1"/>
        </p:nvSpPr>
        <p:spPr>
          <a:xfrm>
            <a:off x="5450075" y="3399311"/>
            <a:ext cx="158575" cy="1585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23" name="Ellipse 22">
            <a:extLst>
              <a:ext uri="{FF2B5EF4-FFF2-40B4-BE49-F238E27FC236}">
                <a16:creationId xmlns:a16="http://schemas.microsoft.com/office/drawing/2014/main" id="{020CA5F4-A29A-4AA0-B92C-2A2196167ED3}"/>
              </a:ext>
            </a:extLst>
          </p:cNvPr>
          <p:cNvSpPr/>
          <p:nvPr userDrawn="1"/>
        </p:nvSpPr>
        <p:spPr>
          <a:xfrm>
            <a:off x="3495726" y="3337075"/>
            <a:ext cx="158575" cy="1585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24" name="Ellipse 23">
            <a:extLst>
              <a:ext uri="{FF2B5EF4-FFF2-40B4-BE49-F238E27FC236}">
                <a16:creationId xmlns:a16="http://schemas.microsoft.com/office/drawing/2014/main" id="{6183C39B-8BEB-65DC-99A6-8663510210E0}"/>
              </a:ext>
            </a:extLst>
          </p:cNvPr>
          <p:cNvSpPr/>
          <p:nvPr userDrawn="1"/>
        </p:nvSpPr>
        <p:spPr>
          <a:xfrm>
            <a:off x="3417431" y="1699714"/>
            <a:ext cx="158575" cy="1585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latin typeface="DINPro" panose="020B0504020101020102" pitchFamily="34" charset="0"/>
            </a:endParaRPr>
          </a:p>
        </p:txBody>
      </p:sp>
      <p:sp>
        <p:nvSpPr>
          <p:cNvPr id="25" name="Rectangle 24">
            <a:extLst>
              <a:ext uri="{FF2B5EF4-FFF2-40B4-BE49-F238E27FC236}">
                <a16:creationId xmlns:a16="http://schemas.microsoft.com/office/drawing/2014/main" id="{D5A32E6D-29FA-CE39-B4A2-823CFAC6F8DA}"/>
              </a:ext>
            </a:extLst>
          </p:cNvPr>
          <p:cNvSpPr/>
          <p:nvPr userDrawn="1"/>
        </p:nvSpPr>
        <p:spPr>
          <a:xfrm>
            <a:off x="644928" y="3478598"/>
            <a:ext cx="2548202" cy="671979"/>
          </a:xfrm>
          <a:prstGeom prst="rect">
            <a:avLst/>
          </a:prstGeom>
        </p:spPr>
        <p:txBody>
          <a:bodyPr wrap="square">
            <a:spAutoFit/>
          </a:bodyPr>
          <a:lstStyle/>
          <a:p>
            <a:pPr marL="160746" indent="-160746">
              <a:lnSpc>
                <a:spcPct val="100000"/>
              </a:lnSpc>
              <a:spcBef>
                <a:spcPts val="225"/>
              </a:spcBef>
              <a:buClr>
                <a:schemeClr val="tx1"/>
              </a:buClr>
              <a:buFont typeface="Wingdings" pitchFamily="2" charset="2"/>
              <a:buChar char="ü"/>
            </a:pPr>
            <a:r>
              <a:rPr lang="fr-BE" sz="1200">
                <a:latin typeface="+mn-lt"/>
              </a:rPr>
              <a:t>Rester dans le sujet de la réunion</a:t>
            </a:r>
          </a:p>
          <a:p>
            <a:pPr marL="160746" indent="-160746">
              <a:lnSpc>
                <a:spcPct val="100000"/>
              </a:lnSpc>
              <a:spcBef>
                <a:spcPts val="225"/>
              </a:spcBef>
              <a:buClr>
                <a:schemeClr val="tx1"/>
              </a:buClr>
              <a:buFont typeface="Wingdings" pitchFamily="2" charset="2"/>
              <a:buChar char="ü"/>
            </a:pPr>
            <a:r>
              <a:rPr lang="fr-BE" sz="1200">
                <a:latin typeface="+mn-lt"/>
              </a:rPr>
              <a:t>Acceptez</a:t>
            </a:r>
            <a:r>
              <a:rPr lang="fr-BE" sz="1200" baseline="0">
                <a:latin typeface="+mn-lt"/>
              </a:rPr>
              <a:t> de ne pas avoir de réponse à toutes les questions</a:t>
            </a:r>
            <a:endParaRPr lang="fr-BE" sz="1200">
              <a:latin typeface="+mn-lt"/>
            </a:endParaRPr>
          </a:p>
        </p:txBody>
      </p:sp>
      <p:sp>
        <p:nvSpPr>
          <p:cNvPr id="26" name="Rectangle 25">
            <a:extLst>
              <a:ext uri="{FF2B5EF4-FFF2-40B4-BE49-F238E27FC236}">
                <a16:creationId xmlns:a16="http://schemas.microsoft.com/office/drawing/2014/main" id="{EA40E391-937D-5FAA-4772-1150FA645775}"/>
              </a:ext>
            </a:extLst>
          </p:cNvPr>
          <p:cNvSpPr/>
          <p:nvPr userDrawn="1"/>
        </p:nvSpPr>
        <p:spPr>
          <a:xfrm>
            <a:off x="1234801" y="1667927"/>
            <a:ext cx="2013309" cy="461665"/>
          </a:xfrm>
          <a:prstGeom prst="rect">
            <a:avLst/>
          </a:prstGeom>
        </p:spPr>
        <p:txBody>
          <a:bodyPr wrap="square">
            <a:spAutoFit/>
          </a:bodyPr>
          <a:lstStyle/>
          <a:p>
            <a:pPr marL="160746" indent="-160746">
              <a:spcBef>
                <a:spcPts val="225"/>
              </a:spcBef>
              <a:buClr>
                <a:schemeClr val="tx1"/>
              </a:buClr>
              <a:buFont typeface="Wingdings" pitchFamily="2" charset="2"/>
              <a:buChar char="ü"/>
            </a:pPr>
            <a:r>
              <a:rPr lang="fr-BE" sz="1200">
                <a:latin typeface="+mn-lt"/>
              </a:rPr>
              <a:t>Clôture de la réunion par un drink </a:t>
            </a:r>
          </a:p>
        </p:txBody>
      </p:sp>
      <p:cxnSp>
        <p:nvCxnSpPr>
          <p:cNvPr id="28" name="Connecteur droit 27">
            <a:extLst>
              <a:ext uri="{FF2B5EF4-FFF2-40B4-BE49-F238E27FC236}">
                <a16:creationId xmlns:a16="http://schemas.microsoft.com/office/drawing/2014/main" id="{EBA9133B-A4D3-8A59-3955-BA1CA205C8BB}"/>
              </a:ext>
            </a:extLst>
          </p:cNvPr>
          <p:cNvCxnSpPr>
            <a:cxnSpLocks/>
          </p:cNvCxnSpPr>
          <p:nvPr userDrawn="1"/>
        </p:nvCxnSpPr>
        <p:spPr>
          <a:xfrm>
            <a:off x="7455881" y="1167110"/>
            <a:ext cx="604713"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364864C-49C6-72F6-A024-545741715BD1}"/>
              </a:ext>
            </a:extLst>
          </p:cNvPr>
          <p:cNvCxnSpPr>
            <a:cxnSpLocks/>
          </p:cNvCxnSpPr>
          <p:nvPr userDrawn="1"/>
        </p:nvCxnSpPr>
        <p:spPr>
          <a:xfrm>
            <a:off x="6512021" y="1596497"/>
            <a:ext cx="723137"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1623847-0EC7-F6B8-FF5F-7836F4A6D59C}"/>
              </a:ext>
            </a:extLst>
          </p:cNvPr>
          <p:cNvCxnSpPr>
            <a:cxnSpLocks/>
          </p:cNvCxnSpPr>
          <p:nvPr userDrawn="1"/>
        </p:nvCxnSpPr>
        <p:spPr>
          <a:xfrm>
            <a:off x="8060594" y="3986946"/>
            <a:ext cx="438514"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257D4E7F-8315-375B-A66A-63C917F4233C}"/>
              </a:ext>
            </a:extLst>
          </p:cNvPr>
          <p:cNvCxnSpPr>
            <a:cxnSpLocks/>
          </p:cNvCxnSpPr>
          <p:nvPr userDrawn="1"/>
        </p:nvCxnSpPr>
        <p:spPr>
          <a:xfrm>
            <a:off x="1637970" y="3673500"/>
            <a:ext cx="1092005"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C70C330F-AF18-EBB6-A9A2-B5BB43789B02}"/>
              </a:ext>
            </a:extLst>
          </p:cNvPr>
          <p:cNvCxnSpPr>
            <a:cxnSpLocks/>
          </p:cNvCxnSpPr>
          <p:nvPr userDrawn="1"/>
        </p:nvCxnSpPr>
        <p:spPr>
          <a:xfrm>
            <a:off x="1637970" y="2046711"/>
            <a:ext cx="456668"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02096455-B3D3-DBB2-C06E-7DF5C3EDE7BE}"/>
              </a:ext>
            </a:extLst>
          </p:cNvPr>
          <p:cNvSpPr txBox="1"/>
          <p:nvPr userDrawn="1"/>
        </p:nvSpPr>
        <p:spPr>
          <a:xfrm>
            <a:off x="3271410" y="2286722"/>
            <a:ext cx="2683748" cy="369332"/>
          </a:xfrm>
          <a:prstGeom prst="rect">
            <a:avLst/>
          </a:prstGeom>
          <a:noFill/>
        </p:spPr>
        <p:txBody>
          <a:bodyPr wrap="none" rtlCol="0">
            <a:spAutoFit/>
          </a:bodyPr>
          <a:lstStyle/>
          <a:p>
            <a:r>
              <a:rPr lang="fr-FR" sz="1800" b="1">
                <a:effectLst>
                  <a:outerShdw dist="63500" dir="2700000" algn="ctr" rotWithShape="0">
                    <a:srgbClr val="8ACCEE"/>
                  </a:outerShdw>
                </a:effectLst>
                <a:latin typeface="+mj-lt"/>
              </a:rPr>
              <a:t>QUESTIONS - RÉPONSES</a:t>
            </a:r>
          </a:p>
        </p:txBody>
      </p:sp>
      <p:sp>
        <p:nvSpPr>
          <p:cNvPr id="35" name="ZoneTexte 34">
            <a:extLst>
              <a:ext uri="{FF2B5EF4-FFF2-40B4-BE49-F238E27FC236}">
                <a16:creationId xmlns:a16="http://schemas.microsoft.com/office/drawing/2014/main" id="{FBD28FB4-FDC3-9847-2766-1DB2FAC4036A}"/>
              </a:ext>
            </a:extLst>
          </p:cNvPr>
          <p:cNvSpPr txBox="1"/>
          <p:nvPr userDrawn="1"/>
        </p:nvSpPr>
        <p:spPr>
          <a:xfrm>
            <a:off x="2955794" y="171451"/>
            <a:ext cx="1032719" cy="300082"/>
          </a:xfrm>
          <a:prstGeom prst="rect">
            <a:avLst/>
          </a:prstGeom>
          <a:noFill/>
        </p:spPr>
        <p:txBody>
          <a:bodyPr wrap="none" rtlCol="0">
            <a:spAutoFit/>
          </a:bodyPr>
          <a:lstStyle/>
          <a:p>
            <a:r>
              <a:rPr lang="fr-FR" sz="1350" kern="1200">
                <a:solidFill>
                  <a:schemeClr val="tx1"/>
                </a:solidFill>
                <a:latin typeface="+mj-lt"/>
                <a:ea typeface="+mj-ea"/>
                <a:cs typeface="+mj-cs"/>
              </a:rPr>
              <a:t>ANIMATION</a:t>
            </a:r>
          </a:p>
        </p:txBody>
      </p:sp>
      <p:sp>
        <p:nvSpPr>
          <p:cNvPr id="2" name="object 5">
            <a:extLst>
              <a:ext uri="{FF2B5EF4-FFF2-40B4-BE49-F238E27FC236}">
                <a16:creationId xmlns:a16="http://schemas.microsoft.com/office/drawing/2014/main" id="{F9373692-A01F-2B1A-56A9-04F62E9B4F87}"/>
              </a:ext>
            </a:extLst>
          </p:cNvPr>
          <p:cNvSpPr/>
          <p:nvPr userDrawn="1"/>
        </p:nvSpPr>
        <p:spPr>
          <a:xfrm>
            <a:off x="2972586" y="1287418"/>
            <a:ext cx="432718" cy="43271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a:defRPr/>
            </a:pPr>
            <a:endParaRPr sz="689">
              <a:solidFill>
                <a:prstClr val="black"/>
              </a:solidFill>
              <a:latin typeface="DINPro" panose="020B0504020101020102" pitchFamily="34" charset="0"/>
            </a:endParaRPr>
          </a:p>
        </p:txBody>
      </p:sp>
      <p:cxnSp>
        <p:nvCxnSpPr>
          <p:cNvPr id="5" name="Connecteur droit 4">
            <a:extLst>
              <a:ext uri="{FF2B5EF4-FFF2-40B4-BE49-F238E27FC236}">
                <a16:creationId xmlns:a16="http://schemas.microsoft.com/office/drawing/2014/main" id="{B1C5B615-0034-09C7-4DBD-5F3496198026}"/>
              </a:ext>
            </a:extLst>
          </p:cNvPr>
          <p:cNvCxnSpPr>
            <a:cxnSpLocks/>
          </p:cNvCxnSpPr>
          <p:nvPr userDrawn="1"/>
        </p:nvCxnSpPr>
        <p:spPr>
          <a:xfrm>
            <a:off x="1885276" y="3895643"/>
            <a:ext cx="974283" cy="0"/>
          </a:xfrm>
          <a:prstGeom prst="line">
            <a:avLst/>
          </a:prstGeom>
          <a:ln w="57150">
            <a:solidFill>
              <a:srgbClr val="8ACCEE">
                <a:alpha val="5098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74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right)">
                                      <p:cBhvr>
                                        <p:cTn id="62" dur="500"/>
                                        <p:tgtEl>
                                          <p:spTgt spid="25"/>
                                        </p:tgtEl>
                                      </p:cBhvr>
                                    </p:animEffect>
                                  </p:childTnLst>
                                </p:cTn>
                              </p:par>
                              <p:par>
                                <p:cTn id="63" presetID="22" presetClass="entr" presetSubtype="2"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right)">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right)">
                                      <p:cBhvr>
                                        <p:cTn id="75" dur="500"/>
                                        <p:tgtEl>
                                          <p:spTgt spid="26"/>
                                        </p:tgtEl>
                                      </p:cBhvr>
                                    </p:animEffect>
                                  </p:childTnLst>
                                </p:cTn>
                              </p:par>
                              <p:par>
                                <p:cTn id="76" presetID="22" presetClass="entr" presetSubtype="2"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right)">
                                      <p:cBhvr>
                                        <p:cTn id="78" dur="500"/>
                                        <p:tgtEl>
                                          <p:spTgt spid="33"/>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par>
                                <p:cTn id="84" presetID="22" presetClass="entr" presetSubtype="2"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right)">
                                      <p:cBhvr>
                                        <p:cTn id="8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19" grpId="0" animBg="1"/>
      <p:bldP spid="20" grpId="0"/>
      <p:bldP spid="22" grpId="0" animBg="1"/>
      <p:bldP spid="23" grpId="0" animBg="1"/>
      <p:bldP spid="24" grpId="0" animBg="1"/>
      <p:bldP spid="25" grpId="0"/>
      <p:bldP spid="26" grpId="0"/>
      <p:bldP spid="34" grpId="0"/>
      <p:bldP spid="2" grpId="0" animBg="1"/>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Organisation">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9345AE9F-C02F-19F6-8740-AE6C1C93691D}"/>
              </a:ext>
            </a:extLst>
          </p:cNvPr>
          <p:cNvSpPr>
            <a:spLocks noGrp="1"/>
          </p:cNvSpPr>
          <p:nvPr>
            <p:ph type="sldNum" sz="quarter" idx="12"/>
          </p:nvPr>
        </p:nvSpPr>
        <p:spPr/>
        <p:txBody>
          <a:bodyPr/>
          <a:lstStyle/>
          <a:p>
            <a:fld id="{DDAD186E-A668-E04B-B156-08AA339CEB1F}" type="slidenum">
              <a:rPr lang="fr-FR" smtClean="0"/>
              <a:t>‹N°›</a:t>
            </a:fld>
            <a:endParaRPr lang="fr-FR"/>
          </a:p>
        </p:txBody>
      </p:sp>
      <p:sp>
        <p:nvSpPr>
          <p:cNvPr id="4" name="ZoneTexte 3">
            <a:extLst>
              <a:ext uri="{FF2B5EF4-FFF2-40B4-BE49-F238E27FC236}">
                <a16:creationId xmlns:a16="http://schemas.microsoft.com/office/drawing/2014/main" id="{DA031912-A1B2-24E6-4783-F5443AABEAE1}"/>
              </a:ext>
            </a:extLst>
          </p:cNvPr>
          <p:cNvSpPr txBox="1"/>
          <p:nvPr userDrawn="1"/>
        </p:nvSpPr>
        <p:spPr>
          <a:xfrm>
            <a:off x="1049297" y="1155657"/>
            <a:ext cx="8139945" cy="1416157"/>
          </a:xfrm>
          <a:prstGeom prst="rect">
            <a:avLst/>
          </a:prstGeom>
          <a:noFill/>
        </p:spPr>
        <p:txBody>
          <a:bodyPr wrap="square" rtlCol="0">
            <a:spAutoFit/>
          </a:bodyPr>
          <a:lstStyle/>
          <a:p>
            <a:pPr marL="214308" indent="-214308">
              <a:lnSpc>
                <a:spcPct val="150000"/>
              </a:lnSpc>
              <a:spcBef>
                <a:spcPts val="300"/>
              </a:spcBef>
              <a:buClr>
                <a:schemeClr val="tx1"/>
              </a:buClr>
              <a:buSzPct val="70000"/>
              <a:buFont typeface="Wingdings" pitchFamily="2" charset="2"/>
              <a:buChar char="ü"/>
              <a:defRPr/>
            </a:pPr>
            <a:r>
              <a:rPr lang="fr-BE" sz="1350">
                <a:latin typeface="Franklin Gothic Book" panose="020B0503020102020204" pitchFamily="34" charset="0"/>
              </a:rPr>
              <a:t>Attendre le micro avant de prendre la parole </a:t>
            </a:r>
          </a:p>
          <a:p>
            <a:pPr marL="214308" marR="0" lvl="0" indent="-214308" algn="l" defTabSz="342892" rtl="0" eaLnBrk="1" fontAlgn="auto" latinLnBrk="0" hangingPunct="1">
              <a:lnSpc>
                <a:spcPct val="150000"/>
              </a:lnSpc>
              <a:spcBef>
                <a:spcPts val="300"/>
              </a:spcBef>
              <a:spcAft>
                <a:spcPts val="0"/>
              </a:spcAft>
              <a:buClr>
                <a:schemeClr val="tx1"/>
              </a:buClr>
              <a:buSzPct val="70000"/>
              <a:buFont typeface="Wingdings" pitchFamily="2" charset="2"/>
              <a:buChar char="ü"/>
              <a:tabLst/>
              <a:defRPr/>
            </a:pPr>
            <a:r>
              <a:rPr lang="fr-BE" sz="1350">
                <a:latin typeface="Franklin Gothic Book" panose="020B0503020102020204" pitchFamily="34" charset="0"/>
              </a:rPr>
              <a:t>Décliner son identité avant de poser sa question</a:t>
            </a:r>
          </a:p>
          <a:p>
            <a:pPr marL="214308" indent="-214308">
              <a:lnSpc>
                <a:spcPct val="150000"/>
              </a:lnSpc>
              <a:spcBef>
                <a:spcPts val="300"/>
              </a:spcBef>
              <a:buClr>
                <a:schemeClr val="tx1"/>
              </a:buClr>
              <a:buSzPct val="70000"/>
              <a:buFont typeface="Wingdings" pitchFamily="2" charset="2"/>
              <a:buChar char="ü"/>
              <a:defRPr/>
            </a:pPr>
            <a:r>
              <a:rPr lang="nl-BE" sz="1350">
                <a:latin typeface="Franklin Gothic Book" panose="020B0503020102020204" pitchFamily="34" charset="0"/>
              </a:rPr>
              <a:t>Poser l’ensemble de ses questions en une fois</a:t>
            </a:r>
          </a:p>
          <a:p>
            <a:pPr marL="214308" indent="-214308">
              <a:lnSpc>
                <a:spcPct val="150000"/>
              </a:lnSpc>
              <a:spcBef>
                <a:spcPts val="300"/>
              </a:spcBef>
              <a:buClr>
                <a:schemeClr val="tx1"/>
              </a:buClr>
              <a:buSzPct val="70000"/>
              <a:buFont typeface="Wingdings" pitchFamily="2" charset="2"/>
              <a:buChar char="ü"/>
              <a:defRPr/>
            </a:pPr>
            <a:r>
              <a:rPr lang="nl-BE" sz="1350">
                <a:latin typeface="Franklin Gothic Book" panose="020B0503020102020204" pitchFamily="34" charset="0"/>
              </a:rPr>
              <a:t>Ne pas être trop long afin que tout le monde</a:t>
            </a:r>
            <a:r>
              <a:rPr lang="nl-BE" sz="1350" baseline="0">
                <a:latin typeface="Franklin Gothic Book" panose="020B0503020102020204" pitchFamily="34" charset="0"/>
              </a:rPr>
              <a:t> puisse avoir un temps de parole</a:t>
            </a:r>
            <a:r>
              <a:rPr lang="nl-BE" sz="1350">
                <a:latin typeface="Franklin Gothic Book" panose="020B0503020102020204" pitchFamily="34" charset="0"/>
              </a:rPr>
              <a:t> </a:t>
            </a:r>
          </a:p>
        </p:txBody>
      </p:sp>
      <p:sp>
        <p:nvSpPr>
          <p:cNvPr id="11" name="ZoneTexte 10">
            <a:extLst>
              <a:ext uri="{FF2B5EF4-FFF2-40B4-BE49-F238E27FC236}">
                <a16:creationId xmlns:a16="http://schemas.microsoft.com/office/drawing/2014/main" id="{F057E704-6078-7F00-ADC8-12A2BAAB4261}"/>
              </a:ext>
            </a:extLst>
          </p:cNvPr>
          <p:cNvSpPr txBox="1"/>
          <p:nvPr userDrawn="1"/>
        </p:nvSpPr>
        <p:spPr>
          <a:xfrm>
            <a:off x="666097" y="706792"/>
            <a:ext cx="1457450" cy="415498"/>
          </a:xfrm>
          <a:prstGeom prst="rect">
            <a:avLst/>
          </a:prstGeom>
          <a:noFill/>
        </p:spPr>
        <p:txBody>
          <a:bodyPr wrap="none" rtlCol="0">
            <a:spAutoFit/>
          </a:bodyPr>
          <a:lstStyle/>
          <a:p>
            <a:r>
              <a:rPr lang="fr-FR" sz="2100" b="1">
                <a:effectLst>
                  <a:outerShdw dist="63500" dir="2700000" algn="tl" rotWithShape="0">
                    <a:srgbClr val="8ACCEE"/>
                  </a:outerShdw>
                </a:effectLst>
                <a:latin typeface="Franklin Gothic Book" panose="020B0503020102020204" pitchFamily="34" charset="0"/>
              </a:rPr>
              <a:t>ECHANGES</a:t>
            </a:r>
          </a:p>
        </p:txBody>
      </p:sp>
      <p:pic>
        <p:nvPicPr>
          <p:cNvPr id="12" name="Graphique 11">
            <a:extLst>
              <a:ext uri="{FF2B5EF4-FFF2-40B4-BE49-F238E27FC236}">
                <a16:creationId xmlns:a16="http://schemas.microsoft.com/office/drawing/2014/main" id="{8537BDB7-A750-1CEA-B745-2ECB7CD61CC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2498" y="1453255"/>
            <a:ext cx="325199" cy="599051"/>
          </a:xfrm>
          <a:prstGeom prst="rect">
            <a:avLst/>
          </a:prstGeom>
        </p:spPr>
      </p:pic>
      <p:pic>
        <p:nvPicPr>
          <p:cNvPr id="3" name="Image 2" descr="Une image contenant noir, obscurité&#10;&#10;Description générée automatiquement">
            <a:extLst>
              <a:ext uri="{FF2B5EF4-FFF2-40B4-BE49-F238E27FC236}">
                <a16:creationId xmlns:a16="http://schemas.microsoft.com/office/drawing/2014/main" id="{586EE138-DD78-75B3-286B-5EFF359E747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3527" y="3667796"/>
            <a:ext cx="440176" cy="440176"/>
          </a:xfrm>
          <a:prstGeom prst="rect">
            <a:avLst/>
          </a:prstGeom>
        </p:spPr>
      </p:pic>
      <p:sp>
        <p:nvSpPr>
          <p:cNvPr id="2" name="ZoneTexte 1">
            <a:extLst>
              <a:ext uri="{FF2B5EF4-FFF2-40B4-BE49-F238E27FC236}">
                <a16:creationId xmlns:a16="http://schemas.microsoft.com/office/drawing/2014/main" id="{F356AA4D-90CB-87AB-FD71-545FB18EE287}"/>
              </a:ext>
            </a:extLst>
          </p:cNvPr>
          <p:cNvSpPr txBox="1"/>
          <p:nvPr userDrawn="1"/>
        </p:nvSpPr>
        <p:spPr>
          <a:xfrm>
            <a:off x="1049296" y="3038865"/>
            <a:ext cx="8327648" cy="1935145"/>
          </a:xfrm>
          <a:prstGeom prst="rect">
            <a:avLst/>
          </a:prstGeom>
          <a:noFill/>
        </p:spPr>
        <p:txBody>
          <a:bodyPr wrap="square" rtlCol="0">
            <a:spAutoFit/>
          </a:bodyPr>
          <a:lstStyle/>
          <a:p>
            <a:pPr marL="214308" marR="762172" indent="-214308">
              <a:lnSpc>
                <a:spcPct val="150000"/>
              </a:lnSpc>
              <a:spcBef>
                <a:spcPts val="300"/>
              </a:spcBef>
              <a:buClr>
                <a:schemeClr val="tx1"/>
              </a:buClr>
              <a:buSzPct val="70000"/>
              <a:buFont typeface="Wingdings" pitchFamily="2" charset="2"/>
              <a:buChar char="ü"/>
              <a:defRPr/>
            </a:pPr>
            <a:r>
              <a:rPr lang="fr-FR" sz="1350">
                <a:latin typeface="Franklin Gothic Book" panose="020B0503020102020204" pitchFamily="34" charset="0"/>
              </a:rPr>
              <a:t>Un procès verbal officiel est rédigé par la commune disponible dans les 30 jours à dater de la tenue de la</a:t>
            </a:r>
            <a:r>
              <a:rPr lang="fr-FR" sz="1350" baseline="0">
                <a:latin typeface="Franklin Gothic Book" panose="020B0503020102020204" pitchFamily="34" charset="0"/>
              </a:rPr>
              <a:t> </a:t>
            </a:r>
            <a:r>
              <a:rPr lang="fr-FR" sz="1350">
                <a:latin typeface="Franklin Gothic Book" panose="020B0503020102020204" pitchFamily="34" charset="0"/>
              </a:rPr>
              <a:t>réunion </a:t>
            </a:r>
          </a:p>
          <a:p>
            <a:pPr marL="214308" marR="762172" indent="-214308">
              <a:lnSpc>
                <a:spcPct val="150000"/>
              </a:lnSpc>
              <a:spcBef>
                <a:spcPts val="300"/>
              </a:spcBef>
              <a:buClr>
                <a:schemeClr val="tx1"/>
              </a:buClr>
              <a:buSzPct val="70000"/>
              <a:buFont typeface="Wingdings" pitchFamily="2" charset="2"/>
              <a:buChar char="ü"/>
              <a:defRPr/>
            </a:pPr>
            <a:r>
              <a:rPr lang="fr-FR" sz="1350">
                <a:latin typeface="Franklin Gothic Book" panose="020B0503020102020204" pitchFamily="34" charset="0"/>
              </a:rPr>
              <a:t>La vidéo sera disponible sur le site de la commune dès 48h à dater de la RIP pour une</a:t>
            </a:r>
            <a:r>
              <a:rPr lang="fr-FR" sz="1350" baseline="0">
                <a:latin typeface="Franklin Gothic Book" panose="020B0503020102020204" pitchFamily="34" charset="0"/>
              </a:rPr>
              <a:t> durée de 15 jours</a:t>
            </a:r>
          </a:p>
          <a:p>
            <a:pPr marL="214308" marR="762172" indent="-214308">
              <a:lnSpc>
                <a:spcPct val="150000"/>
              </a:lnSpc>
              <a:spcBef>
                <a:spcPts val="300"/>
              </a:spcBef>
              <a:buClr>
                <a:schemeClr val="tx1"/>
              </a:buClr>
              <a:buSzPct val="70000"/>
              <a:buFont typeface="Wingdings" pitchFamily="2" charset="2"/>
              <a:buChar char="ü"/>
              <a:defRPr/>
            </a:pPr>
            <a:r>
              <a:rPr lang="fr-FR" sz="1350" baseline="0">
                <a:latin typeface="Franklin Gothic Book" panose="020B0503020102020204" pitchFamily="34" charset="0"/>
              </a:rPr>
              <a:t>Les slides de présentation du projet sont disponibles sur le site internet de la commune</a:t>
            </a:r>
            <a:endParaRPr lang="fr-FR" sz="1350">
              <a:latin typeface="Franklin Gothic Book" panose="020B0503020102020204" pitchFamily="34" charset="0"/>
            </a:endParaRPr>
          </a:p>
          <a:p>
            <a:endParaRPr lang="fr-FR" sz="1350"/>
          </a:p>
        </p:txBody>
      </p:sp>
      <p:pic>
        <p:nvPicPr>
          <p:cNvPr id="5" name="Graphique 4">
            <a:extLst>
              <a:ext uri="{FF2B5EF4-FFF2-40B4-BE49-F238E27FC236}">
                <a16:creationId xmlns:a16="http://schemas.microsoft.com/office/drawing/2014/main" id="{6895FC6D-7273-9A6B-833C-5198103DF01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2498" y="3038865"/>
            <a:ext cx="460736" cy="403144"/>
          </a:xfrm>
          <a:prstGeom prst="rect">
            <a:avLst/>
          </a:prstGeom>
        </p:spPr>
      </p:pic>
      <p:pic>
        <p:nvPicPr>
          <p:cNvPr id="7" name="Graphique 6">
            <a:extLst>
              <a:ext uri="{FF2B5EF4-FFF2-40B4-BE49-F238E27FC236}">
                <a16:creationId xmlns:a16="http://schemas.microsoft.com/office/drawing/2014/main" id="{58E3F178-4E80-BA4C-7B64-4EC03F15F354}"/>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3527" y="4360055"/>
            <a:ext cx="440176" cy="381486"/>
          </a:xfrm>
          <a:prstGeom prst="rect">
            <a:avLst/>
          </a:prstGeom>
        </p:spPr>
      </p:pic>
    </p:spTree>
    <p:extLst>
      <p:ext uri="{BB962C8B-B14F-4D97-AF65-F5344CB8AC3E}">
        <p14:creationId xmlns:p14="http://schemas.microsoft.com/office/powerpoint/2010/main" val="26699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
        <p:nvSpPr>
          <p:cNvPr id="2" name="Espace réservé de la date 1">
            <a:extLst>
              <a:ext uri="{FF2B5EF4-FFF2-40B4-BE49-F238E27FC236}">
                <a16:creationId xmlns:a16="http://schemas.microsoft.com/office/drawing/2014/main" id="{86904AC8-3DDB-5E3A-6CAA-26F8A1CA4BFC}"/>
              </a:ext>
            </a:extLst>
          </p:cNvPr>
          <p:cNvSpPr>
            <a:spLocks noGrp="1"/>
          </p:cNvSpPr>
          <p:nvPr>
            <p:ph type="dt" sz="half" idx="11"/>
          </p:nvPr>
        </p:nvSpPr>
        <p:spPr/>
        <p:txBody>
          <a:bodyPr/>
          <a:lstStyle/>
          <a:p>
            <a:endParaRPr lang="en-US"/>
          </a:p>
        </p:txBody>
      </p:sp>
      <p:sp>
        <p:nvSpPr>
          <p:cNvPr id="4" name="Espace réservé du pied de page 3">
            <a:extLst>
              <a:ext uri="{FF2B5EF4-FFF2-40B4-BE49-F238E27FC236}">
                <a16:creationId xmlns:a16="http://schemas.microsoft.com/office/drawing/2014/main" id="{F2B4923B-86FB-7369-D628-4C791B5891FA}"/>
              </a:ext>
            </a:extLst>
          </p:cNvPr>
          <p:cNvSpPr>
            <a:spLocks noGrp="1"/>
          </p:cNvSpPr>
          <p:nvPr>
            <p:ph type="ftr" sz="quarter" idx="12"/>
          </p:nvPr>
        </p:nvSpPr>
        <p:spPr/>
        <p:txBody>
          <a:bodyPr/>
          <a:lstStyle/>
          <a:p>
            <a:endParaRPr lang="en-US"/>
          </a:p>
        </p:txBody>
      </p:sp>
      <p:sp>
        <p:nvSpPr>
          <p:cNvPr id="5" name="Espace réservé du numéro de diapositive 4">
            <a:extLst>
              <a:ext uri="{FF2B5EF4-FFF2-40B4-BE49-F238E27FC236}">
                <a16:creationId xmlns:a16="http://schemas.microsoft.com/office/drawing/2014/main" id="{322AFCA7-74A9-50D7-5C66-39AE30A2F0B4}"/>
              </a:ext>
            </a:extLst>
          </p:cNvPr>
          <p:cNvSpPr>
            <a:spLocks noGrp="1"/>
          </p:cNvSpPr>
          <p:nvPr>
            <p:ph type="sldNum" sz="quarter" idx="13"/>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2596233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F4C572-A87B-7B1B-07FE-6CE77CD762E5}"/>
              </a:ext>
            </a:extLst>
          </p:cNvPr>
          <p:cNvSpPr/>
          <p:nvPr userDrawn="1"/>
        </p:nvSpPr>
        <p:spPr>
          <a:xfrm>
            <a:off x="0" y="0"/>
            <a:ext cx="9144000" cy="5143500"/>
          </a:xfrm>
          <a:prstGeom prst="rect">
            <a:avLst/>
          </a:prstGeom>
          <a:solidFill>
            <a:srgbClr val="83CAEC">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Text Placeholder 7">
            <a:extLst>
              <a:ext uri="{FF2B5EF4-FFF2-40B4-BE49-F238E27FC236}">
                <a16:creationId xmlns:a16="http://schemas.microsoft.com/office/drawing/2014/main" id="{7BED2AD5-BDCD-2A9A-EE6B-00A1E4E5B77E}"/>
              </a:ext>
            </a:extLst>
          </p:cNvPr>
          <p:cNvSpPr>
            <a:spLocks noGrp="1"/>
          </p:cNvSpPr>
          <p:nvPr>
            <p:ph type="body" sz="quarter" idx="12" hasCustomPrompt="1"/>
          </p:nvPr>
        </p:nvSpPr>
        <p:spPr>
          <a:xfrm>
            <a:off x="457363" y="2179546"/>
            <a:ext cx="2625416" cy="276780"/>
          </a:xfrm>
        </p:spPr>
        <p:txBody>
          <a:bodyPr anchor="ctr" anchorCtr="0">
            <a:normAutofit/>
          </a:bodyPr>
          <a:lstStyle>
            <a:lvl1pPr marL="0" indent="0">
              <a:buNone/>
              <a:defRPr sz="1350" b="0">
                <a:solidFill>
                  <a:srgbClr val="004B98"/>
                </a:solidFill>
                <a:latin typeface="+mj-lt"/>
              </a:defRPr>
            </a:lvl1pPr>
          </a:lstStyle>
          <a:p>
            <a:pPr lvl="0"/>
            <a:r>
              <a:rPr lang="en-US" dirty="0"/>
              <a:t>01/01/2024</a:t>
            </a:r>
          </a:p>
        </p:txBody>
      </p:sp>
      <p:sp>
        <p:nvSpPr>
          <p:cNvPr id="11" name="Text Placeholder 7">
            <a:extLst>
              <a:ext uri="{FF2B5EF4-FFF2-40B4-BE49-F238E27FC236}">
                <a16:creationId xmlns:a16="http://schemas.microsoft.com/office/drawing/2014/main" id="{08FAC379-2BD0-A907-CE78-AB0989458B78}"/>
              </a:ext>
            </a:extLst>
          </p:cNvPr>
          <p:cNvSpPr>
            <a:spLocks noGrp="1"/>
          </p:cNvSpPr>
          <p:nvPr>
            <p:ph type="body" sz="quarter" idx="11" hasCustomPrompt="1"/>
          </p:nvPr>
        </p:nvSpPr>
        <p:spPr>
          <a:xfrm>
            <a:off x="457363" y="2515916"/>
            <a:ext cx="3008966" cy="410766"/>
          </a:xfrm>
        </p:spPr>
        <p:txBody>
          <a:bodyPr anchor="ctr" anchorCtr="0">
            <a:noAutofit/>
          </a:bodyPr>
          <a:lstStyle>
            <a:lvl1pPr marL="0" indent="0">
              <a:buNone/>
              <a:defRPr sz="2700" b="0">
                <a:solidFill>
                  <a:srgbClr val="004B98"/>
                </a:solidFill>
                <a:latin typeface="+mj-lt"/>
              </a:defRPr>
            </a:lvl1pPr>
          </a:lstStyle>
          <a:p>
            <a:pPr lvl="0"/>
            <a:r>
              <a:rPr lang="en-US" dirty="0"/>
              <a:t>Titel </a:t>
            </a:r>
            <a:r>
              <a:rPr lang="en-US" dirty="0" err="1"/>
              <a:t>Presentatie</a:t>
            </a:r>
            <a:endParaRPr lang="en-US" dirty="0"/>
          </a:p>
        </p:txBody>
      </p:sp>
      <p:sp>
        <p:nvSpPr>
          <p:cNvPr id="12" name="Text Placeholder 7">
            <a:extLst>
              <a:ext uri="{FF2B5EF4-FFF2-40B4-BE49-F238E27FC236}">
                <a16:creationId xmlns:a16="http://schemas.microsoft.com/office/drawing/2014/main" id="{D6387901-5A97-7FD0-4737-4C101B41F3F5}"/>
              </a:ext>
            </a:extLst>
          </p:cNvPr>
          <p:cNvSpPr>
            <a:spLocks noGrp="1"/>
          </p:cNvSpPr>
          <p:nvPr>
            <p:ph type="body" sz="quarter" idx="34" hasCustomPrompt="1"/>
          </p:nvPr>
        </p:nvSpPr>
        <p:spPr>
          <a:xfrm>
            <a:off x="457363" y="3075763"/>
            <a:ext cx="2625416" cy="276780"/>
          </a:xfrm>
        </p:spPr>
        <p:txBody>
          <a:bodyPr anchor="ctr" anchorCtr="0">
            <a:normAutofit/>
          </a:bodyPr>
          <a:lstStyle>
            <a:lvl1pPr marL="0" indent="0">
              <a:buNone/>
              <a:defRPr sz="1200" b="0">
                <a:solidFill>
                  <a:srgbClr val="004B98"/>
                </a:solidFill>
                <a:latin typeface="+mj-lt"/>
              </a:defRPr>
            </a:lvl1pPr>
          </a:lstStyle>
          <a:p>
            <a:pPr lvl="0"/>
            <a:r>
              <a:rPr lang="en-US" dirty="0" err="1"/>
              <a:t>Subtitel</a:t>
            </a:r>
            <a:endParaRPr lang="en-US" dirty="0"/>
          </a:p>
        </p:txBody>
      </p:sp>
      <p:sp>
        <p:nvSpPr>
          <p:cNvPr id="2" name="Teardrop 1">
            <a:extLst>
              <a:ext uri="{FF2B5EF4-FFF2-40B4-BE49-F238E27FC236}">
                <a16:creationId xmlns:a16="http://schemas.microsoft.com/office/drawing/2014/main" id="{7A2071AE-9489-B9B9-D52B-2F2BF92ED936}"/>
              </a:ext>
            </a:extLst>
          </p:cNvPr>
          <p:cNvSpPr>
            <a:spLocks noChangeAspect="1"/>
          </p:cNvSpPr>
          <p:nvPr userDrawn="1"/>
        </p:nvSpPr>
        <p:spPr>
          <a:xfrm rot="5400000">
            <a:off x="4868290" y="1060095"/>
            <a:ext cx="3685135" cy="3686095"/>
          </a:xfrm>
          <a:prstGeom prst="teardrop">
            <a:avLst/>
          </a:prstGeom>
          <a:gradFill>
            <a:gsLst>
              <a:gs pos="4000">
                <a:srgbClr val="64DDCC">
                  <a:alpha val="56000"/>
                </a:srgbClr>
              </a:gs>
              <a:gs pos="93000">
                <a:srgbClr val="004D9D">
                  <a:alpha val="64000"/>
                </a:srgbClr>
              </a:gs>
            </a:gsLst>
            <a:lin ang="36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16">
            <a:extLst>
              <a:ext uri="{FF2B5EF4-FFF2-40B4-BE49-F238E27FC236}">
                <a16:creationId xmlns:a16="http://schemas.microsoft.com/office/drawing/2014/main" id="{1FB65810-BDB2-33F7-12E8-A403995A80DC}"/>
              </a:ext>
            </a:extLst>
          </p:cNvPr>
          <p:cNvSpPr>
            <a:spLocks noGrp="1" noChangeAspect="1"/>
          </p:cNvSpPr>
          <p:nvPr>
            <p:ph type="pic" sz="quarter" idx="33"/>
          </p:nvPr>
        </p:nvSpPr>
        <p:spPr>
          <a:xfrm rot="21386121">
            <a:off x="5653676" y="1569538"/>
            <a:ext cx="3064500" cy="3155927"/>
          </a:xfrm>
          <a:custGeom>
            <a:avLst/>
            <a:gdLst>
              <a:gd name="connsiteX0" fmla="*/ 2422707 w 5048312"/>
              <a:gd name="connsiteY0" fmla="*/ 1930 h 5200278"/>
              <a:gd name="connsiteX1" fmla="*/ 2681090 w 5048312"/>
              <a:gd name="connsiteY1" fmla="*/ 4970 h 5200278"/>
              <a:gd name="connsiteX2" fmla="*/ 5043344 w 5048312"/>
              <a:gd name="connsiteY2" fmla="*/ 2681091 h 5200278"/>
              <a:gd name="connsiteX3" fmla="*/ 4886410 w 5048312"/>
              <a:gd name="connsiteY3" fmla="*/ 5200278 h 5200278"/>
              <a:gd name="connsiteX4" fmla="*/ 2367223 w 5048312"/>
              <a:gd name="connsiteY4" fmla="*/ 5043345 h 5200278"/>
              <a:gd name="connsiteX5" fmla="*/ 4969 w 5048312"/>
              <a:gd name="connsiteY5" fmla="*/ 2367224 h 5200278"/>
              <a:gd name="connsiteX6" fmla="*/ 2422707 w 5048312"/>
              <a:gd name="connsiteY6" fmla="*/ 1930 h 520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8312" h="5200278">
                <a:moveTo>
                  <a:pt x="2422707" y="1930"/>
                </a:moveTo>
                <a:cubicBezTo>
                  <a:pt x="2507931" y="-1395"/>
                  <a:pt x="2594133" y="-447"/>
                  <a:pt x="2681090" y="4970"/>
                </a:cubicBezTo>
                <a:cubicBezTo>
                  <a:pt x="4072399" y="91642"/>
                  <a:pt x="5130016" y="1289782"/>
                  <a:pt x="5043344" y="2681091"/>
                </a:cubicBezTo>
                <a:lnTo>
                  <a:pt x="4886410" y="5200278"/>
                </a:lnTo>
                <a:lnTo>
                  <a:pt x="2367223" y="5043345"/>
                </a:lnTo>
                <a:cubicBezTo>
                  <a:pt x="975914" y="4956673"/>
                  <a:pt x="-81704" y="3758533"/>
                  <a:pt x="4969" y="2367224"/>
                </a:cubicBezTo>
                <a:cubicBezTo>
                  <a:pt x="86223" y="1062871"/>
                  <a:pt x="1144355" y="51803"/>
                  <a:pt x="2422707" y="1930"/>
                </a:cubicBezTo>
                <a:close/>
              </a:path>
            </a:pathLst>
          </a:custGeom>
          <a:solidFill>
            <a:schemeClr val="bg1">
              <a:lumMod val="95000"/>
            </a:schemeClr>
          </a:solidFill>
        </p:spPr>
        <p:txBody>
          <a:bodyPr wrap="square">
            <a:noAutofit/>
          </a:bodyPr>
          <a:lstStyle>
            <a:lvl1pPr marL="0" indent="0">
              <a:buNone/>
              <a:defRPr sz="100"/>
            </a:lvl1pPr>
          </a:lstStyle>
          <a:p>
            <a:endParaRPr lang="en-US" dirty="0"/>
          </a:p>
        </p:txBody>
      </p:sp>
      <p:sp>
        <p:nvSpPr>
          <p:cNvPr id="3" name="Espace réservé de la date 2">
            <a:extLst>
              <a:ext uri="{FF2B5EF4-FFF2-40B4-BE49-F238E27FC236}">
                <a16:creationId xmlns:a16="http://schemas.microsoft.com/office/drawing/2014/main" id="{BAD0FA30-9723-2E3B-865C-B7681DA45475}"/>
              </a:ext>
            </a:extLst>
          </p:cNvPr>
          <p:cNvSpPr>
            <a:spLocks noGrp="1"/>
          </p:cNvSpPr>
          <p:nvPr>
            <p:ph type="dt" sz="half" idx="35"/>
          </p:nvPr>
        </p:nvSpPr>
        <p:spPr/>
        <p:txBody>
          <a:bodyPr/>
          <a:lstStyle/>
          <a:p>
            <a:endParaRPr lang="en-US"/>
          </a:p>
        </p:txBody>
      </p:sp>
      <p:sp>
        <p:nvSpPr>
          <p:cNvPr id="6" name="Espace réservé du pied de page 5">
            <a:extLst>
              <a:ext uri="{FF2B5EF4-FFF2-40B4-BE49-F238E27FC236}">
                <a16:creationId xmlns:a16="http://schemas.microsoft.com/office/drawing/2014/main" id="{75201C32-EA5F-C32B-A489-068AD73B057C}"/>
              </a:ext>
            </a:extLst>
          </p:cNvPr>
          <p:cNvSpPr>
            <a:spLocks noGrp="1"/>
          </p:cNvSpPr>
          <p:nvPr>
            <p:ph type="ftr" sz="quarter" idx="36"/>
          </p:nvPr>
        </p:nvSpPr>
        <p:spPr/>
        <p:txBody>
          <a:bodyPr/>
          <a:lstStyle/>
          <a:p>
            <a:endParaRPr lang="en-US"/>
          </a:p>
        </p:txBody>
      </p:sp>
      <p:sp>
        <p:nvSpPr>
          <p:cNvPr id="7" name="Espace réservé du numéro de diapositive 6">
            <a:extLst>
              <a:ext uri="{FF2B5EF4-FFF2-40B4-BE49-F238E27FC236}">
                <a16:creationId xmlns:a16="http://schemas.microsoft.com/office/drawing/2014/main" id="{150DD194-D6CB-4382-729B-B149895551EF}"/>
              </a:ext>
            </a:extLst>
          </p:cNvPr>
          <p:cNvSpPr>
            <a:spLocks noGrp="1"/>
          </p:cNvSpPr>
          <p:nvPr>
            <p:ph type="sldNum" sz="quarter" idx="37"/>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19201514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B24B3077-AD4E-01EC-1894-FFD5E6100AF7}"/>
              </a:ext>
            </a:extLst>
          </p:cNvPr>
          <p:cNvSpPr>
            <a:spLocks noGrp="1"/>
          </p:cNvSpPr>
          <p:nvPr>
            <p:ph type="body" sz="quarter" idx="12" hasCustomPrompt="1"/>
          </p:nvPr>
        </p:nvSpPr>
        <p:spPr>
          <a:xfrm>
            <a:off x="418732" y="1908338"/>
            <a:ext cx="2625416" cy="276780"/>
          </a:xfrm>
        </p:spPr>
        <p:txBody>
          <a:bodyPr anchor="ctr" anchorCtr="0">
            <a:normAutofit/>
          </a:bodyPr>
          <a:lstStyle>
            <a:lvl1pPr marL="0" indent="0">
              <a:buNone/>
              <a:defRPr sz="1050" b="0">
                <a:solidFill>
                  <a:srgbClr val="004B98"/>
                </a:solidFill>
                <a:latin typeface="+mj-lt"/>
              </a:defRPr>
            </a:lvl1pPr>
          </a:lstStyle>
          <a:p>
            <a:pPr lvl="0"/>
            <a:r>
              <a:rPr lang="en-US" dirty="0"/>
              <a:t>INTRO</a:t>
            </a:r>
          </a:p>
        </p:txBody>
      </p:sp>
      <p:sp>
        <p:nvSpPr>
          <p:cNvPr id="8" name="Text Placeholder 7">
            <a:extLst>
              <a:ext uri="{FF2B5EF4-FFF2-40B4-BE49-F238E27FC236}">
                <a16:creationId xmlns:a16="http://schemas.microsoft.com/office/drawing/2014/main" id="{59FF21BE-821C-B53D-C576-A806D32100AD}"/>
              </a:ext>
            </a:extLst>
          </p:cNvPr>
          <p:cNvSpPr>
            <a:spLocks noGrp="1"/>
          </p:cNvSpPr>
          <p:nvPr>
            <p:ph type="body" sz="quarter" idx="11" hasCustomPrompt="1"/>
          </p:nvPr>
        </p:nvSpPr>
        <p:spPr>
          <a:xfrm>
            <a:off x="418732" y="2244710"/>
            <a:ext cx="2625416" cy="410766"/>
          </a:xfrm>
        </p:spPr>
        <p:txBody>
          <a:bodyPr anchor="ctr" anchorCtr="0">
            <a:normAutofit/>
          </a:bodyPr>
          <a:lstStyle>
            <a:lvl1pPr marL="0" indent="0">
              <a:buNone/>
              <a:defRPr sz="2250" b="0">
                <a:solidFill>
                  <a:srgbClr val="004B98"/>
                </a:solidFill>
                <a:latin typeface="+mj-lt"/>
              </a:defRPr>
            </a:lvl1pPr>
          </a:lstStyle>
          <a:p>
            <a:pPr lvl="0"/>
            <a:r>
              <a:rPr lang="en-US" dirty="0" err="1"/>
              <a:t>Titel</a:t>
            </a:r>
            <a:endParaRPr lang="en-US" dirty="0"/>
          </a:p>
        </p:txBody>
      </p:sp>
      <p:sp>
        <p:nvSpPr>
          <p:cNvPr id="3" name="Picture Placeholder 2"/>
          <p:cNvSpPr>
            <a:spLocks noGrp="1"/>
          </p:cNvSpPr>
          <p:nvPr>
            <p:ph type="pic" sz="quarter" idx="10"/>
          </p:nvPr>
        </p:nvSpPr>
        <p:spPr>
          <a:xfrm>
            <a:off x="3534811" y="0"/>
            <a:ext cx="5609189" cy="5143500"/>
          </a:xfrm>
          <a:solidFill>
            <a:schemeClr val="accent1">
              <a:lumMod val="20000"/>
              <a:lumOff val="80000"/>
            </a:schemeClr>
          </a:solidFill>
        </p:spPr>
        <p:txBody>
          <a:bodyPr/>
          <a:lstStyle/>
          <a:p>
            <a:endParaRPr lang="en-US" dirty="0"/>
          </a:p>
        </p:txBody>
      </p:sp>
      <p:sp>
        <p:nvSpPr>
          <p:cNvPr id="2" name="Espace réservé de la date 1">
            <a:extLst>
              <a:ext uri="{FF2B5EF4-FFF2-40B4-BE49-F238E27FC236}">
                <a16:creationId xmlns:a16="http://schemas.microsoft.com/office/drawing/2014/main" id="{F58AA3BD-CCAC-E406-1C50-05C6E124F7D8}"/>
              </a:ext>
            </a:extLst>
          </p:cNvPr>
          <p:cNvSpPr>
            <a:spLocks noGrp="1"/>
          </p:cNvSpPr>
          <p:nvPr>
            <p:ph type="dt" sz="half" idx="13"/>
          </p:nvPr>
        </p:nvSpPr>
        <p:spPr/>
        <p:txBody>
          <a:bodyPr/>
          <a:lstStyle/>
          <a:p>
            <a:endParaRPr lang="en-US"/>
          </a:p>
        </p:txBody>
      </p:sp>
      <p:sp>
        <p:nvSpPr>
          <p:cNvPr id="4" name="Espace réservé du pied de page 3">
            <a:extLst>
              <a:ext uri="{FF2B5EF4-FFF2-40B4-BE49-F238E27FC236}">
                <a16:creationId xmlns:a16="http://schemas.microsoft.com/office/drawing/2014/main" id="{4E964E35-AAFF-B2F2-F3DC-96DDCFD5A925}"/>
              </a:ext>
            </a:extLst>
          </p:cNvPr>
          <p:cNvSpPr>
            <a:spLocks noGrp="1"/>
          </p:cNvSpPr>
          <p:nvPr>
            <p:ph type="ftr" sz="quarter" idx="14"/>
          </p:nvPr>
        </p:nvSpPr>
        <p:spPr/>
        <p:txBody>
          <a:bodyPr/>
          <a:lstStyle/>
          <a:p>
            <a:endParaRPr lang="en-US"/>
          </a:p>
        </p:txBody>
      </p:sp>
      <p:sp>
        <p:nvSpPr>
          <p:cNvPr id="5" name="Espace réservé du numéro de diapositive 4">
            <a:extLst>
              <a:ext uri="{FF2B5EF4-FFF2-40B4-BE49-F238E27FC236}">
                <a16:creationId xmlns:a16="http://schemas.microsoft.com/office/drawing/2014/main" id="{15D66C4D-4A7E-7708-1D0E-DFF7CD173CAB}"/>
              </a:ext>
            </a:extLst>
          </p:cNvPr>
          <p:cNvSpPr>
            <a:spLocks noGrp="1"/>
          </p:cNvSpPr>
          <p:nvPr>
            <p:ph type="sldNum" sz="quarter" idx="15"/>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2494372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A906A9-FBA7-7B0F-510A-C8E1564B8A22}"/>
              </a:ext>
            </a:extLst>
          </p:cNvPr>
          <p:cNvSpPr/>
          <p:nvPr userDrawn="1"/>
        </p:nvSpPr>
        <p:spPr>
          <a:xfrm>
            <a:off x="283443" y="261938"/>
            <a:ext cx="4813760" cy="4619625"/>
          </a:xfrm>
          <a:prstGeom prst="rect">
            <a:avLst/>
          </a:prstGeom>
          <a:solidFill>
            <a:srgbClr val="004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3" name="Text Placeholder 7">
            <a:extLst>
              <a:ext uri="{FF2B5EF4-FFF2-40B4-BE49-F238E27FC236}">
                <a16:creationId xmlns:a16="http://schemas.microsoft.com/office/drawing/2014/main" id="{46491EC0-5D9C-FEC1-92D7-1664D43CE27D}"/>
              </a:ext>
            </a:extLst>
          </p:cNvPr>
          <p:cNvSpPr>
            <a:spLocks noGrp="1"/>
          </p:cNvSpPr>
          <p:nvPr>
            <p:ph type="body" sz="quarter" idx="12" hasCustomPrompt="1"/>
          </p:nvPr>
        </p:nvSpPr>
        <p:spPr>
          <a:xfrm>
            <a:off x="789558" y="2461231"/>
            <a:ext cx="2625416" cy="276780"/>
          </a:xfrm>
        </p:spPr>
        <p:txBody>
          <a:bodyPr anchor="ctr" anchorCtr="0">
            <a:normAutofit/>
          </a:bodyPr>
          <a:lstStyle>
            <a:lvl1pPr marL="0" indent="0">
              <a:buNone/>
              <a:defRPr sz="1050">
                <a:solidFill>
                  <a:schemeClr val="bg1"/>
                </a:solidFill>
              </a:defRPr>
            </a:lvl1pPr>
          </a:lstStyle>
          <a:p>
            <a:pPr lvl="0"/>
            <a:r>
              <a:rPr lang="en-US" dirty="0"/>
              <a:t>INTRO</a:t>
            </a:r>
          </a:p>
        </p:txBody>
      </p:sp>
      <p:sp>
        <p:nvSpPr>
          <p:cNvPr id="3" name="Picture Placeholder 2"/>
          <p:cNvSpPr>
            <a:spLocks noGrp="1"/>
          </p:cNvSpPr>
          <p:nvPr>
            <p:ph type="pic" sz="quarter" idx="10"/>
          </p:nvPr>
        </p:nvSpPr>
        <p:spPr>
          <a:xfrm>
            <a:off x="5097203" y="261938"/>
            <a:ext cx="3763355" cy="4619625"/>
          </a:xfrm>
          <a:prstGeom prst="flowChartDelay">
            <a:avLst/>
          </a:prstGeom>
          <a:solidFill>
            <a:schemeClr val="accent1">
              <a:lumMod val="20000"/>
              <a:lumOff val="80000"/>
            </a:schemeClr>
          </a:solidFill>
        </p:spPr>
        <p:txBody>
          <a:bodyPr/>
          <a:lstStyle/>
          <a:p>
            <a:endParaRPr lang="en-US" dirty="0"/>
          </a:p>
        </p:txBody>
      </p:sp>
      <p:sp>
        <p:nvSpPr>
          <p:cNvPr id="12" name="Text Placeholder 7">
            <a:extLst>
              <a:ext uri="{FF2B5EF4-FFF2-40B4-BE49-F238E27FC236}">
                <a16:creationId xmlns:a16="http://schemas.microsoft.com/office/drawing/2014/main" id="{EF5FF75E-C9FC-51CD-94FA-A3C4A6968714}"/>
              </a:ext>
            </a:extLst>
          </p:cNvPr>
          <p:cNvSpPr>
            <a:spLocks noGrp="1"/>
          </p:cNvSpPr>
          <p:nvPr userDrawn="1">
            <p:ph type="body" sz="quarter" idx="11" hasCustomPrompt="1"/>
          </p:nvPr>
        </p:nvSpPr>
        <p:spPr>
          <a:xfrm>
            <a:off x="789558" y="1004676"/>
            <a:ext cx="2625416" cy="410766"/>
          </a:xfrm>
        </p:spPr>
        <p:txBody>
          <a:bodyPr anchor="ctr" anchorCtr="0">
            <a:normAutofit/>
          </a:bodyPr>
          <a:lstStyle>
            <a:lvl1pPr marL="0" indent="0">
              <a:buNone/>
              <a:defRPr sz="2250" b="0">
                <a:solidFill>
                  <a:schemeClr val="bg1"/>
                </a:solidFill>
                <a:latin typeface="+mj-lt"/>
              </a:defRPr>
            </a:lvl1pPr>
          </a:lstStyle>
          <a:p>
            <a:pPr lvl="0"/>
            <a:r>
              <a:rPr lang="en-US" dirty="0" err="1"/>
              <a:t>Titel</a:t>
            </a:r>
            <a:endParaRPr lang="en-US" dirty="0"/>
          </a:p>
        </p:txBody>
      </p:sp>
      <p:sp>
        <p:nvSpPr>
          <p:cNvPr id="14" name="Text Placeholder 9">
            <a:extLst>
              <a:ext uri="{FF2B5EF4-FFF2-40B4-BE49-F238E27FC236}">
                <a16:creationId xmlns:a16="http://schemas.microsoft.com/office/drawing/2014/main" id="{D42F6406-69F1-140C-61D3-BBBACEF5790B}"/>
              </a:ext>
            </a:extLst>
          </p:cNvPr>
          <p:cNvSpPr>
            <a:spLocks noGrp="1"/>
          </p:cNvSpPr>
          <p:nvPr>
            <p:ph type="body" sz="quarter" idx="17" hasCustomPrompt="1"/>
          </p:nvPr>
        </p:nvSpPr>
        <p:spPr>
          <a:xfrm>
            <a:off x="789558" y="3065454"/>
            <a:ext cx="3782443" cy="1149359"/>
          </a:xfrm>
          <a:prstGeom prst="rect">
            <a:avLst/>
          </a:prstGeom>
        </p:spPr>
        <p:txBody>
          <a:bodyPr anchor="t" anchorCtr="0">
            <a:noAutofit/>
          </a:bodyPr>
          <a:lstStyle>
            <a:lvl1pPr marL="0" indent="0" algn="l">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a:t>
            </a:r>
          </a:p>
        </p:txBody>
      </p:sp>
      <p:sp>
        <p:nvSpPr>
          <p:cNvPr id="2" name="Espace réservé de la date 1">
            <a:extLst>
              <a:ext uri="{FF2B5EF4-FFF2-40B4-BE49-F238E27FC236}">
                <a16:creationId xmlns:a16="http://schemas.microsoft.com/office/drawing/2014/main" id="{769299E2-7065-31AE-8AC8-2B8A4327A45D}"/>
              </a:ext>
            </a:extLst>
          </p:cNvPr>
          <p:cNvSpPr>
            <a:spLocks noGrp="1"/>
          </p:cNvSpPr>
          <p:nvPr>
            <p:ph type="dt" sz="half" idx="18"/>
          </p:nvPr>
        </p:nvSpPr>
        <p:spPr/>
        <p:txBody>
          <a:bodyPr/>
          <a:lstStyle/>
          <a:p>
            <a:endParaRPr lang="en-US"/>
          </a:p>
        </p:txBody>
      </p:sp>
      <p:sp>
        <p:nvSpPr>
          <p:cNvPr id="4" name="Espace réservé du pied de page 3">
            <a:extLst>
              <a:ext uri="{FF2B5EF4-FFF2-40B4-BE49-F238E27FC236}">
                <a16:creationId xmlns:a16="http://schemas.microsoft.com/office/drawing/2014/main" id="{F36F65FB-308D-1952-D179-190E2D1CF1CC}"/>
              </a:ext>
            </a:extLst>
          </p:cNvPr>
          <p:cNvSpPr>
            <a:spLocks noGrp="1"/>
          </p:cNvSpPr>
          <p:nvPr>
            <p:ph type="ftr" sz="quarter" idx="19"/>
          </p:nvPr>
        </p:nvSpPr>
        <p:spPr/>
        <p:txBody>
          <a:bodyPr/>
          <a:lstStyle/>
          <a:p>
            <a:endParaRPr lang="en-US"/>
          </a:p>
        </p:txBody>
      </p:sp>
      <p:sp>
        <p:nvSpPr>
          <p:cNvPr id="5" name="Espace réservé du numéro de diapositive 4">
            <a:extLst>
              <a:ext uri="{FF2B5EF4-FFF2-40B4-BE49-F238E27FC236}">
                <a16:creationId xmlns:a16="http://schemas.microsoft.com/office/drawing/2014/main" id="{45A351DA-23B4-EF73-D0D8-FA63FD536C48}"/>
              </a:ext>
            </a:extLst>
          </p:cNvPr>
          <p:cNvSpPr>
            <a:spLocks noGrp="1"/>
          </p:cNvSpPr>
          <p:nvPr>
            <p:ph type="sldNum" sz="quarter" idx="20"/>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198584045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1D708-42A6-8EE4-8F6F-F0360BDC421D}"/>
              </a:ext>
            </a:extLst>
          </p:cNvPr>
          <p:cNvSpPr>
            <a:spLocks noGrp="1"/>
          </p:cNvSpPr>
          <p:nvPr>
            <p:ph type="title"/>
          </p:nvPr>
        </p:nvSpPr>
        <p:spPr>
          <a:xfrm>
            <a:off x="1385151" y="415577"/>
            <a:ext cx="7544390" cy="994172"/>
          </a:xfrm>
          <a:prstGeom prst="rect">
            <a:avLst/>
          </a:prstGeom>
        </p:spPr>
        <p:txBody>
          <a:bodyPr/>
          <a:lstStyle>
            <a:lvl1pPr>
              <a:defRPr>
                <a:solidFill>
                  <a:srgbClr val="004467"/>
                </a:solidFill>
                <a:latin typeface="Proxima Nova" panose="02000506030000020004" pitchFamily="50" charset="0"/>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E5B38A3-B40C-7BB5-5F6E-F871DCC218AF}"/>
              </a:ext>
            </a:extLst>
          </p:cNvPr>
          <p:cNvSpPr>
            <a:spLocks noGrp="1"/>
          </p:cNvSpPr>
          <p:nvPr>
            <p:ph idx="1"/>
          </p:nvPr>
        </p:nvSpPr>
        <p:spPr>
          <a:xfrm>
            <a:off x="1385151" y="1482340"/>
            <a:ext cx="7544390" cy="3358705"/>
          </a:xfrm>
          <a:prstGeom prst="rect">
            <a:avLst/>
          </a:prstGeom>
        </p:spPr>
        <p:txBody>
          <a:bodyPr/>
          <a:lstStyle>
            <a:lvl1pPr>
              <a:defRPr>
                <a:solidFill>
                  <a:srgbClr val="004467"/>
                </a:solidFill>
                <a:latin typeface="Proxima Nova Rg" panose="02000506030000020004" pitchFamily="2" charset="0"/>
              </a:defRPr>
            </a:lvl1pPr>
            <a:lvl2pPr>
              <a:defRPr>
                <a:solidFill>
                  <a:srgbClr val="004467"/>
                </a:solidFill>
                <a:latin typeface="Proxima Nova Rg" panose="02000506030000020004" pitchFamily="2" charset="0"/>
              </a:defRPr>
            </a:lvl2pPr>
            <a:lvl3pPr>
              <a:defRPr>
                <a:solidFill>
                  <a:srgbClr val="004467"/>
                </a:solidFill>
                <a:latin typeface="Proxima Nova Rg" panose="02000506030000020004" pitchFamily="2" charset="0"/>
              </a:defRPr>
            </a:lvl3pPr>
            <a:lvl4pPr>
              <a:defRPr>
                <a:solidFill>
                  <a:srgbClr val="004467"/>
                </a:solidFill>
                <a:latin typeface="Proxima Nova Rg" panose="02000506030000020004" pitchFamily="2" charset="0"/>
              </a:defRPr>
            </a:lvl4pPr>
            <a:lvl5pPr>
              <a:defRPr>
                <a:solidFill>
                  <a:srgbClr val="004467"/>
                </a:solidFill>
                <a:latin typeface="Proxima Nova Rg" panose="02000506030000020004"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1">
            <a:extLst>
              <a:ext uri="{FF2B5EF4-FFF2-40B4-BE49-F238E27FC236}">
                <a16:creationId xmlns:a16="http://schemas.microsoft.com/office/drawing/2014/main" id="{0020BC39-035A-663D-1ED0-2033BDDB69E9}"/>
              </a:ext>
            </a:extLst>
          </p:cNvPr>
          <p:cNvSpPr>
            <a:spLocks noGrp="1"/>
          </p:cNvSpPr>
          <p:nvPr>
            <p:ph type="sldNum" sz="quarter" idx="4"/>
          </p:nvPr>
        </p:nvSpPr>
        <p:spPr>
          <a:xfrm>
            <a:off x="6962596" y="4747853"/>
            <a:ext cx="2057400" cy="273844"/>
          </a:xfrm>
          <a:prstGeom prst="rect">
            <a:avLst/>
          </a:prstGeom>
        </p:spPr>
        <p:txBody>
          <a:bodyPr vert="horz" lIns="91440" tIns="45720" rIns="91440" bIns="45720" rtlCol="0" anchor="ctr"/>
          <a:lstStyle>
            <a:lvl1pPr algn="r">
              <a:defRPr sz="788" i="0">
                <a:solidFill>
                  <a:srgbClr val="004467"/>
                </a:solidFill>
                <a:latin typeface="Proxima Nova Rg" panose="02000506030000020004" pitchFamily="2" charset="0"/>
              </a:defRPr>
            </a:lvl1pPr>
          </a:lstStyle>
          <a:p>
            <a:fld id="{D3F7C52B-D561-4C58-BBC6-71AE237E5900}" type="slidenum">
              <a:rPr lang="nl-BE" smtClean="0"/>
              <a:pPr/>
              <a:t>‹N°›</a:t>
            </a:fld>
            <a:endParaRPr lang="nl-BE"/>
          </a:p>
        </p:txBody>
      </p:sp>
    </p:spTree>
    <p:extLst>
      <p:ext uri="{BB962C8B-B14F-4D97-AF65-F5344CB8AC3E}">
        <p14:creationId xmlns:p14="http://schemas.microsoft.com/office/powerpoint/2010/main" val="794113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08340" y="0"/>
            <a:ext cx="6035660" cy="5143500"/>
          </a:xfrm>
          <a:solidFill>
            <a:schemeClr val="accent1">
              <a:lumMod val="20000"/>
              <a:lumOff val="80000"/>
            </a:schemeClr>
          </a:solidFill>
        </p:spPr>
        <p:txBody>
          <a:bodyPr/>
          <a:lstStyle/>
          <a:p>
            <a:endParaRPr lang="en-US" dirty="0"/>
          </a:p>
        </p:txBody>
      </p:sp>
      <p:sp>
        <p:nvSpPr>
          <p:cNvPr id="11" name="Text Placeholder 9">
            <a:extLst>
              <a:ext uri="{FF2B5EF4-FFF2-40B4-BE49-F238E27FC236}">
                <a16:creationId xmlns:a16="http://schemas.microsoft.com/office/drawing/2014/main" id="{18F63EEB-F992-82A7-76F3-33DCC4C0CD64}"/>
              </a:ext>
            </a:extLst>
          </p:cNvPr>
          <p:cNvSpPr>
            <a:spLocks noGrp="1"/>
          </p:cNvSpPr>
          <p:nvPr>
            <p:ph type="body" sz="quarter" idx="17" hasCustomPrompt="1"/>
          </p:nvPr>
        </p:nvSpPr>
        <p:spPr>
          <a:xfrm>
            <a:off x="3475935" y="522665"/>
            <a:ext cx="2354884" cy="1258933"/>
          </a:xfrm>
          <a:prstGeom prst="rect">
            <a:avLst/>
          </a:prstGeom>
        </p:spPr>
        <p:txBody>
          <a:bodyPr anchor="t" anchorCtr="0">
            <a:noAutofit/>
          </a:bodyPr>
          <a:lstStyle>
            <a:lvl1pPr marL="0" indent="0" algn="l">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a:t>
            </a:r>
          </a:p>
        </p:txBody>
      </p:sp>
      <p:sp>
        <p:nvSpPr>
          <p:cNvPr id="12" name="Text Placeholder 9">
            <a:extLst>
              <a:ext uri="{FF2B5EF4-FFF2-40B4-BE49-F238E27FC236}">
                <a16:creationId xmlns:a16="http://schemas.microsoft.com/office/drawing/2014/main" id="{826C3423-D9BF-1338-8E90-D2C8DB803618}"/>
              </a:ext>
            </a:extLst>
          </p:cNvPr>
          <p:cNvSpPr>
            <a:spLocks noGrp="1"/>
          </p:cNvSpPr>
          <p:nvPr>
            <p:ph type="body" sz="quarter" idx="18" hasCustomPrompt="1"/>
          </p:nvPr>
        </p:nvSpPr>
        <p:spPr>
          <a:xfrm>
            <a:off x="3475935" y="1945739"/>
            <a:ext cx="2354884" cy="1258933"/>
          </a:xfrm>
          <a:prstGeom prst="rect">
            <a:avLst/>
          </a:prstGeom>
        </p:spPr>
        <p:txBody>
          <a:bodyPr anchor="t" anchorCtr="0">
            <a:noAutofit/>
          </a:bodyPr>
          <a:lstStyle>
            <a:lvl1pPr marL="0" indent="0" algn="l">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a:t>
            </a:r>
          </a:p>
        </p:txBody>
      </p:sp>
      <p:sp>
        <p:nvSpPr>
          <p:cNvPr id="13" name="Text Placeholder 9">
            <a:extLst>
              <a:ext uri="{FF2B5EF4-FFF2-40B4-BE49-F238E27FC236}">
                <a16:creationId xmlns:a16="http://schemas.microsoft.com/office/drawing/2014/main" id="{0A668B9C-1554-9B12-3F32-ACE1ECAFB61A}"/>
              </a:ext>
            </a:extLst>
          </p:cNvPr>
          <p:cNvSpPr>
            <a:spLocks noGrp="1"/>
          </p:cNvSpPr>
          <p:nvPr>
            <p:ph type="body" sz="quarter" idx="19" hasCustomPrompt="1"/>
          </p:nvPr>
        </p:nvSpPr>
        <p:spPr>
          <a:xfrm>
            <a:off x="3475935" y="3364050"/>
            <a:ext cx="2354884" cy="1258933"/>
          </a:xfrm>
          <a:prstGeom prst="rect">
            <a:avLst/>
          </a:prstGeom>
        </p:spPr>
        <p:txBody>
          <a:bodyPr anchor="t" anchorCtr="0">
            <a:noAutofit/>
          </a:bodyPr>
          <a:lstStyle>
            <a:lvl1pPr marL="0" indent="0" algn="l">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a:t>
            </a:r>
          </a:p>
        </p:txBody>
      </p:sp>
      <p:sp>
        <p:nvSpPr>
          <p:cNvPr id="9" name="Text Placeholder 7">
            <a:extLst>
              <a:ext uri="{FF2B5EF4-FFF2-40B4-BE49-F238E27FC236}">
                <a16:creationId xmlns:a16="http://schemas.microsoft.com/office/drawing/2014/main" id="{EA0227EB-26C4-9DAA-34E0-E2B984BA6B67}"/>
              </a:ext>
            </a:extLst>
          </p:cNvPr>
          <p:cNvSpPr>
            <a:spLocks noGrp="1"/>
          </p:cNvSpPr>
          <p:nvPr>
            <p:ph type="body" sz="quarter" idx="12" hasCustomPrompt="1"/>
          </p:nvPr>
        </p:nvSpPr>
        <p:spPr>
          <a:xfrm>
            <a:off x="390149" y="2523381"/>
            <a:ext cx="2625416" cy="276780"/>
          </a:xfrm>
        </p:spPr>
        <p:txBody>
          <a:bodyPr anchor="ctr" anchorCtr="0">
            <a:normAutofit/>
          </a:bodyPr>
          <a:lstStyle>
            <a:lvl1pPr marL="0" indent="0">
              <a:buNone/>
              <a:defRPr sz="1050" b="0">
                <a:solidFill>
                  <a:srgbClr val="004B98"/>
                </a:solidFill>
                <a:latin typeface="+mj-lt"/>
              </a:defRPr>
            </a:lvl1pPr>
          </a:lstStyle>
          <a:p>
            <a:pPr lvl="0"/>
            <a:r>
              <a:rPr lang="en-US" dirty="0"/>
              <a:t>INTRO</a:t>
            </a:r>
          </a:p>
        </p:txBody>
      </p:sp>
      <p:sp>
        <p:nvSpPr>
          <p:cNvPr id="10" name="Text Placeholder 7">
            <a:extLst>
              <a:ext uri="{FF2B5EF4-FFF2-40B4-BE49-F238E27FC236}">
                <a16:creationId xmlns:a16="http://schemas.microsoft.com/office/drawing/2014/main" id="{656A56B9-1B39-C0AA-665A-0C3B71F7C625}"/>
              </a:ext>
            </a:extLst>
          </p:cNvPr>
          <p:cNvSpPr>
            <a:spLocks noGrp="1"/>
          </p:cNvSpPr>
          <p:nvPr>
            <p:ph type="body" sz="quarter" idx="11" hasCustomPrompt="1"/>
          </p:nvPr>
        </p:nvSpPr>
        <p:spPr>
          <a:xfrm>
            <a:off x="390149" y="2843423"/>
            <a:ext cx="2625416" cy="410766"/>
          </a:xfrm>
        </p:spPr>
        <p:txBody>
          <a:bodyPr anchor="ctr" anchorCtr="0">
            <a:normAutofit/>
          </a:bodyPr>
          <a:lstStyle>
            <a:lvl1pPr marL="0" indent="0">
              <a:buNone/>
              <a:defRPr sz="2250" b="0">
                <a:solidFill>
                  <a:srgbClr val="004B98"/>
                </a:solidFill>
                <a:latin typeface="+mj-lt"/>
              </a:defRPr>
            </a:lvl1pPr>
          </a:lstStyle>
          <a:p>
            <a:pPr lvl="0"/>
            <a:r>
              <a:rPr lang="en-US" dirty="0" err="1"/>
              <a:t>Titel</a:t>
            </a:r>
            <a:endParaRPr lang="en-US" dirty="0"/>
          </a:p>
        </p:txBody>
      </p:sp>
      <p:sp>
        <p:nvSpPr>
          <p:cNvPr id="2" name="Espace réservé de la date 1">
            <a:extLst>
              <a:ext uri="{FF2B5EF4-FFF2-40B4-BE49-F238E27FC236}">
                <a16:creationId xmlns:a16="http://schemas.microsoft.com/office/drawing/2014/main" id="{589782E5-4A28-4742-924B-F418FDAB95CC}"/>
              </a:ext>
            </a:extLst>
          </p:cNvPr>
          <p:cNvSpPr>
            <a:spLocks noGrp="1"/>
          </p:cNvSpPr>
          <p:nvPr>
            <p:ph type="dt" sz="half" idx="20"/>
          </p:nvPr>
        </p:nvSpPr>
        <p:spPr/>
        <p:txBody>
          <a:bodyPr/>
          <a:lstStyle/>
          <a:p>
            <a:endParaRPr lang="en-US"/>
          </a:p>
        </p:txBody>
      </p:sp>
      <p:sp>
        <p:nvSpPr>
          <p:cNvPr id="4" name="Espace réservé du pied de page 3">
            <a:extLst>
              <a:ext uri="{FF2B5EF4-FFF2-40B4-BE49-F238E27FC236}">
                <a16:creationId xmlns:a16="http://schemas.microsoft.com/office/drawing/2014/main" id="{F330BD32-52F5-B915-84F0-2361397A3D6B}"/>
              </a:ext>
            </a:extLst>
          </p:cNvPr>
          <p:cNvSpPr>
            <a:spLocks noGrp="1"/>
          </p:cNvSpPr>
          <p:nvPr>
            <p:ph type="ftr" sz="quarter" idx="21"/>
          </p:nvPr>
        </p:nvSpPr>
        <p:spPr/>
        <p:txBody>
          <a:bodyPr/>
          <a:lstStyle/>
          <a:p>
            <a:endParaRPr lang="en-US"/>
          </a:p>
        </p:txBody>
      </p:sp>
      <p:sp>
        <p:nvSpPr>
          <p:cNvPr id="5" name="Espace réservé du numéro de diapositive 4">
            <a:extLst>
              <a:ext uri="{FF2B5EF4-FFF2-40B4-BE49-F238E27FC236}">
                <a16:creationId xmlns:a16="http://schemas.microsoft.com/office/drawing/2014/main" id="{427E4065-DB64-F080-B290-4047CCCC6124}"/>
              </a:ext>
            </a:extLst>
          </p:cNvPr>
          <p:cNvSpPr>
            <a:spLocks noGrp="1"/>
          </p:cNvSpPr>
          <p:nvPr>
            <p:ph type="sldNum" sz="quarter" idx="22"/>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309420707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6B36F5B2-F759-0D5D-7F71-E8828D715A3A}"/>
              </a:ext>
            </a:extLst>
          </p:cNvPr>
          <p:cNvSpPr>
            <a:spLocks noGrp="1"/>
          </p:cNvSpPr>
          <p:nvPr>
            <p:ph type="body" sz="quarter" idx="14" hasCustomPrompt="1"/>
          </p:nvPr>
        </p:nvSpPr>
        <p:spPr>
          <a:xfrm>
            <a:off x="5611687" y="2515439"/>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bg1"/>
                </a:solidFill>
              </a:defRPr>
            </a:lvl1pPr>
          </a:lstStyle>
          <a:p>
            <a:pPr lvl="0"/>
            <a:r>
              <a:rPr lang="nl-NL" dirty="0"/>
              <a:t>Opsomming</a:t>
            </a:r>
          </a:p>
        </p:txBody>
      </p:sp>
      <p:sp>
        <p:nvSpPr>
          <p:cNvPr id="9" name="Text Placeholder 4">
            <a:extLst>
              <a:ext uri="{FF2B5EF4-FFF2-40B4-BE49-F238E27FC236}">
                <a16:creationId xmlns:a16="http://schemas.microsoft.com/office/drawing/2014/main" id="{1E1A133C-7102-C8B0-CF1C-C06EB50378B7}"/>
              </a:ext>
            </a:extLst>
          </p:cNvPr>
          <p:cNvSpPr>
            <a:spLocks noGrp="1"/>
          </p:cNvSpPr>
          <p:nvPr>
            <p:ph type="body" sz="quarter" idx="15" hasCustomPrompt="1"/>
          </p:nvPr>
        </p:nvSpPr>
        <p:spPr>
          <a:xfrm>
            <a:off x="5785861" y="2752655"/>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bg1"/>
                </a:solidFill>
              </a:defRPr>
            </a:lvl1pPr>
          </a:lstStyle>
          <a:p>
            <a:pPr lvl="0"/>
            <a:r>
              <a:rPr lang="nl-NL" dirty="0"/>
              <a:t>Tweede nivea</a:t>
            </a:r>
          </a:p>
        </p:txBody>
      </p:sp>
      <p:sp>
        <p:nvSpPr>
          <p:cNvPr id="10" name="Text Placeholder 4">
            <a:extLst>
              <a:ext uri="{FF2B5EF4-FFF2-40B4-BE49-F238E27FC236}">
                <a16:creationId xmlns:a16="http://schemas.microsoft.com/office/drawing/2014/main" id="{F57EA35C-25C5-43CB-4BE7-26BCEC43AEFD}"/>
              </a:ext>
            </a:extLst>
          </p:cNvPr>
          <p:cNvSpPr>
            <a:spLocks noGrp="1"/>
          </p:cNvSpPr>
          <p:nvPr>
            <p:ph type="body" sz="quarter" idx="16" hasCustomPrompt="1"/>
          </p:nvPr>
        </p:nvSpPr>
        <p:spPr>
          <a:xfrm>
            <a:off x="5955271" y="2999354"/>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bg1"/>
                </a:solidFill>
              </a:defRPr>
            </a:lvl1pPr>
          </a:lstStyle>
          <a:p>
            <a:pPr lvl="0"/>
            <a:r>
              <a:rPr lang="nl-NL" dirty="0"/>
              <a:t>Derde niveau</a:t>
            </a:r>
          </a:p>
        </p:txBody>
      </p:sp>
      <p:sp>
        <p:nvSpPr>
          <p:cNvPr id="11" name="Text Placeholder 4">
            <a:extLst>
              <a:ext uri="{FF2B5EF4-FFF2-40B4-BE49-F238E27FC236}">
                <a16:creationId xmlns:a16="http://schemas.microsoft.com/office/drawing/2014/main" id="{1E3F7D30-B809-8914-B5FE-6D7F27220983}"/>
              </a:ext>
            </a:extLst>
          </p:cNvPr>
          <p:cNvSpPr>
            <a:spLocks noGrp="1"/>
          </p:cNvSpPr>
          <p:nvPr>
            <p:ph type="body" sz="quarter" idx="17" hasCustomPrompt="1"/>
          </p:nvPr>
        </p:nvSpPr>
        <p:spPr>
          <a:xfrm>
            <a:off x="6126171" y="3235617"/>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bg1"/>
                </a:solidFill>
              </a:defRPr>
            </a:lvl1pPr>
          </a:lstStyle>
          <a:p>
            <a:pPr lvl="0"/>
            <a:r>
              <a:rPr lang="nl-NL" dirty="0"/>
              <a:t>Vierde niveau</a:t>
            </a:r>
          </a:p>
        </p:txBody>
      </p:sp>
      <p:sp>
        <p:nvSpPr>
          <p:cNvPr id="12" name="Text Placeholder 4">
            <a:extLst>
              <a:ext uri="{FF2B5EF4-FFF2-40B4-BE49-F238E27FC236}">
                <a16:creationId xmlns:a16="http://schemas.microsoft.com/office/drawing/2014/main" id="{F0C47CB5-CF94-7D17-C625-84752226AAE9}"/>
              </a:ext>
            </a:extLst>
          </p:cNvPr>
          <p:cNvSpPr>
            <a:spLocks noGrp="1"/>
          </p:cNvSpPr>
          <p:nvPr>
            <p:ph type="body" sz="quarter" idx="18" hasCustomPrompt="1"/>
          </p:nvPr>
        </p:nvSpPr>
        <p:spPr>
          <a:xfrm>
            <a:off x="6297665" y="3472831"/>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bg1"/>
                </a:solidFill>
              </a:defRPr>
            </a:lvl1pPr>
          </a:lstStyle>
          <a:p>
            <a:pPr lvl="0"/>
            <a:r>
              <a:rPr lang="nl-NL" dirty="0"/>
              <a:t>Vijfde niveau</a:t>
            </a:r>
          </a:p>
        </p:txBody>
      </p:sp>
      <p:sp>
        <p:nvSpPr>
          <p:cNvPr id="7" name="Text Placeholder 7">
            <a:extLst>
              <a:ext uri="{FF2B5EF4-FFF2-40B4-BE49-F238E27FC236}">
                <a16:creationId xmlns:a16="http://schemas.microsoft.com/office/drawing/2014/main" id="{F68FE066-9A17-22F4-9FE3-F879DA1E5894}"/>
              </a:ext>
            </a:extLst>
          </p:cNvPr>
          <p:cNvSpPr>
            <a:spLocks noGrp="1"/>
          </p:cNvSpPr>
          <p:nvPr>
            <p:ph type="body" sz="quarter" idx="11" hasCustomPrompt="1"/>
          </p:nvPr>
        </p:nvSpPr>
        <p:spPr>
          <a:xfrm>
            <a:off x="5606924" y="1765865"/>
            <a:ext cx="2625416" cy="410766"/>
          </a:xfrm>
        </p:spPr>
        <p:txBody>
          <a:bodyPr anchor="ctr" anchorCtr="0">
            <a:normAutofit/>
          </a:bodyPr>
          <a:lstStyle>
            <a:lvl1pPr marL="0" indent="0">
              <a:buNone/>
              <a:defRPr sz="2250" b="0">
                <a:solidFill>
                  <a:schemeClr val="bg1"/>
                </a:solidFill>
                <a:latin typeface="+mj-lt"/>
              </a:defRPr>
            </a:lvl1pPr>
          </a:lstStyle>
          <a:p>
            <a:pPr lvl="0"/>
            <a:r>
              <a:rPr lang="en-US" dirty="0" err="1"/>
              <a:t>Titel</a:t>
            </a:r>
            <a:endParaRPr lang="en-US" dirty="0"/>
          </a:p>
        </p:txBody>
      </p:sp>
      <p:sp>
        <p:nvSpPr>
          <p:cNvPr id="2" name="Picture Placeholder 2"/>
          <p:cNvSpPr>
            <a:spLocks noGrp="1"/>
          </p:cNvSpPr>
          <p:nvPr>
            <p:ph type="pic" sz="quarter" idx="10"/>
          </p:nvPr>
        </p:nvSpPr>
        <p:spPr>
          <a:xfrm>
            <a:off x="1" y="0"/>
            <a:ext cx="5087675" cy="5143500"/>
          </a:xfrm>
          <a:solidFill>
            <a:schemeClr val="accent1">
              <a:lumMod val="20000"/>
              <a:lumOff val="80000"/>
            </a:schemeClr>
          </a:solidFill>
        </p:spPr>
        <p:txBody>
          <a:bodyPr/>
          <a:lstStyle/>
          <a:p>
            <a:endParaRPr lang="en-US" dirty="0"/>
          </a:p>
        </p:txBody>
      </p:sp>
      <p:sp>
        <p:nvSpPr>
          <p:cNvPr id="6" name="Text Placeholder 7">
            <a:extLst>
              <a:ext uri="{FF2B5EF4-FFF2-40B4-BE49-F238E27FC236}">
                <a16:creationId xmlns:a16="http://schemas.microsoft.com/office/drawing/2014/main" id="{E07F39DA-91D8-AAC2-ACD8-E1F9C3ACD88F}"/>
              </a:ext>
            </a:extLst>
          </p:cNvPr>
          <p:cNvSpPr>
            <a:spLocks noGrp="1"/>
          </p:cNvSpPr>
          <p:nvPr>
            <p:ph type="body" sz="quarter" idx="12" hasCustomPrompt="1"/>
          </p:nvPr>
        </p:nvSpPr>
        <p:spPr>
          <a:xfrm>
            <a:off x="5606923" y="1402960"/>
            <a:ext cx="2625416" cy="276780"/>
          </a:xfrm>
        </p:spPr>
        <p:txBody>
          <a:bodyPr anchor="ctr" anchorCtr="0">
            <a:normAutofit/>
          </a:bodyPr>
          <a:lstStyle>
            <a:lvl1pPr marL="0" indent="0">
              <a:buNone/>
              <a:defRPr sz="1050" b="0">
                <a:solidFill>
                  <a:schemeClr val="bg1"/>
                </a:solidFill>
                <a:latin typeface="+mj-lt"/>
              </a:defRPr>
            </a:lvl1pPr>
          </a:lstStyle>
          <a:p>
            <a:pPr lvl="0"/>
            <a:r>
              <a:rPr lang="en-US" dirty="0"/>
              <a:t>INTRO</a:t>
            </a:r>
          </a:p>
        </p:txBody>
      </p:sp>
      <p:sp>
        <p:nvSpPr>
          <p:cNvPr id="3" name="Espace réservé de la date 2">
            <a:extLst>
              <a:ext uri="{FF2B5EF4-FFF2-40B4-BE49-F238E27FC236}">
                <a16:creationId xmlns:a16="http://schemas.microsoft.com/office/drawing/2014/main" id="{C9F13A2A-9590-FEC1-E594-74747F2CEE5B}"/>
              </a:ext>
            </a:extLst>
          </p:cNvPr>
          <p:cNvSpPr>
            <a:spLocks noGrp="1"/>
          </p:cNvSpPr>
          <p:nvPr>
            <p:ph type="dt" sz="half" idx="19"/>
          </p:nvPr>
        </p:nvSpPr>
        <p:spPr/>
        <p:txBody>
          <a:bodyPr/>
          <a:lstStyle/>
          <a:p>
            <a:endParaRPr lang="en-US"/>
          </a:p>
        </p:txBody>
      </p:sp>
      <p:sp>
        <p:nvSpPr>
          <p:cNvPr id="4" name="Espace réservé du pied de page 3">
            <a:extLst>
              <a:ext uri="{FF2B5EF4-FFF2-40B4-BE49-F238E27FC236}">
                <a16:creationId xmlns:a16="http://schemas.microsoft.com/office/drawing/2014/main" id="{AA4FFCE9-A17A-C97D-3973-FB915B5D62C7}"/>
              </a:ext>
            </a:extLst>
          </p:cNvPr>
          <p:cNvSpPr>
            <a:spLocks noGrp="1"/>
          </p:cNvSpPr>
          <p:nvPr>
            <p:ph type="ftr" sz="quarter" idx="20"/>
          </p:nvPr>
        </p:nvSpPr>
        <p:spPr/>
        <p:txBody>
          <a:bodyPr/>
          <a:lstStyle/>
          <a:p>
            <a:endParaRPr lang="en-US"/>
          </a:p>
        </p:txBody>
      </p:sp>
      <p:sp>
        <p:nvSpPr>
          <p:cNvPr id="5" name="Espace réservé du numéro de diapositive 4">
            <a:extLst>
              <a:ext uri="{FF2B5EF4-FFF2-40B4-BE49-F238E27FC236}">
                <a16:creationId xmlns:a16="http://schemas.microsoft.com/office/drawing/2014/main" id="{A7F6170A-8409-C1CC-2D2B-8C283234C1D0}"/>
              </a:ext>
            </a:extLst>
          </p:cNvPr>
          <p:cNvSpPr>
            <a:spLocks noGrp="1"/>
          </p:cNvSpPr>
          <p:nvPr>
            <p:ph type="sldNum" sz="quarter" idx="21"/>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2234278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pic>
        <p:nvPicPr>
          <p:cNvPr id="2" name="Picture 1" descr="A blue circle with black background&#10;&#10;Description automatically generated">
            <a:extLst>
              <a:ext uri="{FF2B5EF4-FFF2-40B4-BE49-F238E27FC236}">
                <a16:creationId xmlns:a16="http://schemas.microsoft.com/office/drawing/2014/main" id="{E5C3ABDB-269E-571E-97FA-D7F2B07827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577" y="-66700"/>
            <a:ext cx="5474381" cy="5472956"/>
          </a:xfrm>
          <a:prstGeom prst="rect">
            <a:avLst/>
          </a:prstGeom>
        </p:spPr>
      </p:pic>
      <p:sp>
        <p:nvSpPr>
          <p:cNvPr id="5" name="Text Placeholder 4">
            <a:extLst>
              <a:ext uri="{FF2B5EF4-FFF2-40B4-BE49-F238E27FC236}">
                <a16:creationId xmlns:a16="http://schemas.microsoft.com/office/drawing/2014/main" id="{C7700848-5BBE-7B3C-58A0-1A3F70F7579B}"/>
              </a:ext>
            </a:extLst>
          </p:cNvPr>
          <p:cNvSpPr>
            <a:spLocks noGrp="1"/>
          </p:cNvSpPr>
          <p:nvPr>
            <p:ph type="body" sz="quarter" idx="14" hasCustomPrompt="1"/>
          </p:nvPr>
        </p:nvSpPr>
        <p:spPr>
          <a:xfrm>
            <a:off x="5611687" y="2515439"/>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tx1"/>
                </a:solidFill>
              </a:defRPr>
            </a:lvl1pPr>
          </a:lstStyle>
          <a:p>
            <a:pPr lvl="0"/>
            <a:r>
              <a:rPr lang="nl-NL" dirty="0"/>
              <a:t>Opsomming</a:t>
            </a:r>
          </a:p>
        </p:txBody>
      </p:sp>
      <p:sp>
        <p:nvSpPr>
          <p:cNvPr id="6" name="Text Placeholder 4">
            <a:extLst>
              <a:ext uri="{FF2B5EF4-FFF2-40B4-BE49-F238E27FC236}">
                <a16:creationId xmlns:a16="http://schemas.microsoft.com/office/drawing/2014/main" id="{422847B0-CA6F-D4F3-8E8D-0501C3D3D7A5}"/>
              </a:ext>
            </a:extLst>
          </p:cNvPr>
          <p:cNvSpPr>
            <a:spLocks noGrp="1"/>
          </p:cNvSpPr>
          <p:nvPr>
            <p:ph type="body" sz="quarter" idx="15" hasCustomPrompt="1"/>
          </p:nvPr>
        </p:nvSpPr>
        <p:spPr>
          <a:xfrm>
            <a:off x="5785861" y="2752655"/>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tx1"/>
                </a:solidFill>
              </a:defRPr>
            </a:lvl1pPr>
          </a:lstStyle>
          <a:p>
            <a:pPr lvl="0"/>
            <a:r>
              <a:rPr lang="nl-NL" dirty="0"/>
              <a:t>Tweede nivea</a:t>
            </a:r>
          </a:p>
        </p:txBody>
      </p:sp>
      <p:sp>
        <p:nvSpPr>
          <p:cNvPr id="7" name="Text Placeholder 4">
            <a:extLst>
              <a:ext uri="{FF2B5EF4-FFF2-40B4-BE49-F238E27FC236}">
                <a16:creationId xmlns:a16="http://schemas.microsoft.com/office/drawing/2014/main" id="{CE26348F-58BE-C1D3-68BB-3D5F4A23BA57}"/>
              </a:ext>
            </a:extLst>
          </p:cNvPr>
          <p:cNvSpPr>
            <a:spLocks noGrp="1"/>
          </p:cNvSpPr>
          <p:nvPr>
            <p:ph type="body" sz="quarter" idx="16" hasCustomPrompt="1"/>
          </p:nvPr>
        </p:nvSpPr>
        <p:spPr>
          <a:xfrm>
            <a:off x="5955271" y="2999354"/>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tx1"/>
                </a:solidFill>
              </a:defRPr>
            </a:lvl1pPr>
          </a:lstStyle>
          <a:p>
            <a:pPr lvl="0"/>
            <a:r>
              <a:rPr lang="nl-NL" dirty="0"/>
              <a:t>Derde niveau</a:t>
            </a:r>
          </a:p>
        </p:txBody>
      </p:sp>
      <p:sp>
        <p:nvSpPr>
          <p:cNvPr id="8" name="Text Placeholder 4">
            <a:extLst>
              <a:ext uri="{FF2B5EF4-FFF2-40B4-BE49-F238E27FC236}">
                <a16:creationId xmlns:a16="http://schemas.microsoft.com/office/drawing/2014/main" id="{A8DDFCAD-FD05-2E3A-34C1-7D1126F7617B}"/>
              </a:ext>
            </a:extLst>
          </p:cNvPr>
          <p:cNvSpPr>
            <a:spLocks noGrp="1"/>
          </p:cNvSpPr>
          <p:nvPr>
            <p:ph type="body" sz="quarter" idx="17" hasCustomPrompt="1"/>
          </p:nvPr>
        </p:nvSpPr>
        <p:spPr>
          <a:xfrm>
            <a:off x="6126171" y="3235617"/>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tx1"/>
                </a:solidFill>
              </a:defRPr>
            </a:lvl1pPr>
          </a:lstStyle>
          <a:p>
            <a:pPr lvl="0"/>
            <a:r>
              <a:rPr lang="nl-NL" dirty="0"/>
              <a:t>Vierde niveau</a:t>
            </a:r>
          </a:p>
        </p:txBody>
      </p:sp>
      <p:sp>
        <p:nvSpPr>
          <p:cNvPr id="9" name="Text Placeholder 4">
            <a:extLst>
              <a:ext uri="{FF2B5EF4-FFF2-40B4-BE49-F238E27FC236}">
                <a16:creationId xmlns:a16="http://schemas.microsoft.com/office/drawing/2014/main" id="{2955261A-8456-F3EB-9105-592F78F11AC7}"/>
              </a:ext>
            </a:extLst>
          </p:cNvPr>
          <p:cNvSpPr>
            <a:spLocks noGrp="1"/>
          </p:cNvSpPr>
          <p:nvPr>
            <p:ph type="body" sz="quarter" idx="18" hasCustomPrompt="1"/>
          </p:nvPr>
        </p:nvSpPr>
        <p:spPr>
          <a:xfrm>
            <a:off x="6297665" y="3472831"/>
            <a:ext cx="2528951" cy="200209"/>
          </a:xfrm>
          <a:prstGeom prst="rect">
            <a:avLst/>
          </a:prstGeom>
        </p:spPr>
        <p:txBody>
          <a:bodyPr anchor="t" anchorCtr="0">
            <a:noAutofit/>
          </a:bodyPr>
          <a:lstStyle>
            <a:lvl1pPr marL="171450" indent="-171450">
              <a:lnSpc>
                <a:spcPct val="100000"/>
              </a:lnSpc>
              <a:spcBef>
                <a:spcPts val="0"/>
              </a:spcBef>
              <a:spcAft>
                <a:spcPts val="0"/>
              </a:spcAft>
              <a:buFont typeface="Arial" panose="020B0604020202020204" pitchFamily="34" charset="0"/>
              <a:buChar char="•"/>
              <a:defRPr sz="1050">
                <a:solidFill>
                  <a:schemeClr val="tx1"/>
                </a:solidFill>
              </a:defRPr>
            </a:lvl1pPr>
          </a:lstStyle>
          <a:p>
            <a:pPr lvl="0"/>
            <a:r>
              <a:rPr lang="nl-NL" dirty="0"/>
              <a:t>Vijfde niveau</a:t>
            </a:r>
          </a:p>
        </p:txBody>
      </p:sp>
      <p:sp>
        <p:nvSpPr>
          <p:cNvPr id="10" name="Text Placeholder 7">
            <a:extLst>
              <a:ext uri="{FF2B5EF4-FFF2-40B4-BE49-F238E27FC236}">
                <a16:creationId xmlns:a16="http://schemas.microsoft.com/office/drawing/2014/main" id="{490F5D23-34E9-F812-FBE6-D0ED8684DFA6}"/>
              </a:ext>
            </a:extLst>
          </p:cNvPr>
          <p:cNvSpPr>
            <a:spLocks noGrp="1"/>
          </p:cNvSpPr>
          <p:nvPr>
            <p:ph type="body" sz="quarter" idx="11" hasCustomPrompt="1"/>
          </p:nvPr>
        </p:nvSpPr>
        <p:spPr>
          <a:xfrm>
            <a:off x="5606924" y="1765865"/>
            <a:ext cx="2625416" cy="410766"/>
          </a:xfrm>
        </p:spPr>
        <p:txBody>
          <a:bodyPr anchor="ctr" anchorCtr="0">
            <a:normAutofit/>
          </a:bodyPr>
          <a:lstStyle>
            <a:lvl1pPr marL="0" indent="0">
              <a:buNone/>
              <a:defRPr sz="2250" b="0">
                <a:solidFill>
                  <a:schemeClr val="tx1"/>
                </a:solidFill>
                <a:latin typeface="+mj-lt"/>
              </a:defRPr>
            </a:lvl1pPr>
          </a:lstStyle>
          <a:p>
            <a:pPr lvl="0"/>
            <a:r>
              <a:rPr lang="en-US" dirty="0" err="1"/>
              <a:t>Titel</a:t>
            </a:r>
            <a:endParaRPr lang="en-US" dirty="0"/>
          </a:p>
        </p:txBody>
      </p:sp>
      <p:sp>
        <p:nvSpPr>
          <p:cNvPr id="11" name="Text Placeholder 7">
            <a:extLst>
              <a:ext uri="{FF2B5EF4-FFF2-40B4-BE49-F238E27FC236}">
                <a16:creationId xmlns:a16="http://schemas.microsoft.com/office/drawing/2014/main" id="{5D953CD8-E15A-EE51-50C5-4825CFB421D2}"/>
              </a:ext>
            </a:extLst>
          </p:cNvPr>
          <p:cNvSpPr>
            <a:spLocks noGrp="1"/>
          </p:cNvSpPr>
          <p:nvPr>
            <p:ph type="body" sz="quarter" idx="12" hasCustomPrompt="1"/>
          </p:nvPr>
        </p:nvSpPr>
        <p:spPr>
          <a:xfrm>
            <a:off x="5606923" y="1402960"/>
            <a:ext cx="2625416" cy="276780"/>
          </a:xfrm>
        </p:spPr>
        <p:txBody>
          <a:bodyPr anchor="ctr" anchorCtr="0">
            <a:normAutofit/>
          </a:bodyPr>
          <a:lstStyle>
            <a:lvl1pPr marL="0" indent="0">
              <a:buNone/>
              <a:defRPr sz="1050" b="0">
                <a:solidFill>
                  <a:schemeClr val="tx1"/>
                </a:solidFill>
                <a:latin typeface="+mj-lt"/>
              </a:defRPr>
            </a:lvl1pPr>
          </a:lstStyle>
          <a:p>
            <a:pPr lvl="0"/>
            <a:r>
              <a:rPr lang="en-US" dirty="0"/>
              <a:t>INTRO</a:t>
            </a:r>
          </a:p>
        </p:txBody>
      </p:sp>
      <p:sp>
        <p:nvSpPr>
          <p:cNvPr id="12" name="Text Placeholder 9">
            <a:extLst>
              <a:ext uri="{FF2B5EF4-FFF2-40B4-BE49-F238E27FC236}">
                <a16:creationId xmlns:a16="http://schemas.microsoft.com/office/drawing/2014/main" id="{9B7949B3-830A-671C-47AB-A0AF42EE603E}"/>
              </a:ext>
            </a:extLst>
          </p:cNvPr>
          <p:cNvSpPr>
            <a:spLocks noGrp="1"/>
          </p:cNvSpPr>
          <p:nvPr>
            <p:ph type="body" sz="quarter" idx="19" hasCustomPrompt="1"/>
          </p:nvPr>
        </p:nvSpPr>
        <p:spPr>
          <a:xfrm>
            <a:off x="949282" y="1827316"/>
            <a:ext cx="3156723" cy="976590"/>
          </a:xfrm>
          <a:prstGeom prst="rect">
            <a:avLst/>
          </a:prstGeom>
        </p:spPr>
        <p:txBody>
          <a:bodyPr anchor="t" anchorCtr="0">
            <a:noAutofit/>
          </a:bodyPr>
          <a:lstStyle>
            <a:lvl1pPr marL="0" indent="0" algn="ctr">
              <a:lnSpc>
                <a:spcPct val="150000"/>
              </a:lnSpc>
              <a:spcBef>
                <a:spcPts val="0"/>
              </a:spcBef>
              <a:buNone/>
              <a:defRPr sz="10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a:t>
            </a:r>
          </a:p>
        </p:txBody>
      </p:sp>
      <p:sp>
        <p:nvSpPr>
          <p:cNvPr id="3" name="Espace réservé de la date 2">
            <a:extLst>
              <a:ext uri="{FF2B5EF4-FFF2-40B4-BE49-F238E27FC236}">
                <a16:creationId xmlns:a16="http://schemas.microsoft.com/office/drawing/2014/main" id="{D28CBD8C-216C-C457-799C-D378827C0105}"/>
              </a:ext>
            </a:extLst>
          </p:cNvPr>
          <p:cNvSpPr>
            <a:spLocks noGrp="1"/>
          </p:cNvSpPr>
          <p:nvPr>
            <p:ph type="dt" sz="half" idx="20"/>
          </p:nvPr>
        </p:nvSpPr>
        <p:spPr/>
        <p:txBody>
          <a:bodyPr/>
          <a:lstStyle/>
          <a:p>
            <a:endParaRPr lang="en-US"/>
          </a:p>
        </p:txBody>
      </p:sp>
      <p:sp>
        <p:nvSpPr>
          <p:cNvPr id="4" name="Espace réservé du pied de page 3">
            <a:extLst>
              <a:ext uri="{FF2B5EF4-FFF2-40B4-BE49-F238E27FC236}">
                <a16:creationId xmlns:a16="http://schemas.microsoft.com/office/drawing/2014/main" id="{96809D48-C6A2-9628-1EE7-43A55E940B86}"/>
              </a:ext>
            </a:extLst>
          </p:cNvPr>
          <p:cNvSpPr>
            <a:spLocks noGrp="1"/>
          </p:cNvSpPr>
          <p:nvPr>
            <p:ph type="ftr" sz="quarter" idx="21"/>
          </p:nvPr>
        </p:nvSpPr>
        <p:spPr/>
        <p:txBody>
          <a:bodyPr/>
          <a:lstStyle/>
          <a:p>
            <a:endParaRPr lang="en-US"/>
          </a:p>
        </p:txBody>
      </p:sp>
      <p:sp>
        <p:nvSpPr>
          <p:cNvPr id="13" name="Espace réservé du numéro de diapositive 12">
            <a:extLst>
              <a:ext uri="{FF2B5EF4-FFF2-40B4-BE49-F238E27FC236}">
                <a16:creationId xmlns:a16="http://schemas.microsoft.com/office/drawing/2014/main" id="{C097D9F2-718B-DFC3-FA1F-2A1E5B25E206}"/>
              </a:ext>
            </a:extLst>
          </p:cNvPr>
          <p:cNvSpPr>
            <a:spLocks noGrp="1"/>
          </p:cNvSpPr>
          <p:nvPr>
            <p:ph type="sldNum" sz="quarter" idx="22"/>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1012007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pic>
        <p:nvPicPr>
          <p:cNvPr id="2" name="Picture 1" descr="A blue circle with black background&#10;&#10;Description automatically generated">
            <a:extLst>
              <a:ext uri="{FF2B5EF4-FFF2-40B4-BE49-F238E27FC236}">
                <a16:creationId xmlns:a16="http://schemas.microsoft.com/office/drawing/2014/main" id="{E5C3ABDB-269E-571E-97FA-D7F2B07827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577" y="-66700"/>
            <a:ext cx="5474381" cy="5472956"/>
          </a:xfrm>
          <a:prstGeom prst="rect">
            <a:avLst/>
          </a:prstGeom>
        </p:spPr>
      </p:pic>
      <p:sp>
        <p:nvSpPr>
          <p:cNvPr id="10" name="Text Placeholder 7">
            <a:extLst>
              <a:ext uri="{FF2B5EF4-FFF2-40B4-BE49-F238E27FC236}">
                <a16:creationId xmlns:a16="http://schemas.microsoft.com/office/drawing/2014/main" id="{490F5D23-34E9-F812-FBE6-D0ED8684DFA6}"/>
              </a:ext>
            </a:extLst>
          </p:cNvPr>
          <p:cNvSpPr>
            <a:spLocks noGrp="1"/>
          </p:cNvSpPr>
          <p:nvPr>
            <p:ph type="body" sz="quarter" idx="11" hasCustomPrompt="1"/>
          </p:nvPr>
        </p:nvSpPr>
        <p:spPr>
          <a:xfrm>
            <a:off x="949282" y="2160985"/>
            <a:ext cx="2625416" cy="410766"/>
          </a:xfrm>
        </p:spPr>
        <p:txBody>
          <a:bodyPr anchor="ctr" anchorCtr="0">
            <a:normAutofit/>
          </a:bodyPr>
          <a:lstStyle>
            <a:lvl1pPr marL="0" indent="0">
              <a:buNone/>
              <a:defRPr sz="2250" b="0">
                <a:solidFill>
                  <a:schemeClr val="bg1"/>
                </a:solidFill>
                <a:latin typeface="+mj-lt"/>
              </a:defRPr>
            </a:lvl1pPr>
          </a:lstStyle>
          <a:p>
            <a:pPr lvl="0"/>
            <a:r>
              <a:rPr lang="en-US" dirty="0" err="1"/>
              <a:t>Titel</a:t>
            </a:r>
            <a:endParaRPr lang="en-US" dirty="0"/>
          </a:p>
        </p:txBody>
      </p:sp>
      <p:sp>
        <p:nvSpPr>
          <p:cNvPr id="11" name="Text Placeholder 7">
            <a:extLst>
              <a:ext uri="{FF2B5EF4-FFF2-40B4-BE49-F238E27FC236}">
                <a16:creationId xmlns:a16="http://schemas.microsoft.com/office/drawing/2014/main" id="{5D953CD8-E15A-EE51-50C5-4825CFB421D2}"/>
              </a:ext>
            </a:extLst>
          </p:cNvPr>
          <p:cNvSpPr>
            <a:spLocks noGrp="1"/>
          </p:cNvSpPr>
          <p:nvPr>
            <p:ph type="body" sz="quarter" idx="12" hasCustomPrompt="1"/>
          </p:nvPr>
        </p:nvSpPr>
        <p:spPr>
          <a:xfrm>
            <a:off x="949282" y="1798080"/>
            <a:ext cx="2625416" cy="276780"/>
          </a:xfrm>
        </p:spPr>
        <p:txBody>
          <a:bodyPr anchor="ctr" anchorCtr="0">
            <a:normAutofit/>
          </a:bodyPr>
          <a:lstStyle>
            <a:lvl1pPr marL="0" indent="0">
              <a:buNone/>
              <a:defRPr sz="1050" b="0">
                <a:solidFill>
                  <a:schemeClr val="bg1"/>
                </a:solidFill>
                <a:latin typeface="+mj-lt"/>
              </a:defRPr>
            </a:lvl1pPr>
          </a:lstStyle>
          <a:p>
            <a:pPr lvl="0"/>
            <a:r>
              <a:rPr lang="en-US" dirty="0"/>
              <a:t>INTRO</a:t>
            </a:r>
          </a:p>
        </p:txBody>
      </p:sp>
      <p:sp>
        <p:nvSpPr>
          <p:cNvPr id="12" name="Text Placeholder 9">
            <a:extLst>
              <a:ext uri="{FF2B5EF4-FFF2-40B4-BE49-F238E27FC236}">
                <a16:creationId xmlns:a16="http://schemas.microsoft.com/office/drawing/2014/main" id="{9B7949B3-830A-671C-47AB-A0AF42EE603E}"/>
              </a:ext>
            </a:extLst>
          </p:cNvPr>
          <p:cNvSpPr>
            <a:spLocks noGrp="1"/>
          </p:cNvSpPr>
          <p:nvPr>
            <p:ph type="body" sz="quarter" idx="19" hasCustomPrompt="1"/>
          </p:nvPr>
        </p:nvSpPr>
        <p:spPr>
          <a:xfrm>
            <a:off x="5551055" y="1878072"/>
            <a:ext cx="3156723" cy="976590"/>
          </a:xfrm>
          <a:prstGeom prst="rect">
            <a:avLst/>
          </a:prstGeom>
        </p:spPr>
        <p:txBody>
          <a:bodyPr anchor="t" anchorCtr="0">
            <a:noAutofit/>
          </a:bodyPr>
          <a:lstStyle>
            <a:lvl1pPr marL="0" indent="0" algn="l">
              <a:lnSpc>
                <a:spcPct val="150000"/>
              </a:lnSpc>
              <a:spcBef>
                <a:spcPts val="0"/>
              </a:spcBef>
              <a:buNone/>
              <a:defRPr sz="750" b="0">
                <a:solidFill>
                  <a:schemeClr val="tx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a:t>
            </a:r>
          </a:p>
        </p:txBody>
      </p:sp>
      <p:sp>
        <p:nvSpPr>
          <p:cNvPr id="3" name="Rectangle 2">
            <a:extLst>
              <a:ext uri="{FF2B5EF4-FFF2-40B4-BE49-F238E27FC236}">
                <a16:creationId xmlns:a16="http://schemas.microsoft.com/office/drawing/2014/main" id="{B67B6885-9BBB-B373-2032-605C76743E4B}"/>
              </a:ext>
            </a:extLst>
          </p:cNvPr>
          <p:cNvSpPr/>
          <p:nvPr userDrawn="1"/>
        </p:nvSpPr>
        <p:spPr>
          <a:xfrm>
            <a:off x="0" y="3319723"/>
            <a:ext cx="9144000" cy="1576128"/>
          </a:xfrm>
          <a:prstGeom prst="rect">
            <a:avLst/>
          </a:prstGeom>
          <a:solidFill>
            <a:srgbClr val="004B98">
              <a:alpha val="847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22" name="Text Placeholder 9">
            <a:extLst>
              <a:ext uri="{FF2B5EF4-FFF2-40B4-BE49-F238E27FC236}">
                <a16:creationId xmlns:a16="http://schemas.microsoft.com/office/drawing/2014/main" id="{715F1A3C-386D-E7B9-E7D5-D4A326496C96}"/>
              </a:ext>
            </a:extLst>
          </p:cNvPr>
          <p:cNvSpPr>
            <a:spLocks noGrp="1"/>
          </p:cNvSpPr>
          <p:nvPr>
            <p:ph type="body" sz="quarter" idx="20" hasCustomPrompt="1"/>
          </p:nvPr>
        </p:nvSpPr>
        <p:spPr>
          <a:xfrm>
            <a:off x="1123285" y="3841544"/>
            <a:ext cx="2085095" cy="976590"/>
          </a:xfrm>
          <a:prstGeom prst="rect">
            <a:avLst/>
          </a:prstGeom>
        </p:spPr>
        <p:txBody>
          <a:bodyPr anchor="t" anchorCtr="0">
            <a:noAutofit/>
          </a:bodyPr>
          <a:lstStyle>
            <a:lvl1pPr marL="0" indent="0" algn="l">
              <a:lnSpc>
                <a:spcPct val="150000"/>
              </a:lnSpc>
              <a:spcBef>
                <a:spcPts val="0"/>
              </a:spcBef>
              <a:buNone/>
              <a:defRPr sz="675"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a:t>
            </a:r>
          </a:p>
        </p:txBody>
      </p:sp>
      <p:sp>
        <p:nvSpPr>
          <p:cNvPr id="23" name="Text Placeholder 7">
            <a:extLst>
              <a:ext uri="{FF2B5EF4-FFF2-40B4-BE49-F238E27FC236}">
                <a16:creationId xmlns:a16="http://schemas.microsoft.com/office/drawing/2014/main" id="{3158A8EF-681C-C14B-E252-88A7F8A563C2}"/>
              </a:ext>
            </a:extLst>
          </p:cNvPr>
          <p:cNvSpPr>
            <a:spLocks noGrp="1"/>
          </p:cNvSpPr>
          <p:nvPr>
            <p:ph type="body" sz="quarter" idx="21" hasCustomPrompt="1"/>
          </p:nvPr>
        </p:nvSpPr>
        <p:spPr>
          <a:xfrm>
            <a:off x="1123285" y="3486400"/>
            <a:ext cx="1454333" cy="276780"/>
          </a:xfrm>
        </p:spPr>
        <p:txBody>
          <a:bodyPr anchor="ctr" anchorCtr="0">
            <a:normAutofit/>
          </a:bodyPr>
          <a:lstStyle>
            <a:lvl1pPr marL="0" indent="0">
              <a:buNone/>
              <a:defRPr sz="900" b="1">
                <a:solidFill>
                  <a:schemeClr val="bg1"/>
                </a:solidFill>
              </a:defRPr>
            </a:lvl1pPr>
          </a:lstStyle>
          <a:p>
            <a:pPr lvl="0"/>
            <a:r>
              <a:rPr lang="en-US" dirty="0"/>
              <a:t>INTRO</a:t>
            </a:r>
          </a:p>
        </p:txBody>
      </p:sp>
      <p:sp>
        <p:nvSpPr>
          <p:cNvPr id="24" name="Text Placeholder 9">
            <a:extLst>
              <a:ext uri="{FF2B5EF4-FFF2-40B4-BE49-F238E27FC236}">
                <a16:creationId xmlns:a16="http://schemas.microsoft.com/office/drawing/2014/main" id="{527E042C-2F08-8CE5-9A39-F12B6F1FE6A2}"/>
              </a:ext>
            </a:extLst>
          </p:cNvPr>
          <p:cNvSpPr>
            <a:spLocks noGrp="1"/>
          </p:cNvSpPr>
          <p:nvPr>
            <p:ph type="body" sz="quarter" idx="22" hasCustomPrompt="1"/>
          </p:nvPr>
        </p:nvSpPr>
        <p:spPr>
          <a:xfrm>
            <a:off x="3574699" y="3841544"/>
            <a:ext cx="2085095" cy="976590"/>
          </a:xfrm>
          <a:prstGeom prst="rect">
            <a:avLst/>
          </a:prstGeom>
        </p:spPr>
        <p:txBody>
          <a:bodyPr anchor="t" anchorCtr="0">
            <a:noAutofit/>
          </a:bodyPr>
          <a:lstStyle>
            <a:lvl1pPr marL="0" indent="0" algn="l">
              <a:lnSpc>
                <a:spcPct val="150000"/>
              </a:lnSpc>
              <a:spcBef>
                <a:spcPts val="0"/>
              </a:spcBef>
              <a:buNone/>
              <a:defRPr sz="675"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a:t>
            </a:r>
          </a:p>
        </p:txBody>
      </p:sp>
      <p:sp>
        <p:nvSpPr>
          <p:cNvPr id="26" name="Text Placeholder 9">
            <a:extLst>
              <a:ext uri="{FF2B5EF4-FFF2-40B4-BE49-F238E27FC236}">
                <a16:creationId xmlns:a16="http://schemas.microsoft.com/office/drawing/2014/main" id="{0B186CA4-A70E-AC09-371F-FCDD2321BB33}"/>
              </a:ext>
            </a:extLst>
          </p:cNvPr>
          <p:cNvSpPr>
            <a:spLocks noGrp="1"/>
          </p:cNvSpPr>
          <p:nvPr>
            <p:ph type="body" sz="quarter" idx="24" hasCustomPrompt="1"/>
          </p:nvPr>
        </p:nvSpPr>
        <p:spPr>
          <a:xfrm>
            <a:off x="6026112" y="3841544"/>
            <a:ext cx="2085095" cy="976590"/>
          </a:xfrm>
          <a:prstGeom prst="rect">
            <a:avLst/>
          </a:prstGeom>
        </p:spPr>
        <p:txBody>
          <a:bodyPr anchor="t" anchorCtr="0">
            <a:noAutofit/>
          </a:bodyPr>
          <a:lstStyle>
            <a:lvl1pPr marL="0" indent="0" algn="l">
              <a:lnSpc>
                <a:spcPct val="150000"/>
              </a:lnSpc>
              <a:spcBef>
                <a:spcPts val="0"/>
              </a:spcBef>
              <a:buNone/>
              <a:defRPr sz="675"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a:t>
            </a:r>
          </a:p>
        </p:txBody>
      </p:sp>
      <p:sp>
        <p:nvSpPr>
          <p:cNvPr id="25" name="Text Placeholder 7">
            <a:extLst>
              <a:ext uri="{FF2B5EF4-FFF2-40B4-BE49-F238E27FC236}">
                <a16:creationId xmlns:a16="http://schemas.microsoft.com/office/drawing/2014/main" id="{F48C44F0-E90F-0DA6-475C-82A77C97CD09}"/>
              </a:ext>
            </a:extLst>
          </p:cNvPr>
          <p:cNvSpPr>
            <a:spLocks noGrp="1"/>
          </p:cNvSpPr>
          <p:nvPr>
            <p:ph type="body" sz="quarter" idx="23" hasCustomPrompt="1"/>
          </p:nvPr>
        </p:nvSpPr>
        <p:spPr>
          <a:xfrm>
            <a:off x="3574699" y="3486400"/>
            <a:ext cx="1454333" cy="276780"/>
          </a:xfrm>
        </p:spPr>
        <p:txBody>
          <a:bodyPr anchor="ctr" anchorCtr="0">
            <a:normAutofit/>
          </a:bodyPr>
          <a:lstStyle>
            <a:lvl1pPr marL="0" indent="0">
              <a:buNone/>
              <a:defRPr sz="900" b="1">
                <a:solidFill>
                  <a:schemeClr val="bg1"/>
                </a:solidFill>
              </a:defRPr>
            </a:lvl1pPr>
          </a:lstStyle>
          <a:p>
            <a:pPr lvl="0"/>
            <a:r>
              <a:rPr lang="en-US" dirty="0"/>
              <a:t>INTRO</a:t>
            </a:r>
          </a:p>
        </p:txBody>
      </p:sp>
      <p:sp>
        <p:nvSpPr>
          <p:cNvPr id="27" name="Text Placeholder 7">
            <a:extLst>
              <a:ext uri="{FF2B5EF4-FFF2-40B4-BE49-F238E27FC236}">
                <a16:creationId xmlns:a16="http://schemas.microsoft.com/office/drawing/2014/main" id="{1595D56B-F3FD-D2D3-58C5-8F0A111A5150}"/>
              </a:ext>
            </a:extLst>
          </p:cNvPr>
          <p:cNvSpPr>
            <a:spLocks noGrp="1"/>
          </p:cNvSpPr>
          <p:nvPr>
            <p:ph type="body" sz="quarter" idx="25" hasCustomPrompt="1"/>
          </p:nvPr>
        </p:nvSpPr>
        <p:spPr>
          <a:xfrm>
            <a:off x="6026112" y="3486400"/>
            <a:ext cx="1454333" cy="276780"/>
          </a:xfrm>
        </p:spPr>
        <p:txBody>
          <a:bodyPr anchor="ctr" anchorCtr="0">
            <a:normAutofit/>
          </a:bodyPr>
          <a:lstStyle>
            <a:lvl1pPr marL="0" indent="0">
              <a:buNone/>
              <a:defRPr sz="900" b="1">
                <a:solidFill>
                  <a:schemeClr val="bg1"/>
                </a:solidFill>
              </a:defRPr>
            </a:lvl1pPr>
          </a:lstStyle>
          <a:p>
            <a:pPr lvl="0"/>
            <a:r>
              <a:rPr lang="en-US" dirty="0"/>
              <a:t>INTRO</a:t>
            </a:r>
          </a:p>
        </p:txBody>
      </p:sp>
      <p:sp>
        <p:nvSpPr>
          <p:cNvPr id="4" name="Espace réservé de la date 3">
            <a:extLst>
              <a:ext uri="{FF2B5EF4-FFF2-40B4-BE49-F238E27FC236}">
                <a16:creationId xmlns:a16="http://schemas.microsoft.com/office/drawing/2014/main" id="{A550ECD6-EBDE-8319-5302-894F90F8CE61}"/>
              </a:ext>
            </a:extLst>
          </p:cNvPr>
          <p:cNvSpPr>
            <a:spLocks noGrp="1"/>
          </p:cNvSpPr>
          <p:nvPr>
            <p:ph type="dt" sz="half" idx="26"/>
          </p:nvPr>
        </p:nvSpPr>
        <p:spPr/>
        <p:txBody>
          <a:bodyPr/>
          <a:lstStyle/>
          <a:p>
            <a:endParaRPr lang="en-US"/>
          </a:p>
        </p:txBody>
      </p:sp>
      <p:sp>
        <p:nvSpPr>
          <p:cNvPr id="5" name="Espace réservé du pied de page 4">
            <a:extLst>
              <a:ext uri="{FF2B5EF4-FFF2-40B4-BE49-F238E27FC236}">
                <a16:creationId xmlns:a16="http://schemas.microsoft.com/office/drawing/2014/main" id="{861E6445-20F0-2E1B-9811-B23F5115C22E}"/>
              </a:ext>
            </a:extLst>
          </p:cNvPr>
          <p:cNvSpPr>
            <a:spLocks noGrp="1"/>
          </p:cNvSpPr>
          <p:nvPr>
            <p:ph type="ftr" sz="quarter" idx="27"/>
          </p:nvPr>
        </p:nvSpPr>
        <p:spPr/>
        <p:txBody>
          <a:bodyPr/>
          <a:lstStyle/>
          <a:p>
            <a:endParaRPr lang="en-US"/>
          </a:p>
        </p:txBody>
      </p:sp>
      <p:sp>
        <p:nvSpPr>
          <p:cNvPr id="6" name="Espace réservé du numéro de diapositive 5">
            <a:extLst>
              <a:ext uri="{FF2B5EF4-FFF2-40B4-BE49-F238E27FC236}">
                <a16:creationId xmlns:a16="http://schemas.microsoft.com/office/drawing/2014/main" id="{B35FBBD0-B0A8-9739-434A-28283A1EF1BC}"/>
              </a:ext>
            </a:extLst>
          </p:cNvPr>
          <p:cNvSpPr>
            <a:spLocks noGrp="1"/>
          </p:cNvSpPr>
          <p:nvPr>
            <p:ph type="sldNum" sz="quarter" idx="28"/>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1737434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A7542AA4-635E-75CC-383F-D460D95F2DAB}"/>
              </a:ext>
            </a:extLst>
          </p:cNvPr>
          <p:cNvSpPr>
            <a:spLocks noGrp="1"/>
          </p:cNvSpPr>
          <p:nvPr>
            <p:ph type="body" sz="quarter" idx="11" hasCustomPrompt="1"/>
          </p:nvPr>
        </p:nvSpPr>
        <p:spPr>
          <a:xfrm>
            <a:off x="6301395" y="1033030"/>
            <a:ext cx="2625416" cy="410766"/>
          </a:xfrm>
        </p:spPr>
        <p:txBody>
          <a:bodyPr anchor="ctr" anchorCtr="0">
            <a:normAutofit/>
          </a:bodyPr>
          <a:lstStyle>
            <a:lvl1pPr marL="0" indent="0">
              <a:buNone/>
              <a:defRPr sz="2250" b="0">
                <a:solidFill>
                  <a:srgbClr val="004B98"/>
                </a:solidFill>
                <a:latin typeface="+mj-lt"/>
              </a:defRPr>
            </a:lvl1pPr>
          </a:lstStyle>
          <a:p>
            <a:pPr lvl="0"/>
            <a:r>
              <a:rPr lang="en-US" dirty="0" err="1"/>
              <a:t>Titel</a:t>
            </a:r>
            <a:endParaRPr lang="en-US" dirty="0"/>
          </a:p>
        </p:txBody>
      </p:sp>
      <p:sp>
        <p:nvSpPr>
          <p:cNvPr id="7" name="Text Placeholder 7">
            <a:extLst>
              <a:ext uri="{FF2B5EF4-FFF2-40B4-BE49-F238E27FC236}">
                <a16:creationId xmlns:a16="http://schemas.microsoft.com/office/drawing/2014/main" id="{237B9D71-DED5-E642-58AC-F715C831709F}"/>
              </a:ext>
            </a:extLst>
          </p:cNvPr>
          <p:cNvSpPr>
            <a:spLocks noGrp="1"/>
          </p:cNvSpPr>
          <p:nvPr>
            <p:ph type="body" sz="quarter" idx="12" hasCustomPrompt="1"/>
          </p:nvPr>
        </p:nvSpPr>
        <p:spPr>
          <a:xfrm>
            <a:off x="6301394" y="670125"/>
            <a:ext cx="2625416" cy="276780"/>
          </a:xfrm>
        </p:spPr>
        <p:txBody>
          <a:bodyPr anchor="ctr" anchorCtr="0">
            <a:normAutofit/>
          </a:bodyPr>
          <a:lstStyle>
            <a:lvl1pPr marL="0" indent="0">
              <a:buNone/>
              <a:defRPr sz="1050" b="0">
                <a:solidFill>
                  <a:srgbClr val="004B98"/>
                </a:solidFill>
                <a:latin typeface="+mj-lt"/>
              </a:defRPr>
            </a:lvl1pPr>
          </a:lstStyle>
          <a:p>
            <a:pPr lvl="0"/>
            <a:r>
              <a:rPr lang="en-US" dirty="0"/>
              <a:t>INTRO</a:t>
            </a:r>
          </a:p>
        </p:txBody>
      </p:sp>
      <p:sp>
        <p:nvSpPr>
          <p:cNvPr id="3" name="Picture Placeholder 2"/>
          <p:cNvSpPr>
            <a:spLocks noGrp="1"/>
          </p:cNvSpPr>
          <p:nvPr>
            <p:ph type="pic" sz="quarter" idx="10"/>
          </p:nvPr>
        </p:nvSpPr>
        <p:spPr>
          <a:xfrm>
            <a:off x="0" y="0"/>
            <a:ext cx="5602159" cy="5143500"/>
          </a:xfrm>
          <a:solidFill>
            <a:schemeClr val="accent1">
              <a:lumMod val="20000"/>
              <a:lumOff val="80000"/>
            </a:schemeClr>
          </a:solidFill>
        </p:spPr>
        <p:txBody>
          <a:bodyPr/>
          <a:lstStyle/>
          <a:p>
            <a:endParaRPr lang="en-US" dirty="0"/>
          </a:p>
        </p:txBody>
      </p:sp>
      <p:sp>
        <p:nvSpPr>
          <p:cNvPr id="8" name="Text Placeholder 9">
            <a:extLst>
              <a:ext uri="{FF2B5EF4-FFF2-40B4-BE49-F238E27FC236}">
                <a16:creationId xmlns:a16="http://schemas.microsoft.com/office/drawing/2014/main" id="{040BA949-38F0-482C-DB92-EA1374514509}"/>
              </a:ext>
            </a:extLst>
          </p:cNvPr>
          <p:cNvSpPr>
            <a:spLocks noGrp="1"/>
          </p:cNvSpPr>
          <p:nvPr>
            <p:ph type="body" sz="quarter" idx="19" hasCustomPrompt="1"/>
          </p:nvPr>
        </p:nvSpPr>
        <p:spPr>
          <a:xfrm>
            <a:off x="6301394" y="1700305"/>
            <a:ext cx="2359087" cy="1671545"/>
          </a:xfrm>
          <a:prstGeom prst="rect">
            <a:avLst/>
          </a:prstGeom>
        </p:spPr>
        <p:txBody>
          <a:bodyPr anchor="t" anchorCtr="0">
            <a:noAutofit/>
          </a:bodyPr>
          <a:lstStyle>
            <a:lvl1pPr marL="0" indent="0" algn="l">
              <a:lnSpc>
                <a:spcPct val="150000"/>
              </a:lnSpc>
              <a:spcBef>
                <a:spcPts val="0"/>
              </a:spcBef>
              <a:buNone/>
              <a:defRPr sz="750" b="0">
                <a:solidFill>
                  <a:srgbClr val="004B98"/>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a:t>
            </a:r>
          </a:p>
        </p:txBody>
      </p:sp>
      <p:sp>
        <p:nvSpPr>
          <p:cNvPr id="2" name="Espace réservé de la date 1">
            <a:extLst>
              <a:ext uri="{FF2B5EF4-FFF2-40B4-BE49-F238E27FC236}">
                <a16:creationId xmlns:a16="http://schemas.microsoft.com/office/drawing/2014/main" id="{A95AB07F-DF29-A139-E968-BAE157963BC1}"/>
              </a:ext>
            </a:extLst>
          </p:cNvPr>
          <p:cNvSpPr>
            <a:spLocks noGrp="1"/>
          </p:cNvSpPr>
          <p:nvPr>
            <p:ph type="dt" sz="half" idx="20"/>
          </p:nvPr>
        </p:nvSpPr>
        <p:spPr/>
        <p:txBody>
          <a:bodyPr/>
          <a:lstStyle/>
          <a:p>
            <a:endParaRPr lang="en-US"/>
          </a:p>
        </p:txBody>
      </p:sp>
      <p:sp>
        <p:nvSpPr>
          <p:cNvPr id="4" name="Espace réservé du pied de page 3">
            <a:extLst>
              <a:ext uri="{FF2B5EF4-FFF2-40B4-BE49-F238E27FC236}">
                <a16:creationId xmlns:a16="http://schemas.microsoft.com/office/drawing/2014/main" id="{CFDA18A4-C090-8C87-AE68-AA14A57082B4}"/>
              </a:ext>
            </a:extLst>
          </p:cNvPr>
          <p:cNvSpPr>
            <a:spLocks noGrp="1"/>
          </p:cNvSpPr>
          <p:nvPr>
            <p:ph type="ftr" sz="quarter" idx="21"/>
          </p:nvPr>
        </p:nvSpPr>
        <p:spPr/>
        <p:txBody>
          <a:bodyPr/>
          <a:lstStyle/>
          <a:p>
            <a:endParaRPr lang="en-US"/>
          </a:p>
        </p:txBody>
      </p:sp>
      <p:sp>
        <p:nvSpPr>
          <p:cNvPr id="5" name="Espace réservé du numéro de diapositive 4">
            <a:extLst>
              <a:ext uri="{FF2B5EF4-FFF2-40B4-BE49-F238E27FC236}">
                <a16:creationId xmlns:a16="http://schemas.microsoft.com/office/drawing/2014/main" id="{E041BEDB-49DA-8F85-098D-CF4CB1B6562E}"/>
              </a:ext>
            </a:extLst>
          </p:cNvPr>
          <p:cNvSpPr>
            <a:spLocks noGrp="1"/>
          </p:cNvSpPr>
          <p:nvPr>
            <p:ph type="sldNum" sz="quarter" idx="22"/>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258348136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589ACF-9D6C-C5E5-51BF-2E9649ECDB20}"/>
              </a:ext>
            </a:extLst>
          </p:cNvPr>
          <p:cNvSpPr/>
          <p:nvPr userDrawn="1"/>
        </p:nvSpPr>
        <p:spPr>
          <a:xfrm>
            <a:off x="0" y="0"/>
            <a:ext cx="4572000" cy="5143500"/>
          </a:xfrm>
          <a:prstGeom prst="rect">
            <a:avLst/>
          </a:prstGeom>
          <a:solidFill>
            <a:srgbClr val="004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9">
            <a:extLst>
              <a:ext uri="{FF2B5EF4-FFF2-40B4-BE49-F238E27FC236}">
                <a16:creationId xmlns:a16="http://schemas.microsoft.com/office/drawing/2014/main" id="{47A6EB9A-5FCE-DACD-4F0B-4BF94556D925}"/>
              </a:ext>
            </a:extLst>
          </p:cNvPr>
          <p:cNvSpPr>
            <a:spLocks noGrp="1"/>
          </p:cNvSpPr>
          <p:nvPr>
            <p:ph type="body" sz="quarter" idx="20" hasCustomPrompt="1"/>
          </p:nvPr>
        </p:nvSpPr>
        <p:spPr>
          <a:xfrm>
            <a:off x="1238573" y="3361632"/>
            <a:ext cx="2818943" cy="767670"/>
          </a:xfrm>
          <a:prstGeom prst="rect">
            <a:avLst/>
          </a:prstGeom>
        </p:spPr>
        <p:txBody>
          <a:bodyPr anchor="t" anchorCtr="0">
            <a:noAutofit/>
          </a:bodyPr>
          <a:lstStyle>
            <a:lvl1pPr marL="0" indent="0" algn="r">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18" name="Text Placeholder 9">
            <a:extLst>
              <a:ext uri="{FF2B5EF4-FFF2-40B4-BE49-F238E27FC236}">
                <a16:creationId xmlns:a16="http://schemas.microsoft.com/office/drawing/2014/main" id="{A054F215-3596-AAEC-D65C-B7795BD47ED2}"/>
              </a:ext>
            </a:extLst>
          </p:cNvPr>
          <p:cNvSpPr>
            <a:spLocks noGrp="1"/>
          </p:cNvSpPr>
          <p:nvPr>
            <p:ph type="body" sz="quarter" idx="19" hasCustomPrompt="1"/>
          </p:nvPr>
        </p:nvSpPr>
        <p:spPr>
          <a:xfrm>
            <a:off x="1238573" y="2339861"/>
            <a:ext cx="2818943" cy="767670"/>
          </a:xfrm>
          <a:prstGeom prst="rect">
            <a:avLst/>
          </a:prstGeom>
        </p:spPr>
        <p:txBody>
          <a:bodyPr anchor="t" anchorCtr="0">
            <a:noAutofit/>
          </a:bodyPr>
          <a:lstStyle>
            <a:lvl1pPr marL="0" indent="0" algn="r">
              <a:lnSpc>
                <a:spcPct val="150000"/>
              </a:lnSpc>
              <a:spcBef>
                <a:spcPts val="0"/>
              </a:spcBef>
              <a:buNone/>
              <a:defRPr sz="750" b="0">
                <a:solidFill>
                  <a:schemeClr val="bg1"/>
                </a:solidFill>
              </a:defRPr>
            </a:lvl1pPr>
          </a:lstStyle>
          <a:p>
            <a:r>
              <a:rPr lang="en-US" dirty="0"/>
              <a:t>Lorem ipsum dolor sit </a:t>
            </a:r>
            <a:r>
              <a:rPr lang="en-US" dirty="0" err="1"/>
              <a:t>amet</a:t>
            </a:r>
            <a:r>
              <a:rPr lang="en-US" dirty="0"/>
              <a:t>, consectetur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ullamco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15" name="Picture 14" descr="A blue and black logo&#10;&#10;Description automatically generated">
            <a:extLst>
              <a:ext uri="{FF2B5EF4-FFF2-40B4-BE49-F238E27FC236}">
                <a16:creationId xmlns:a16="http://schemas.microsoft.com/office/drawing/2014/main" id="{EA98AF93-E4FC-3132-44CD-4EA163917AE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06773" y="116700"/>
            <a:ext cx="674069" cy="664369"/>
          </a:xfrm>
          <a:prstGeom prst="rect">
            <a:avLst/>
          </a:prstGeom>
        </p:spPr>
      </p:pic>
      <p:sp>
        <p:nvSpPr>
          <p:cNvPr id="16" name="Text Placeholder 7">
            <a:extLst>
              <a:ext uri="{FF2B5EF4-FFF2-40B4-BE49-F238E27FC236}">
                <a16:creationId xmlns:a16="http://schemas.microsoft.com/office/drawing/2014/main" id="{A50E53D4-FF35-6910-1C9B-5960E7EF0941}"/>
              </a:ext>
            </a:extLst>
          </p:cNvPr>
          <p:cNvSpPr>
            <a:spLocks noGrp="1"/>
          </p:cNvSpPr>
          <p:nvPr>
            <p:ph type="body" sz="quarter" idx="11" hasCustomPrompt="1"/>
          </p:nvPr>
        </p:nvSpPr>
        <p:spPr>
          <a:xfrm>
            <a:off x="1432101" y="1295273"/>
            <a:ext cx="2625416" cy="410766"/>
          </a:xfrm>
        </p:spPr>
        <p:txBody>
          <a:bodyPr anchor="ctr" anchorCtr="0">
            <a:normAutofit/>
          </a:bodyPr>
          <a:lstStyle>
            <a:lvl1pPr marL="0" indent="0" algn="r">
              <a:buNone/>
              <a:defRPr sz="2250" b="0">
                <a:solidFill>
                  <a:schemeClr val="bg1"/>
                </a:solidFill>
                <a:latin typeface="+mj-lt"/>
              </a:defRPr>
            </a:lvl1pPr>
          </a:lstStyle>
          <a:p>
            <a:pPr lvl="0"/>
            <a:r>
              <a:rPr lang="en-US" dirty="0" err="1"/>
              <a:t>Titel</a:t>
            </a:r>
            <a:endParaRPr lang="en-US" dirty="0"/>
          </a:p>
        </p:txBody>
      </p:sp>
      <p:sp>
        <p:nvSpPr>
          <p:cNvPr id="17" name="Text Placeholder 7">
            <a:extLst>
              <a:ext uri="{FF2B5EF4-FFF2-40B4-BE49-F238E27FC236}">
                <a16:creationId xmlns:a16="http://schemas.microsoft.com/office/drawing/2014/main" id="{DB9CB9B3-4B84-FDFA-B600-5F90D4FC9A5C}"/>
              </a:ext>
            </a:extLst>
          </p:cNvPr>
          <p:cNvSpPr>
            <a:spLocks noGrp="1"/>
          </p:cNvSpPr>
          <p:nvPr>
            <p:ph type="body" sz="quarter" idx="12" hasCustomPrompt="1"/>
          </p:nvPr>
        </p:nvSpPr>
        <p:spPr>
          <a:xfrm>
            <a:off x="1432100" y="1024896"/>
            <a:ext cx="2625416" cy="276780"/>
          </a:xfrm>
        </p:spPr>
        <p:txBody>
          <a:bodyPr anchor="ctr" anchorCtr="0">
            <a:normAutofit/>
          </a:bodyPr>
          <a:lstStyle>
            <a:lvl1pPr marL="0" indent="0" algn="r">
              <a:buNone/>
              <a:defRPr sz="1050" b="0">
                <a:solidFill>
                  <a:schemeClr val="bg1"/>
                </a:solidFill>
                <a:latin typeface="+mj-lt"/>
              </a:defRPr>
            </a:lvl1pPr>
          </a:lstStyle>
          <a:p>
            <a:pPr lvl="0"/>
            <a:r>
              <a:rPr lang="en-US" dirty="0"/>
              <a:t>INTRO</a:t>
            </a:r>
          </a:p>
        </p:txBody>
      </p:sp>
    </p:spTree>
    <p:extLst>
      <p:ext uri="{BB962C8B-B14F-4D97-AF65-F5344CB8AC3E}">
        <p14:creationId xmlns:p14="http://schemas.microsoft.com/office/powerpoint/2010/main" val="368763051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B625906-668B-7DDA-DD0A-A16B67CD9F71}"/>
              </a:ext>
            </a:extLst>
          </p:cNvPr>
          <p:cNvSpPr>
            <a:spLocks noGrp="1"/>
          </p:cNvSpPr>
          <p:nvPr>
            <p:ph type="body" sz="quarter" idx="11" hasCustomPrompt="1"/>
          </p:nvPr>
        </p:nvSpPr>
        <p:spPr>
          <a:xfrm>
            <a:off x="740051" y="939449"/>
            <a:ext cx="2625416" cy="410766"/>
          </a:xfrm>
        </p:spPr>
        <p:txBody>
          <a:bodyPr anchor="ctr" anchorCtr="0">
            <a:normAutofit/>
          </a:bodyPr>
          <a:lstStyle>
            <a:lvl1pPr marL="0" indent="0">
              <a:buNone/>
              <a:defRPr sz="2250" b="0">
                <a:solidFill>
                  <a:schemeClr val="bg1"/>
                </a:solidFill>
                <a:latin typeface="+mj-lt"/>
              </a:defRPr>
            </a:lvl1pPr>
          </a:lstStyle>
          <a:p>
            <a:pPr lvl="0"/>
            <a:r>
              <a:rPr lang="en-US" dirty="0" err="1"/>
              <a:t>Titel</a:t>
            </a:r>
            <a:endParaRPr lang="en-US" dirty="0"/>
          </a:p>
        </p:txBody>
      </p:sp>
      <p:sp>
        <p:nvSpPr>
          <p:cNvPr id="8" name="Text Placeholder 7">
            <a:extLst>
              <a:ext uri="{FF2B5EF4-FFF2-40B4-BE49-F238E27FC236}">
                <a16:creationId xmlns:a16="http://schemas.microsoft.com/office/drawing/2014/main" id="{805C2C23-537A-DE01-DB02-C4140898EFC6}"/>
              </a:ext>
            </a:extLst>
          </p:cNvPr>
          <p:cNvSpPr>
            <a:spLocks noGrp="1"/>
          </p:cNvSpPr>
          <p:nvPr>
            <p:ph type="body" sz="quarter" idx="12" hasCustomPrompt="1"/>
          </p:nvPr>
        </p:nvSpPr>
        <p:spPr>
          <a:xfrm>
            <a:off x="740050" y="576545"/>
            <a:ext cx="2625416" cy="276780"/>
          </a:xfrm>
        </p:spPr>
        <p:txBody>
          <a:bodyPr anchor="ctr" anchorCtr="0">
            <a:normAutofit/>
          </a:bodyPr>
          <a:lstStyle>
            <a:lvl1pPr marL="0" indent="0">
              <a:buNone/>
              <a:defRPr sz="1050" b="0">
                <a:solidFill>
                  <a:schemeClr val="bg1"/>
                </a:solidFill>
                <a:latin typeface="+mj-lt"/>
              </a:defRPr>
            </a:lvl1pPr>
          </a:lstStyle>
          <a:p>
            <a:pPr lvl="0"/>
            <a:r>
              <a:rPr lang="en-US" dirty="0"/>
              <a:t>INTRO</a:t>
            </a:r>
          </a:p>
        </p:txBody>
      </p:sp>
      <p:sp>
        <p:nvSpPr>
          <p:cNvPr id="9" name="Text Placeholder 9">
            <a:extLst>
              <a:ext uri="{FF2B5EF4-FFF2-40B4-BE49-F238E27FC236}">
                <a16:creationId xmlns:a16="http://schemas.microsoft.com/office/drawing/2014/main" id="{3AA96D9B-D549-8A90-3E16-0473EB53041A}"/>
              </a:ext>
            </a:extLst>
          </p:cNvPr>
          <p:cNvSpPr>
            <a:spLocks noGrp="1"/>
          </p:cNvSpPr>
          <p:nvPr>
            <p:ph type="body" sz="quarter" idx="19" hasCustomPrompt="1"/>
          </p:nvPr>
        </p:nvSpPr>
        <p:spPr>
          <a:xfrm>
            <a:off x="5124826" y="629209"/>
            <a:ext cx="2749637" cy="706853"/>
          </a:xfrm>
          <a:prstGeom prst="rect">
            <a:avLst/>
          </a:prstGeom>
        </p:spPr>
        <p:txBody>
          <a:bodyPr anchor="t" anchorCtr="0">
            <a:noAutofit/>
          </a:bodyPr>
          <a:lstStyle>
            <a:lvl1pPr marL="0" indent="0" algn="l">
              <a:lnSpc>
                <a:spcPct val="150000"/>
              </a:lnSpc>
              <a:spcBef>
                <a:spcPts val="0"/>
              </a:spcBef>
              <a:buNone/>
              <a:defRPr sz="750" b="0">
                <a:solidFill>
                  <a:schemeClr val="bg1"/>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3" name="Picture Placeholder 2"/>
          <p:cNvSpPr>
            <a:spLocks noGrp="1"/>
          </p:cNvSpPr>
          <p:nvPr>
            <p:ph type="pic" sz="quarter" idx="10"/>
          </p:nvPr>
        </p:nvSpPr>
        <p:spPr>
          <a:xfrm>
            <a:off x="466847" y="2324584"/>
            <a:ext cx="3582333" cy="4561991"/>
          </a:xfrm>
          <a:prstGeom prst="roundRect">
            <a:avLst>
              <a:gd name="adj" fmla="val 50000"/>
            </a:avLst>
          </a:prstGeom>
          <a:solidFill>
            <a:schemeClr val="accent1">
              <a:lumMod val="20000"/>
              <a:lumOff val="80000"/>
            </a:schemeClr>
          </a:solidFill>
        </p:spPr>
        <p:txBody>
          <a:bodyPr/>
          <a:lstStyle/>
          <a:p>
            <a:endParaRPr lang="en-US" dirty="0"/>
          </a:p>
        </p:txBody>
      </p:sp>
      <p:pic>
        <p:nvPicPr>
          <p:cNvPr id="6" name="Picture 5" descr="A blue and black logo&#10;&#10;Description automatically generated">
            <a:extLst>
              <a:ext uri="{FF2B5EF4-FFF2-40B4-BE49-F238E27FC236}">
                <a16:creationId xmlns:a16="http://schemas.microsoft.com/office/drawing/2014/main" id="{392B7149-087C-F101-1FB5-E647DDFA184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06773" y="116700"/>
            <a:ext cx="674069" cy="664369"/>
          </a:xfrm>
          <a:prstGeom prst="rect">
            <a:avLst/>
          </a:prstGeom>
        </p:spPr>
      </p:pic>
    </p:spTree>
    <p:extLst>
      <p:ext uri="{BB962C8B-B14F-4D97-AF65-F5344CB8AC3E}">
        <p14:creationId xmlns:p14="http://schemas.microsoft.com/office/powerpoint/2010/main" val="276573779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95351" y="261938"/>
            <a:ext cx="8564015" cy="4619625"/>
          </a:xfrm>
          <a:solidFill>
            <a:schemeClr val="accent1">
              <a:lumMod val="20000"/>
              <a:lumOff val="80000"/>
            </a:schemeClr>
          </a:solidFill>
        </p:spPr>
        <p:txBody>
          <a:bodyPr/>
          <a:lstStyle/>
          <a:p>
            <a:endParaRPr lang="en-US" dirty="0"/>
          </a:p>
        </p:txBody>
      </p:sp>
      <p:sp>
        <p:nvSpPr>
          <p:cNvPr id="5" name="Text Placeholder 7">
            <a:extLst>
              <a:ext uri="{FF2B5EF4-FFF2-40B4-BE49-F238E27FC236}">
                <a16:creationId xmlns:a16="http://schemas.microsoft.com/office/drawing/2014/main" id="{D6124F7E-23C4-2139-5A98-E023443877A2}"/>
              </a:ext>
            </a:extLst>
          </p:cNvPr>
          <p:cNvSpPr>
            <a:spLocks noGrp="1"/>
          </p:cNvSpPr>
          <p:nvPr>
            <p:ph type="body" sz="quarter" idx="11" hasCustomPrompt="1"/>
          </p:nvPr>
        </p:nvSpPr>
        <p:spPr>
          <a:xfrm>
            <a:off x="5004964" y="2872774"/>
            <a:ext cx="2625416" cy="292813"/>
          </a:xfrm>
        </p:spPr>
        <p:txBody>
          <a:bodyPr anchor="ctr" anchorCtr="0">
            <a:normAutofit/>
          </a:bodyPr>
          <a:lstStyle>
            <a:lvl1pPr marL="0" indent="0">
              <a:buNone/>
              <a:defRPr sz="1050" b="0">
                <a:solidFill>
                  <a:schemeClr val="bg1"/>
                </a:solidFill>
                <a:latin typeface="+mj-lt"/>
              </a:defRPr>
            </a:lvl1pPr>
          </a:lstStyle>
          <a:p>
            <a:pPr lvl="0"/>
            <a:r>
              <a:rPr lang="en-US" dirty="0" err="1"/>
              <a:t>Subtitel</a:t>
            </a:r>
            <a:endParaRPr lang="en-US" dirty="0"/>
          </a:p>
        </p:txBody>
      </p:sp>
      <p:sp>
        <p:nvSpPr>
          <p:cNvPr id="6" name="Text Placeholder 7">
            <a:extLst>
              <a:ext uri="{FF2B5EF4-FFF2-40B4-BE49-F238E27FC236}">
                <a16:creationId xmlns:a16="http://schemas.microsoft.com/office/drawing/2014/main" id="{0F66E7DD-55DE-E81F-C3F3-870DDE33C6E4}"/>
              </a:ext>
            </a:extLst>
          </p:cNvPr>
          <p:cNvSpPr>
            <a:spLocks noGrp="1"/>
          </p:cNvSpPr>
          <p:nvPr>
            <p:ph type="body" sz="quarter" idx="12" hasCustomPrompt="1"/>
          </p:nvPr>
        </p:nvSpPr>
        <p:spPr>
          <a:xfrm>
            <a:off x="5004964" y="2275980"/>
            <a:ext cx="2625416" cy="496290"/>
          </a:xfrm>
        </p:spPr>
        <p:txBody>
          <a:bodyPr anchor="ctr" anchorCtr="0">
            <a:noAutofit/>
          </a:bodyPr>
          <a:lstStyle>
            <a:lvl1pPr marL="0" indent="0">
              <a:buNone/>
              <a:defRPr sz="3300" b="0">
                <a:solidFill>
                  <a:schemeClr val="bg1"/>
                </a:solidFill>
                <a:latin typeface="+mj-lt"/>
              </a:defRPr>
            </a:lvl1pPr>
          </a:lstStyle>
          <a:p>
            <a:pPr lvl="0"/>
            <a:r>
              <a:rPr lang="en-US" dirty="0" err="1"/>
              <a:t>Tussenslide</a:t>
            </a:r>
            <a:endParaRPr lang="en-US" dirty="0"/>
          </a:p>
        </p:txBody>
      </p:sp>
      <p:sp>
        <p:nvSpPr>
          <p:cNvPr id="3" name="Espace réservé de la date 2">
            <a:extLst>
              <a:ext uri="{FF2B5EF4-FFF2-40B4-BE49-F238E27FC236}">
                <a16:creationId xmlns:a16="http://schemas.microsoft.com/office/drawing/2014/main" id="{F918B74C-02FA-3D4F-759E-1F097C545061}"/>
              </a:ext>
            </a:extLst>
          </p:cNvPr>
          <p:cNvSpPr>
            <a:spLocks noGrp="1"/>
          </p:cNvSpPr>
          <p:nvPr>
            <p:ph type="dt" sz="half" idx="13"/>
          </p:nvPr>
        </p:nvSpPr>
        <p:spPr/>
        <p:txBody>
          <a:bodyPr/>
          <a:lstStyle/>
          <a:p>
            <a:endParaRPr lang="en-US"/>
          </a:p>
        </p:txBody>
      </p:sp>
      <p:sp>
        <p:nvSpPr>
          <p:cNvPr id="4" name="Espace réservé du pied de page 3">
            <a:extLst>
              <a:ext uri="{FF2B5EF4-FFF2-40B4-BE49-F238E27FC236}">
                <a16:creationId xmlns:a16="http://schemas.microsoft.com/office/drawing/2014/main" id="{A6F249EE-59A1-53F7-8F09-DDA57A446849}"/>
              </a:ext>
            </a:extLst>
          </p:cNvPr>
          <p:cNvSpPr>
            <a:spLocks noGrp="1"/>
          </p:cNvSpPr>
          <p:nvPr>
            <p:ph type="ftr" sz="quarter" idx="14"/>
          </p:nvPr>
        </p:nvSpPr>
        <p:spPr/>
        <p:txBody>
          <a:bodyPr/>
          <a:lstStyle/>
          <a:p>
            <a:endParaRPr lang="en-US"/>
          </a:p>
        </p:txBody>
      </p:sp>
      <p:sp>
        <p:nvSpPr>
          <p:cNvPr id="7" name="Espace réservé du numéro de diapositive 6">
            <a:extLst>
              <a:ext uri="{FF2B5EF4-FFF2-40B4-BE49-F238E27FC236}">
                <a16:creationId xmlns:a16="http://schemas.microsoft.com/office/drawing/2014/main" id="{AED2A301-5520-B58D-F0A0-F84931328ADC}"/>
              </a:ext>
            </a:extLst>
          </p:cNvPr>
          <p:cNvSpPr>
            <a:spLocks noGrp="1"/>
          </p:cNvSpPr>
          <p:nvPr>
            <p:ph type="sldNum" sz="quarter" idx="15"/>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7439582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1886E7F-AEBE-2102-26AE-A8EE48C8BD77}"/>
              </a:ext>
            </a:extLst>
          </p:cNvPr>
          <p:cNvGrpSpPr>
            <a:grpSpLocks noChangeAspect="1"/>
          </p:cNvGrpSpPr>
          <p:nvPr userDrawn="1"/>
        </p:nvGrpSpPr>
        <p:grpSpPr>
          <a:xfrm>
            <a:off x="631255" y="0"/>
            <a:ext cx="7881491" cy="5143500"/>
            <a:chOff x="843041" y="0"/>
            <a:chExt cx="10505918" cy="6858000"/>
          </a:xfrm>
        </p:grpSpPr>
        <p:sp>
          <p:nvSpPr>
            <p:cNvPr id="7" name="Freeform: Shape 6">
              <a:extLst>
                <a:ext uri="{FF2B5EF4-FFF2-40B4-BE49-F238E27FC236}">
                  <a16:creationId xmlns:a16="http://schemas.microsoft.com/office/drawing/2014/main" id="{C479BD3A-D934-90C2-03AC-4E02B1ED9AAE}"/>
                </a:ext>
              </a:extLst>
            </p:cNvPr>
            <p:cNvSpPr>
              <a:spLocks/>
            </p:cNvSpPr>
            <p:nvPr userDrawn="1"/>
          </p:nvSpPr>
          <p:spPr>
            <a:xfrm flipH="1">
              <a:off x="6097213" y="3420860"/>
              <a:ext cx="5251746" cy="3437140"/>
            </a:xfrm>
            <a:custGeom>
              <a:avLst/>
              <a:gdLst>
                <a:gd name="connsiteX0" fmla="*/ 2625874 w 5251746"/>
                <a:gd name="connsiteY0" fmla="*/ 0 h 3437140"/>
                <a:gd name="connsiteX1" fmla="*/ 5251746 w 5251746"/>
                <a:gd name="connsiteY1" fmla="*/ 0 h 3437140"/>
                <a:gd name="connsiteX2" fmla="*/ 5251746 w 5251746"/>
                <a:gd name="connsiteY2" fmla="*/ 2625873 h 3437140"/>
                <a:gd name="connsiteX3" fmla="*/ 5133692 w 5251746"/>
                <a:gd name="connsiteY3" fmla="*/ 3406728 h 3437140"/>
                <a:gd name="connsiteX4" fmla="*/ 5122561 w 5251746"/>
                <a:gd name="connsiteY4" fmla="*/ 3437140 h 3437140"/>
                <a:gd name="connsiteX5" fmla="*/ 129185 w 5251746"/>
                <a:gd name="connsiteY5" fmla="*/ 3437140 h 3437140"/>
                <a:gd name="connsiteX6" fmla="*/ 118054 w 5251746"/>
                <a:gd name="connsiteY6" fmla="*/ 3406728 h 3437140"/>
                <a:gd name="connsiteX7" fmla="*/ 0 w 5251746"/>
                <a:gd name="connsiteY7" fmla="*/ 2625873 h 3437140"/>
                <a:gd name="connsiteX8" fmla="*/ 1 w 5251746"/>
                <a:gd name="connsiteY8" fmla="*/ 2625873 h 3437140"/>
                <a:gd name="connsiteX9" fmla="*/ 2625874 w 5251746"/>
                <a:gd name="connsiteY9" fmla="*/ 0 h 34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1746" h="3437140">
                  <a:moveTo>
                    <a:pt x="2625874" y="0"/>
                  </a:moveTo>
                  <a:lnTo>
                    <a:pt x="5251746" y="0"/>
                  </a:lnTo>
                  <a:lnTo>
                    <a:pt x="5251746" y="2625873"/>
                  </a:lnTo>
                  <a:cubicBezTo>
                    <a:pt x="5251746" y="2897791"/>
                    <a:pt x="5210415" y="3160056"/>
                    <a:pt x="5133692" y="3406728"/>
                  </a:cubicBezTo>
                  <a:lnTo>
                    <a:pt x="5122561" y="3437140"/>
                  </a:lnTo>
                  <a:lnTo>
                    <a:pt x="129185" y="3437140"/>
                  </a:lnTo>
                  <a:lnTo>
                    <a:pt x="118054" y="3406728"/>
                  </a:lnTo>
                  <a:cubicBezTo>
                    <a:pt x="41331" y="3160056"/>
                    <a:pt x="0" y="2897791"/>
                    <a:pt x="0" y="2625873"/>
                  </a:cubicBezTo>
                  <a:lnTo>
                    <a:pt x="1" y="2625873"/>
                  </a:lnTo>
                  <a:cubicBezTo>
                    <a:pt x="1" y="1175643"/>
                    <a:pt x="1175644" y="0"/>
                    <a:pt x="2625874" y="0"/>
                  </a:cubicBezTo>
                  <a:close/>
                </a:path>
              </a:pathLst>
            </a:custGeom>
            <a:gradFill>
              <a:gsLst>
                <a:gs pos="100000">
                  <a:srgbClr val="004B98">
                    <a:alpha val="54000"/>
                  </a:srgbClr>
                </a:gs>
                <a:gs pos="11000">
                  <a:srgbClr val="64DDCC">
                    <a:alpha val="71000"/>
                  </a:srgbClr>
                </a:gs>
              </a:gsLst>
              <a:lin ang="81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b="1"/>
            </a:p>
          </p:txBody>
        </p:sp>
        <p:sp>
          <p:nvSpPr>
            <p:cNvPr id="8" name="Freeform: Shape 7">
              <a:extLst>
                <a:ext uri="{FF2B5EF4-FFF2-40B4-BE49-F238E27FC236}">
                  <a16:creationId xmlns:a16="http://schemas.microsoft.com/office/drawing/2014/main" id="{6C9E56F3-6CDC-1EA0-0915-8FC132CCC600}"/>
                </a:ext>
              </a:extLst>
            </p:cNvPr>
            <p:cNvSpPr>
              <a:spLocks/>
            </p:cNvSpPr>
            <p:nvPr userDrawn="1"/>
          </p:nvSpPr>
          <p:spPr>
            <a:xfrm flipV="1">
              <a:off x="843041" y="0"/>
              <a:ext cx="5251746" cy="3437140"/>
            </a:xfrm>
            <a:custGeom>
              <a:avLst/>
              <a:gdLst>
                <a:gd name="connsiteX0" fmla="*/ 2625874 w 5251746"/>
                <a:gd name="connsiteY0" fmla="*/ 0 h 3437140"/>
                <a:gd name="connsiteX1" fmla="*/ 5251746 w 5251746"/>
                <a:gd name="connsiteY1" fmla="*/ 0 h 3437140"/>
                <a:gd name="connsiteX2" fmla="*/ 5251746 w 5251746"/>
                <a:gd name="connsiteY2" fmla="*/ 2625873 h 3437140"/>
                <a:gd name="connsiteX3" fmla="*/ 5133692 w 5251746"/>
                <a:gd name="connsiteY3" fmla="*/ 3406728 h 3437140"/>
                <a:gd name="connsiteX4" fmla="*/ 5122561 w 5251746"/>
                <a:gd name="connsiteY4" fmla="*/ 3437140 h 3437140"/>
                <a:gd name="connsiteX5" fmla="*/ 129185 w 5251746"/>
                <a:gd name="connsiteY5" fmla="*/ 3437140 h 3437140"/>
                <a:gd name="connsiteX6" fmla="*/ 118054 w 5251746"/>
                <a:gd name="connsiteY6" fmla="*/ 3406728 h 3437140"/>
                <a:gd name="connsiteX7" fmla="*/ 0 w 5251746"/>
                <a:gd name="connsiteY7" fmla="*/ 2625873 h 3437140"/>
                <a:gd name="connsiteX8" fmla="*/ 1 w 5251746"/>
                <a:gd name="connsiteY8" fmla="*/ 2625873 h 3437140"/>
                <a:gd name="connsiteX9" fmla="*/ 2625874 w 5251746"/>
                <a:gd name="connsiteY9" fmla="*/ 0 h 343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1746" h="3437140">
                  <a:moveTo>
                    <a:pt x="2625874" y="0"/>
                  </a:moveTo>
                  <a:lnTo>
                    <a:pt x="5251746" y="0"/>
                  </a:lnTo>
                  <a:lnTo>
                    <a:pt x="5251746" y="2625873"/>
                  </a:lnTo>
                  <a:cubicBezTo>
                    <a:pt x="5251746" y="2897791"/>
                    <a:pt x="5210415" y="3160056"/>
                    <a:pt x="5133692" y="3406728"/>
                  </a:cubicBezTo>
                  <a:lnTo>
                    <a:pt x="5122561" y="3437140"/>
                  </a:lnTo>
                  <a:lnTo>
                    <a:pt x="129185" y="3437140"/>
                  </a:lnTo>
                  <a:lnTo>
                    <a:pt x="118054" y="3406728"/>
                  </a:lnTo>
                  <a:cubicBezTo>
                    <a:pt x="41331" y="3160056"/>
                    <a:pt x="0" y="2897791"/>
                    <a:pt x="0" y="2625873"/>
                  </a:cubicBezTo>
                  <a:lnTo>
                    <a:pt x="1" y="2625873"/>
                  </a:lnTo>
                  <a:cubicBezTo>
                    <a:pt x="1" y="1175643"/>
                    <a:pt x="1175644" y="0"/>
                    <a:pt x="2625874" y="0"/>
                  </a:cubicBezTo>
                  <a:close/>
                </a:path>
              </a:pathLst>
            </a:custGeom>
            <a:gradFill flip="none" rotWithShape="1">
              <a:gsLst>
                <a:gs pos="100000">
                  <a:srgbClr val="004B98">
                    <a:alpha val="54000"/>
                  </a:srgbClr>
                </a:gs>
                <a:gs pos="11000">
                  <a:srgbClr val="64DDCC">
                    <a:alpha val="70000"/>
                  </a:srgbClr>
                </a:gs>
              </a:gsLst>
              <a:lin ang="81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b="1" dirty="0"/>
            </a:p>
          </p:txBody>
        </p:sp>
      </p:grpSp>
      <p:sp>
        <p:nvSpPr>
          <p:cNvPr id="9" name="Text Placeholder 9">
            <a:extLst>
              <a:ext uri="{FF2B5EF4-FFF2-40B4-BE49-F238E27FC236}">
                <a16:creationId xmlns:a16="http://schemas.microsoft.com/office/drawing/2014/main" id="{95A6D12F-AF41-F305-DD91-9A5861DE846D}"/>
              </a:ext>
            </a:extLst>
          </p:cNvPr>
          <p:cNvSpPr>
            <a:spLocks noGrp="1"/>
          </p:cNvSpPr>
          <p:nvPr>
            <p:ph type="body" sz="quarter" idx="17" hasCustomPrompt="1"/>
          </p:nvPr>
        </p:nvSpPr>
        <p:spPr>
          <a:xfrm>
            <a:off x="1494623" y="1105089"/>
            <a:ext cx="2747219" cy="703718"/>
          </a:xfrm>
          <a:prstGeom prst="rect">
            <a:avLst/>
          </a:prstGeom>
        </p:spPr>
        <p:txBody>
          <a:bodyPr anchor="t" anchorCtr="0">
            <a:noAutofit/>
          </a:bodyPr>
          <a:lstStyle>
            <a:lvl1pPr marL="0" indent="0" algn="l">
              <a:lnSpc>
                <a:spcPct val="150000"/>
              </a:lnSpc>
              <a:spcBef>
                <a:spcPts val="0"/>
              </a:spcBef>
              <a:buNone/>
              <a:defRPr sz="750" b="0">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10" name="Text Placeholder 9">
            <a:extLst>
              <a:ext uri="{FF2B5EF4-FFF2-40B4-BE49-F238E27FC236}">
                <a16:creationId xmlns:a16="http://schemas.microsoft.com/office/drawing/2014/main" id="{A4CB30EB-AA76-75CE-AB95-3EF13F02F05E}"/>
              </a:ext>
            </a:extLst>
          </p:cNvPr>
          <p:cNvSpPr>
            <a:spLocks noGrp="1"/>
          </p:cNvSpPr>
          <p:nvPr>
            <p:ph type="body" sz="quarter" idx="34" hasCustomPrompt="1"/>
          </p:nvPr>
        </p:nvSpPr>
        <p:spPr>
          <a:xfrm>
            <a:off x="1494623" y="773714"/>
            <a:ext cx="1501364" cy="219291"/>
          </a:xfrm>
          <a:prstGeom prst="rect">
            <a:avLst/>
          </a:prstGeom>
        </p:spPr>
        <p:txBody>
          <a:bodyPr anchor="ctr" anchorCtr="0">
            <a:noAutofit/>
          </a:bodyPr>
          <a:lstStyle>
            <a:lvl1pPr marL="0" indent="0" algn="l">
              <a:lnSpc>
                <a:spcPct val="100000"/>
              </a:lnSpc>
              <a:spcBef>
                <a:spcPts val="0"/>
              </a:spcBef>
              <a:buNone/>
              <a:defRPr sz="1200" b="0">
                <a:solidFill>
                  <a:schemeClr val="bg1"/>
                </a:solidFill>
                <a:latin typeface="+mj-lt"/>
              </a:defRPr>
            </a:lvl1pPr>
          </a:lstStyle>
          <a:p>
            <a:r>
              <a:rPr lang="en-US" dirty="0"/>
              <a:t>STRENGTH</a:t>
            </a:r>
          </a:p>
        </p:txBody>
      </p:sp>
      <p:sp>
        <p:nvSpPr>
          <p:cNvPr id="20" name="Text Placeholder 9">
            <a:extLst>
              <a:ext uri="{FF2B5EF4-FFF2-40B4-BE49-F238E27FC236}">
                <a16:creationId xmlns:a16="http://schemas.microsoft.com/office/drawing/2014/main" id="{3C7BD438-9ADC-22B9-4319-0F4FCEB70BA0}"/>
              </a:ext>
            </a:extLst>
          </p:cNvPr>
          <p:cNvSpPr>
            <a:spLocks noGrp="1"/>
          </p:cNvSpPr>
          <p:nvPr>
            <p:ph type="body" sz="quarter" idx="35" hasCustomPrompt="1"/>
          </p:nvPr>
        </p:nvSpPr>
        <p:spPr>
          <a:xfrm>
            <a:off x="5105210" y="1105089"/>
            <a:ext cx="2747219" cy="703718"/>
          </a:xfrm>
          <a:prstGeom prst="rect">
            <a:avLst/>
          </a:prstGeom>
        </p:spPr>
        <p:txBody>
          <a:bodyPr anchor="t" anchorCtr="0">
            <a:noAutofit/>
          </a:bodyPr>
          <a:lstStyle>
            <a:lvl1pPr marL="0" indent="0" algn="l">
              <a:lnSpc>
                <a:spcPct val="150000"/>
              </a:lnSpc>
              <a:spcBef>
                <a:spcPts val="0"/>
              </a:spcBef>
              <a:buNone/>
              <a:defRPr sz="750" b="0">
                <a:solidFill>
                  <a:srgbClr val="004B98"/>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1" name="Text Placeholder 9">
            <a:extLst>
              <a:ext uri="{FF2B5EF4-FFF2-40B4-BE49-F238E27FC236}">
                <a16:creationId xmlns:a16="http://schemas.microsoft.com/office/drawing/2014/main" id="{FD1EF5DF-1E00-5CF6-7E33-AE52B2ABF0FD}"/>
              </a:ext>
            </a:extLst>
          </p:cNvPr>
          <p:cNvSpPr>
            <a:spLocks noGrp="1"/>
          </p:cNvSpPr>
          <p:nvPr>
            <p:ph type="body" sz="quarter" idx="36" hasCustomPrompt="1"/>
          </p:nvPr>
        </p:nvSpPr>
        <p:spPr>
          <a:xfrm>
            <a:off x="5105210" y="773714"/>
            <a:ext cx="1501364" cy="219291"/>
          </a:xfrm>
          <a:prstGeom prst="rect">
            <a:avLst/>
          </a:prstGeom>
        </p:spPr>
        <p:txBody>
          <a:bodyPr anchor="ctr" anchorCtr="0">
            <a:noAutofit/>
          </a:bodyPr>
          <a:lstStyle>
            <a:lvl1pPr marL="0" indent="0" algn="l">
              <a:lnSpc>
                <a:spcPct val="100000"/>
              </a:lnSpc>
              <a:spcBef>
                <a:spcPts val="0"/>
              </a:spcBef>
              <a:buNone/>
              <a:defRPr sz="1200" b="0">
                <a:solidFill>
                  <a:srgbClr val="004B98"/>
                </a:solidFill>
                <a:latin typeface="+mj-lt"/>
              </a:defRPr>
            </a:lvl1pPr>
          </a:lstStyle>
          <a:p>
            <a:r>
              <a:rPr lang="en-US" dirty="0"/>
              <a:t>WEAKNESS</a:t>
            </a:r>
          </a:p>
        </p:txBody>
      </p:sp>
      <p:sp>
        <p:nvSpPr>
          <p:cNvPr id="22" name="Text Placeholder 9">
            <a:extLst>
              <a:ext uri="{FF2B5EF4-FFF2-40B4-BE49-F238E27FC236}">
                <a16:creationId xmlns:a16="http://schemas.microsoft.com/office/drawing/2014/main" id="{8A8E234A-874E-1C32-84EE-DED8618DEA15}"/>
              </a:ext>
            </a:extLst>
          </p:cNvPr>
          <p:cNvSpPr>
            <a:spLocks noGrp="1"/>
          </p:cNvSpPr>
          <p:nvPr>
            <p:ph type="body" sz="quarter" idx="37" hasCustomPrompt="1"/>
          </p:nvPr>
        </p:nvSpPr>
        <p:spPr>
          <a:xfrm>
            <a:off x="1494623" y="3741325"/>
            <a:ext cx="2747219" cy="703718"/>
          </a:xfrm>
          <a:prstGeom prst="rect">
            <a:avLst/>
          </a:prstGeom>
        </p:spPr>
        <p:txBody>
          <a:bodyPr anchor="t" anchorCtr="0">
            <a:noAutofit/>
          </a:bodyPr>
          <a:lstStyle>
            <a:lvl1pPr marL="0" indent="0" algn="l">
              <a:lnSpc>
                <a:spcPct val="150000"/>
              </a:lnSpc>
              <a:spcBef>
                <a:spcPts val="0"/>
              </a:spcBef>
              <a:buNone/>
              <a:defRPr sz="750" b="0">
                <a:solidFill>
                  <a:srgbClr val="004B98"/>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3" name="Text Placeholder 9">
            <a:extLst>
              <a:ext uri="{FF2B5EF4-FFF2-40B4-BE49-F238E27FC236}">
                <a16:creationId xmlns:a16="http://schemas.microsoft.com/office/drawing/2014/main" id="{E08AF24E-CAA9-297D-9900-A875B6E1D5EC}"/>
              </a:ext>
            </a:extLst>
          </p:cNvPr>
          <p:cNvSpPr>
            <a:spLocks noGrp="1"/>
          </p:cNvSpPr>
          <p:nvPr>
            <p:ph type="body" sz="quarter" idx="38" hasCustomPrompt="1"/>
          </p:nvPr>
        </p:nvSpPr>
        <p:spPr>
          <a:xfrm>
            <a:off x="1494623" y="3409949"/>
            <a:ext cx="1501364" cy="219291"/>
          </a:xfrm>
          <a:prstGeom prst="rect">
            <a:avLst/>
          </a:prstGeom>
        </p:spPr>
        <p:txBody>
          <a:bodyPr anchor="ctr" anchorCtr="0">
            <a:noAutofit/>
          </a:bodyPr>
          <a:lstStyle>
            <a:lvl1pPr marL="0" indent="0" algn="l">
              <a:lnSpc>
                <a:spcPct val="100000"/>
              </a:lnSpc>
              <a:spcBef>
                <a:spcPts val="0"/>
              </a:spcBef>
              <a:buNone/>
              <a:defRPr sz="1200" b="0">
                <a:solidFill>
                  <a:srgbClr val="004B98"/>
                </a:solidFill>
                <a:latin typeface="+mj-lt"/>
              </a:defRPr>
            </a:lvl1pPr>
          </a:lstStyle>
          <a:p>
            <a:r>
              <a:rPr lang="en-US" dirty="0"/>
              <a:t>THREAT</a:t>
            </a:r>
          </a:p>
        </p:txBody>
      </p:sp>
      <p:sp>
        <p:nvSpPr>
          <p:cNvPr id="24" name="Text Placeholder 9">
            <a:extLst>
              <a:ext uri="{FF2B5EF4-FFF2-40B4-BE49-F238E27FC236}">
                <a16:creationId xmlns:a16="http://schemas.microsoft.com/office/drawing/2014/main" id="{5848FC00-5ED8-D970-39BC-553B228A725D}"/>
              </a:ext>
            </a:extLst>
          </p:cNvPr>
          <p:cNvSpPr>
            <a:spLocks noGrp="1"/>
          </p:cNvSpPr>
          <p:nvPr>
            <p:ph type="body" sz="quarter" idx="39" hasCustomPrompt="1"/>
          </p:nvPr>
        </p:nvSpPr>
        <p:spPr>
          <a:xfrm>
            <a:off x="5105210" y="3741325"/>
            <a:ext cx="2747219" cy="703718"/>
          </a:xfrm>
          <a:prstGeom prst="rect">
            <a:avLst/>
          </a:prstGeom>
        </p:spPr>
        <p:txBody>
          <a:bodyPr anchor="t" anchorCtr="0">
            <a:noAutofit/>
          </a:bodyPr>
          <a:lstStyle>
            <a:lvl1pPr marL="0" indent="0" algn="l">
              <a:lnSpc>
                <a:spcPct val="150000"/>
              </a:lnSpc>
              <a:spcBef>
                <a:spcPts val="0"/>
              </a:spcBef>
              <a:buNone/>
              <a:defRPr sz="750" b="0">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25" name="Text Placeholder 9">
            <a:extLst>
              <a:ext uri="{FF2B5EF4-FFF2-40B4-BE49-F238E27FC236}">
                <a16:creationId xmlns:a16="http://schemas.microsoft.com/office/drawing/2014/main" id="{677FB6B2-8BB3-79DB-A829-D11E7EC507F6}"/>
              </a:ext>
            </a:extLst>
          </p:cNvPr>
          <p:cNvSpPr>
            <a:spLocks noGrp="1"/>
          </p:cNvSpPr>
          <p:nvPr>
            <p:ph type="body" sz="quarter" idx="40" hasCustomPrompt="1"/>
          </p:nvPr>
        </p:nvSpPr>
        <p:spPr>
          <a:xfrm>
            <a:off x="5105210" y="3409949"/>
            <a:ext cx="1501364" cy="219291"/>
          </a:xfrm>
          <a:prstGeom prst="rect">
            <a:avLst/>
          </a:prstGeom>
        </p:spPr>
        <p:txBody>
          <a:bodyPr anchor="ctr" anchorCtr="0">
            <a:noAutofit/>
          </a:bodyPr>
          <a:lstStyle>
            <a:lvl1pPr marL="0" indent="0" algn="l">
              <a:lnSpc>
                <a:spcPct val="100000"/>
              </a:lnSpc>
              <a:spcBef>
                <a:spcPts val="0"/>
              </a:spcBef>
              <a:buNone/>
              <a:defRPr sz="1200" b="0">
                <a:solidFill>
                  <a:schemeClr val="bg1"/>
                </a:solidFill>
                <a:latin typeface="+mj-lt"/>
              </a:defRPr>
            </a:lvl1pPr>
          </a:lstStyle>
          <a:p>
            <a:r>
              <a:rPr lang="en-US" dirty="0"/>
              <a:t>OPPORTUNITY</a:t>
            </a:r>
          </a:p>
        </p:txBody>
      </p:sp>
    </p:spTree>
    <p:extLst>
      <p:ext uri="{BB962C8B-B14F-4D97-AF65-F5344CB8AC3E}">
        <p14:creationId xmlns:p14="http://schemas.microsoft.com/office/powerpoint/2010/main" val="2875397842"/>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684F605-7E04-EA92-7320-FC3A576C392C}"/>
              </a:ext>
            </a:extLst>
          </p:cNvPr>
          <p:cNvSpPr>
            <a:spLocks noGrp="1"/>
          </p:cNvSpPr>
          <p:nvPr>
            <p:ph type="body" sz="quarter" idx="34" hasCustomPrompt="1"/>
          </p:nvPr>
        </p:nvSpPr>
        <p:spPr>
          <a:xfrm>
            <a:off x="1403393" y="1641635"/>
            <a:ext cx="2325423" cy="727122"/>
          </a:xfrm>
          <a:prstGeom prst="rect">
            <a:avLst/>
          </a:prstGeom>
        </p:spPr>
        <p:txBody>
          <a:bodyPr anchor="ctr" anchorCtr="0">
            <a:noAutofit/>
          </a:bodyPr>
          <a:lstStyle>
            <a:lvl1pPr marL="0" indent="0" algn="l">
              <a:lnSpc>
                <a:spcPct val="100000"/>
              </a:lnSpc>
              <a:spcBef>
                <a:spcPts val="0"/>
              </a:spcBef>
              <a:buNone/>
              <a:defRPr sz="2250" b="0">
                <a:solidFill>
                  <a:schemeClr val="bg1"/>
                </a:solidFill>
                <a:latin typeface="+mj-lt"/>
              </a:defRPr>
            </a:lvl1pPr>
          </a:lstStyle>
          <a:p>
            <a:r>
              <a:rPr lang="en-US" dirty="0" err="1"/>
              <a:t>Bedankt</a:t>
            </a:r>
            <a:r>
              <a:rPr lang="en-US" dirty="0"/>
              <a:t> </a:t>
            </a:r>
            <a:r>
              <a:rPr lang="en-US" dirty="0" err="1"/>
              <a:t>voor</a:t>
            </a:r>
            <a:r>
              <a:rPr lang="en-US" dirty="0"/>
              <a:t> </a:t>
            </a:r>
            <a:r>
              <a:rPr lang="en-US" dirty="0" err="1"/>
              <a:t>jullie</a:t>
            </a:r>
            <a:r>
              <a:rPr lang="en-US" dirty="0"/>
              <a:t> </a:t>
            </a:r>
            <a:r>
              <a:rPr lang="en-US" dirty="0" err="1"/>
              <a:t>aandacht</a:t>
            </a:r>
            <a:endParaRPr lang="en-US" dirty="0"/>
          </a:p>
        </p:txBody>
      </p:sp>
    </p:spTree>
    <p:extLst>
      <p:ext uri="{BB962C8B-B14F-4D97-AF65-F5344CB8AC3E}">
        <p14:creationId xmlns:p14="http://schemas.microsoft.com/office/powerpoint/2010/main" val="272731379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userDrawn="1">
  <p:cSld name="BLANK SLIDE">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864813183"/>
      </p:ext>
    </p:extLst>
  </p:cSld>
  <p:clrMapOvr>
    <a:masterClrMapping/>
  </p:clrMapOvr>
  <p:extLst>
    <p:ext uri="{DCECCB84-F9BA-43D5-87BE-67443E8EF086}">
      <p15:sldGuideLst xmlns:p15="http://schemas.microsoft.com/office/powerpoint/2012/main">
        <p15:guide id="1" pos="2880">
          <p15:clr>
            <a:srgbClr val="FBAE40"/>
          </p15:clr>
        </p15:guide>
        <p15:guide id="2" pos="548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98479" y="266700"/>
            <a:ext cx="3760228" cy="4619625"/>
          </a:xfrm>
          <a:gradFill>
            <a:gsLst>
              <a:gs pos="0">
                <a:schemeClr val="accent1">
                  <a:lumMod val="20000"/>
                  <a:lumOff val="80000"/>
                </a:schemeClr>
              </a:gs>
              <a:gs pos="40000">
                <a:schemeClr val="accent1">
                  <a:lumMod val="20000"/>
                  <a:lumOff val="80000"/>
                </a:schemeClr>
              </a:gs>
            </a:gsLst>
            <a:lin ang="10800000" scaled="1"/>
          </a:gradFill>
        </p:spPr>
        <p:txBody>
          <a:bodyPr/>
          <a:lstStyle/>
          <a:p>
            <a:endParaRPr lang="en-US" dirty="0"/>
          </a:p>
        </p:txBody>
      </p:sp>
    </p:spTree>
    <p:extLst>
      <p:ext uri="{BB962C8B-B14F-4D97-AF65-F5344CB8AC3E}">
        <p14:creationId xmlns:p14="http://schemas.microsoft.com/office/powerpoint/2010/main" val="284845916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552575"/>
            <a:ext cx="9144000" cy="359092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1492546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
        <p:nvSpPr>
          <p:cNvPr id="3" name="Espace réservé de la date 2">
            <a:extLst>
              <a:ext uri="{FF2B5EF4-FFF2-40B4-BE49-F238E27FC236}">
                <a16:creationId xmlns:a16="http://schemas.microsoft.com/office/drawing/2014/main" id="{52962267-D07F-9895-A852-8F3E76AC92CE}"/>
              </a:ext>
            </a:extLst>
          </p:cNvPr>
          <p:cNvSpPr>
            <a:spLocks noGrp="1"/>
          </p:cNvSpPr>
          <p:nvPr>
            <p:ph type="dt" sz="half" idx="11"/>
          </p:nvPr>
        </p:nvSpPr>
        <p:spPr/>
        <p:txBody>
          <a:bodyPr/>
          <a:lstStyle/>
          <a:p>
            <a:endParaRPr lang="en-US"/>
          </a:p>
        </p:txBody>
      </p:sp>
      <p:sp>
        <p:nvSpPr>
          <p:cNvPr id="4" name="Espace réservé du pied de page 3">
            <a:extLst>
              <a:ext uri="{FF2B5EF4-FFF2-40B4-BE49-F238E27FC236}">
                <a16:creationId xmlns:a16="http://schemas.microsoft.com/office/drawing/2014/main" id="{ACB4840D-C815-E329-87E2-7A3FA44CCD7D}"/>
              </a:ext>
            </a:extLst>
          </p:cNvPr>
          <p:cNvSpPr>
            <a:spLocks noGrp="1"/>
          </p:cNvSpPr>
          <p:nvPr>
            <p:ph type="ftr" sz="quarter" idx="12"/>
          </p:nvPr>
        </p:nvSpPr>
        <p:spPr/>
        <p:txBody>
          <a:bodyPr/>
          <a:lstStyle/>
          <a:p>
            <a:endParaRPr lang="en-US"/>
          </a:p>
        </p:txBody>
      </p:sp>
      <p:sp>
        <p:nvSpPr>
          <p:cNvPr id="5" name="Espace réservé du numéro de diapositive 4">
            <a:extLst>
              <a:ext uri="{FF2B5EF4-FFF2-40B4-BE49-F238E27FC236}">
                <a16:creationId xmlns:a16="http://schemas.microsoft.com/office/drawing/2014/main" id="{2726CA34-3A22-BC49-FE19-C560B66E288E}"/>
              </a:ext>
            </a:extLst>
          </p:cNvPr>
          <p:cNvSpPr>
            <a:spLocks noGrp="1"/>
          </p:cNvSpPr>
          <p:nvPr>
            <p:ph type="sldNum" sz="quarter" idx="13"/>
          </p:nvPr>
        </p:nvSpPr>
        <p:spPr/>
        <p:txBody>
          <a:bodyPr/>
          <a:lstStyle/>
          <a:p>
            <a:fld id="{045EEE88-6D93-4BBD-8FBF-50B5959BD2C9}" type="slidenum">
              <a:rPr lang="en-US" smtClean="0"/>
              <a:t>‹N°›</a:t>
            </a:fld>
            <a:endParaRPr lang="en-US"/>
          </a:p>
        </p:txBody>
      </p:sp>
    </p:spTree>
    <p:extLst>
      <p:ext uri="{BB962C8B-B14F-4D97-AF65-F5344CB8AC3E}">
        <p14:creationId xmlns:p14="http://schemas.microsoft.com/office/powerpoint/2010/main" val="224571627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81050"/>
            <a:ext cx="9144000" cy="43624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14851297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30754" y="264523"/>
            <a:ext cx="6262004" cy="2821577"/>
          </a:xfrm>
          <a:prstGeom prst="roundRect">
            <a:avLst>
              <a:gd name="adj" fmla="val 50000"/>
            </a:avLst>
          </a:prstGeom>
          <a:solidFill>
            <a:schemeClr val="accent1">
              <a:lumMod val="20000"/>
              <a:lumOff val="80000"/>
            </a:schemeClr>
          </a:solidFill>
        </p:spPr>
        <p:txBody>
          <a:bodyPr/>
          <a:lstStyle/>
          <a:p>
            <a:endParaRPr lang="en-US"/>
          </a:p>
        </p:txBody>
      </p:sp>
    </p:spTree>
    <p:extLst>
      <p:ext uri="{BB962C8B-B14F-4D97-AF65-F5344CB8AC3E}">
        <p14:creationId xmlns:p14="http://schemas.microsoft.com/office/powerpoint/2010/main" val="4294598964"/>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29739" y="0"/>
            <a:ext cx="3086904"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79160675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925310" y="698569"/>
            <a:ext cx="2305651" cy="2305050"/>
          </a:xfrm>
          <a:solidFill>
            <a:schemeClr val="accent1">
              <a:lumMod val="20000"/>
              <a:lumOff val="80000"/>
            </a:schemeClr>
          </a:solidFill>
        </p:spPr>
        <p:txBody>
          <a:bodyPr/>
          <a:lstStyle/>
          <a:p>
            <a:endParaRPr lang="en-US" dirty="0"/>
          </a:p>
        </p:txBody>
      </p:sp>
      <p:sp>
        <p:nvSpPr>
          <p:cNvPr id="5" name="Picture Placeholder 2"/>
          <p:cNvSpPr>
            <a:spLocks noGrp="1"/>
          </p:cNvSpPr>
          <p:nvPr>
            <p:ph type="pic" sz="quarter" idx="11"/>
          </p:nvPr>
        </p:nvSpPr>
        <p:spPr>
          <a:xfrm>
            <a:off x="6552260" y="698569"/>
            <a:ext cx="2305651" cy="23050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17963875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997782" y="1811644"/>
            <a:ext cx="1786133" cy="1785668"/>
          </a:xfrm>
          <a:solidFill>
            <a:schemeClr val="accent1">
              <a:lumMod val="20000"/>
              <a:lumOff val="80000"/>
            </a:schemeClr>
          </a:solidFill>
        </p:spPr>
        <p:txBody>
          <a:bodyPr/>
          <a:lstStyle/>
          <a:p>
            <a:endParaRPr lang="en-US" dirty="0"/>
          </a:p>
        </p:txBody>
      </p:sp>
      <p:sp>
        <p:nvSpPr>
          <p:cNvPr id="6" name="Picture Placeholder 2"/>
          <p:cNvSpPr>
            <a:spLocks noGrp="1"/>
          </p:cNvSpPr>
          <p:nvPr>
            <p:ph type="pic" sz="quarter" idx="11"/>
          </p:nvPr>
        </p:nvSpPr>
        <p:spPr>
          <a:xfrm>
            <a:off x="3678934" y="1811644"/>
            <a:ext cx="1786133" cy="1785668"/>
          </a:xfrm>
          <a:solidFill>
            <a:schemeClr val="accent1">
              <a:lumMod val="20000"/>
              <a:lumOff val="80000"/>
            </a:schemeClr>
          </a:solidFill>
        </p:spPr>
        <p:txBody>
          <a:bodyPr/>
          <a:lstStyle/>
          <a:p>
            <a:endParaRPr lang="en-US" dirty="0"/>
          </a:p>
        </p:txBody>
      </p:sp>
      <p:sp>
        <p:nvSpPr>
          <p:cNvPr id="7" name="Picture Placeholder 2"/>
          <p:cNvSpPr>
            <a:spLocks noGrp="1"/>
          </p:cNvSpPr>
          <p:nvPr>
            <p:ph type="pic" sz="quarter" idx="12"/>
          </p:nvPr>
        </p:nvSpPr>
        <p:spPr>
          <a:xfrm>
            <a:off x="6360086" y="1811644"/>
            <a:ext cx="1786133" cy="1785668"/>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23569406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655666" y="1367615"/>
            <a:ext cx="1533810" cy="1533410"/>
          </a:xfrm>
          <a:solidFill>
            <a:schemeClr val="accent1">
              <a:lumMod val="20000"/>
              <a:lumOff val="80000"/>
            </a:schemeClr>
          </a:solidFill>
        </p:spPr>
        <p:txBody>
          <a:bodyPr/>
          <a:lstStyle/>
          <a:p>
            <a:endParaRPr lang="en-US" dirty="0"/>
          </a:p>
        </p:txBody>
      </p:sp>
      <p:sp>
        <p:nvSpPr>
          <p:cNvPr id="7" name="Picture Placeholder 2"/>
          <p:cNvSpPr>
            <a:spLocks noGrp="1"/>
          </p:cNvSpPr>
          <p:nvPr>
            <p:ph type="pic" sz="quarter" idx="11"/>
          </p:nvPr>
        </p:nvSpPr>
        <p:spPr>
          <a:xfrm>
            <a:off x="2755284" y="1367614"/>
            <a:ext cx="1533810" cy="1533410"/>
          </a:xfrm>
          <a:solidFill>
            <a:schemeClr val="accent1">
              <a:lumMod val="20000"/>
              <a:lumOff val="80000"/>
            </a:schemeClr>
          </a:solidFill>
        </p:spPr>
        <p:txBody>
          <a:bodyPr/>
          <a:lstStyle/>
          <a:p>
            <a:endParaRPr lang="en-US" dirty="0"/>
          </a:p>
        </p:txBody>
      </p:sp>
      <p:sp>
        <p:nvSpPr>
          <p:cNvPr id="8" name="Picture Placeholder 2"/>
          <p:cNvSpPr>
            <a:spLocks noGrp="1"/>
          </p:cNvSpPr>
          <p:nvPr>
            <p:ph type="pic" sz="quarter" idx="12"/>
          </p:nvPr>
        </p:nvSpPr>
        <p:spPr>
          <a:xfrm>
            <a:off x="4854905" y="1367614"/>
            <a:ext cx="1533810" cy="1533410"/>
          </a:xfrm>
          <a:solidFill>
            <a:schemeClr val="accent1">
              <a:lumMod val="20000"/>
              <a:lumOff val="80000"/>
            </a:schemeClr>
          </a:solidFill>
        </p:spPr>
        <p:txBody>
          <a:bodyPr/>
          <a:lstStyle/>
          <a:p>
            <a:endParaRPr lang="en-US" dirty="0"/>
          </a:p>
        </p:txBody>
      </p:sp>
      <p:sp>
        <p:nvSpPr>
          <p:cNvPr id="9" name="Picture Placeholder 2"/>
          <p:cNvSpPr>
            <a:spLocks noGrp="1"/>
          </p:cNvSpPr>
          <p:nvPr>
            <p:ph type="pic" sz="quarter" idx="13"/>
          </p:nvPr>
        </p:nvSpPr>
        <p:spPr>
          <a:xfrm>
            <a:off x="6954524" y="1367614"/>
            <a:ext cx="1533810" cy="153341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923258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95352" y="266700"/>
            <a:ext cx="5570715" cy="46101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38100764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22492410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1999" y="0"/>
            <a:ext cx="3887213"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186424390"/>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393809109"/>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457200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034611128"/>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294162" y="1543050"/>
            <a:ext cx="8555678" cy="360045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97337276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3810993"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0862483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4572000" y="0"/>
            <a:ext cx="457200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638018886"/>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781825"/>
            <a:ext cx="6443420" cy="3579851"/>
          </a:xfrm>
          <a:prstGeom prst="roundRect">
            <a:avLst>
              <a:gd name="adj" fmla="val 50000"/>
            </a:avLst>
          </a:prstGeo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88977761"/>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2296583107"/>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9144000" cy="3609975"/>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1554013163"/>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822901" y="0"/>
            <a:ext cx="5321099" cy="5143500"/>
          </a:xfrm>
          <a:solidFill>
            <a:schemeClr val="accent1">
              <a:lumMod val="20000"/>
              <a:lumOff val="80000"/>
            </a:schemeClr>
          </a:solidFill>
        </p:spPr>
        <p:txBody>
          <a:bodyPr/>
          <a:lstStyle/>
          <a:p>
            <a:endParaRPr lang="en-US" dirty="0"/>
          </a:p>
        </p:txBody>
      </p:sp>
    </p:spTree>
    <p:extLst>
      <p:ext uri="{BB962C8B-B14F-4D97-AF65-F5344CB8AC3E}">
        <p14:creationId xmlns:p14="http://schemas.microsoft.com/office/powerpoint/2010/main" val="3453633845"/>
      </p:ext>
    </p:extLst>
  </p:cSld>
  <p:clrMapOvr>
    <a:masterClrMapping/>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23.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9.xml"/><Relationship Id="rId7" Type="http://schemas.openxmlformats.org/officeDocument/2006/relationships/image" Target="../media/image26.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91.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63" Type="http://schemas.openxmlformats.org/officeDocument/2006/relationships/slideLayout" Target="../slideLayouts/slideLayout128.xml"/><Relationship Id="rId68" Type="http://schemas.openxmlformats.org/officeDocument/2006/relationships/theme" Target="../theme/theme6.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slideLayout" Target="../slideLayouts/slideLayout131.xml"/><Relationship Id="rId5" Type="http://schemas.openxmlformats.org/officeDocument/2006/relationships/slideLayout" Target="../slideLayouts/slideLayout70.xml"/><Relationship Id="rId61" Type="http://schemas.openxmlformats.org/officeDocument/2006/relationships/slideLayout" Target="../slideLayouts/slideLayout126.xml"/><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67" Type="http://schemas.openxmlformats.org/officeDocument/2006/relationships/slideLayout" Target="../slideLayouts/slideLayout132.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Ref idx="1001">
        <a:schemeClr val="bg1"/>
      </p:bgRef>
    </p:bg>
    <p:spTree>
      <p:nvGrpSpPr>
        <p:cNvPr id="1" name="Shape 5"/>
        <p:cNvGrpSpPr/>
        <p:nvPr/>
      </p:nvGrpSpPr>
      <p:grpSpPr>
        <a:xfrm>
          <a:off x="0" y="0"/>
          <a:ext cx="0" cy="0"/>
          <a:chOff x="0" y="0"/>
          <a:chExt cx="0" cy="0"/>
        </a:xfrm>
      </p:grpSpPr>
      <p:sp>
        <p:nvSpPr>
          <p:cNvPr id="3" name="ZoneTexte 2">
            <a:extLst>
              <a:ext uri="{FF2B5EF4-FFF2-40B4-BE49-F238E27FC236}">
                <a16:creationId xmlns:a16="http://schemas.microsoft.com/office/drawing/2014/main" id="{86B8E21A-0978-4FCE-3C8D-7FB24B0F597C}"/>
              </a:ext>
            </a:extLst>
          </p:cNvPr>
          <p:cNvSpPr txBox="1"/>
          <p:nvPr userDrawn="1">
            <p:extLst>
              <p:ext uri="{1162E1C5-73C7-4A58-AE30-91384D911F3F}">
                <p184:classification xmlns:p184="http://schemas.microsoft.com/office/powerpoint/2018/4/main" val="ftr"/>
              </p:ext>
            </p:extLst>
          </p:nvPr>
        </p:nvSpPr>
        <p:spPr>
          <a:xfrm>
            <a:off x="4398963" y="4927600"/>
            <a:ext cx="371475" cy="152400"/>
          </a:xfrm>
          <a:prstGeom prst="rect">
            <a:avLst/>
          </a:prstGeom>
        </p:spPr>
        <p:txBody>
          <a:bodyPr horzOverflow="overflow" lIns="0" tIns="0" rIns="0" bIns="0">
            <a:spAutoFit/>
          </a:bodyPr>
          <a:lstStyle/>
          <a:p>
            <a:pPr algn="l"/>
            <a:r>
              <a:rPr lang="nl-BE" sz="1000">
                <a:solidFill>
                  <a:srgbClr val="000000">
                    <a:alpha val="50000"/>
                  </a:srgbClr>
                </a:solidFill>
                <a:latin typeface="Aptos" panose="020B0004020202020204" pitchFamily="34" charset="0"/>
              </a:rPr>
              <a:t>Public</a:t>
            </a:r>
          </a:p>
        </p:txBody>
      </p:sp>
    </p:spTree>
  </p:cSld>
  <p:clrMap bg1="lt1" tx1="dk1" bg2="lt2" tx2="dk2" accent1="accent1" accent2="accent2" accent3="accent3" accent4="accent4" accent5="accent5" accent6="accent6" hlink="hlink" folHlink="folHlink"/>
  <p:sldLayoutIdLst>
    <p:sldLayoutId id="2147483677" r:id="rId1"/>
    <p:sldLayoutId id="2147483679" r:id="rId2"/>
    <p:sldLayoutId id="2147483676" r:id="rId3"/>
    <p:sldLayoutId id="2147483678" r:id="rId4"/>
    <p:sldLayoutId id="2147483673" r:id="rId5"/>
    <p:sldLayoutId id="2147483674" r:id="rId6"/>
    <p:sldLayoutId id="2147483720" r:id="rId7"/>
    <p:sldLayoutId id="2147483728" r:id="rId8"/>
    <p:sldLayoutId id="214748374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09" userDrawn="1">
          <p15:clr>
            <a:srgbClr val="F26B43"/>
          </p15:clr>
        </p15:guide>
        <p15:guide id="2" orient="horz" pos="713" userDrawn="1">
          <p15:clr>
            <a:srgbClr val="F26B43"/>
          </p15:clr>
        </p15:guide>
        <p15:guide id="3" pos="272" userDrawn="1">
          <p15:clr>
            <a:srgbClr val="F26B43"/>
          </p15:clr>
        </p15:guide>
        <p15:guide id="4"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AA8814-6708-B2C3-A7AB-2A3D895466BD}"/>
              </a:ext>
            </a:extLst>
          </p:cNvPr>
          <p:cNvSpPr txBox="1"/>
          <p:nvPr userDrawn="1">
            <p:extLst>
              <p:ext uri="{1162E1C5-73C7-4A58-AE30-91384D911F3F}">
                <p184:classification xmlns:p184="http://schemas.microsoft.com/office/powerpoint/2018/4/main" val="ftr"/>
              </p:ext>
            </p:extLst>
          </p:nvPr>
        </p:nvSpPr>
        <p:spPr>
          <a:xfrm>
            <a:off x="4398963" y="4927600"/>
            <a:ext cx="371475" cy="152400"/>
          </a:xfrm>
          <a:prstGeom prst="rect">
            <a:avLst/>
          </a:prstGeom>
        </p:spPr>
        <p:txBody>
          <a:bodyPr horzOverflow="overflow" lIns="0" tIns="0" rIns="0" bIns="0">
            <a:spAutoFit/>
          </a:bodyPr>
          <a:lstStyle/>
          <a:p>
            <a:pPr algn="l"/>
            <a:r>
              <a:rPr lang="nl-BE" sz="1000">
                <a:solidFill>
                  <a:srgbClr val="000000">
                    <a:alpha val="50000"/>
                  </a:srgbClr>
                </a:solidFill>
                <a:latin typeface="Aptos" panose="020B0004020202020204" pitchFamily="34" charset="0"/>
              </a:rPr>
              <a:t>Public</a:t>
            </a:r>
          </a:p>
        </p:txBody>
      </p:sp>
    </p:spTree>
    <p:extLst>
      <p:ext uri="{BB962C8B-B14F-4D97-AF65-F5344CB8AC3E}">
        <p14:creationId xmlns:p14="http://schemas.microsoft.com/office/powerpoint/2010/main" val="17505020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5400" kern="1200">
          <a:solidFill>
            <a:schemeClr val="bg1"/>
          </a:solidFill>
          <a:latin typeface="Proxima Nova" panose="02000506030000020004"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4646E2-6BD2-894E-94D7-C83600586C17}"/>
              </a:ext>
            </a:extLst>
          </p:cNvPr>
          <p:cNvSpPr txBox="1"/>
          <p:nvPr userDrawn="1">
            <p:extLst>
              <p:ext uri="{1162E1C5-73C7-4A58-AE30-91384D911F3F}">
                <p184:classification xmlns:p184="http://schemas.microsoft.com/office/powerpoint/2018/4/main" val="ftr"/>
              </p:ext>
            </p:extLst>
          </p:nvPr>
        </p:nvSpPr>
        <p:spPr>
          <a:xfrm>
            <a:off x="4398963" y="4927600"/>
            <a:ext cx="371475" cy="152400"/>
          </a:xfrm>
          <a:prstGeom prst="rect">
            <a:avLst/>
          </a:prstGeom>
        </p:spPr>
        <p:txBody>
          <a:bodyPr horzOverflow="overflow" lIns="0" tIns="0" rIns="0" bIns="0">
            <a:spAutoFit/>
          </a:bodyPr>
          <a:lstStyle/>
          <a:p>
            <a:pPr algn="l"/>
            <a:r>
              <a:rPr lang="nl-BE" sz="1000">
                <a:solidFill>
                  <a:srgbClr val="000000">
                    <a:alpha val="50000"/>
                  </a:srgbClr>
                </a:solidFill>
                <a:latin typeface="Aptos" panose="020B0004020202020204" pitchFamily="34" charset="0"/>
              </a:rPr>
              <a:t>Public</a:t>
            </a:r>
          </a:p>
        </p:txBody>
      </p:sp>
    </p:spTree>
    <p:extLst>
      <p:ext uri="{BB962C8B-B14F-4D97-AF65-F5344CB8AC3E}">
        <p14:creationId xmlns:p14="http://schemas.microsoft.com/office/powerpoint/2010/main" val="34038903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29" r:id="rId6"/>
    <p:sldLayoutId id="2147483732"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 y="4378217"/>
            <a:ext cx="336432" cy="610282"/>
          </a:xfrm>
          <a:prstGeom prst="rect">
            <a:avLst/>
          </a:prstGeom>
        </p:spPr>
      </p:pic>
      <p:sp>
        <p:nvSpPr>
          <p:cNvPr id="2" name="Titelplatzhalter 1"/>
          <p:cNvSpPr>
            <a:spLocks noGrp="1"/>
          </p:cNvSpPr>
          <p:nvPr>
            <p:ph type="title"/>
          </p:nvPr>
        </p:nvSpPr>
        <p:spPr>
          <a:xfrm>
            <a:off x="387240" y="108000"/>
            <a:ext cx="6185866" cy="804842"/>
          </a:xfrm>
          <a:prstGeom prst="rect">
            <a:avLst/>
          </a:prstGeom>
        </p:spPr>
        <p:txBody>
          <a:bodyPr vert="horz" lIns="0" tIns="0" rIns="0" bIns="0" rtlCol="0" anchor="t" anchorCtr="0">
            <a:normAutofit/>
          </a:bodyPr>
          <a:lstStyle/>
          <a:p>
            <a:r>
              <a:rPr lang="fr-CH" noProof="0"/>
              <a:t>Cliquez pour modifier le titre du masque</a:t>
            </a:r>
          </a:p>
        </p:txBody>
      </p:sp>
      <p:sp>
        <p:nvSpPr>
          <p:cNvPr id="3" name="Textplatzhalter 2"/>
          <p:cNvSpPr>
            <a:spLocks noGrp="1"/>
          </p:cNvSpPr>
          <p:nvPr>
            <p:ph type="body" idx="1"/>
          </p:nvPr>
        </p:nvSpPr>
        <p:spPr>
          <a:xfrm>
            <a:off x="387240" y="1112964"/>
            <a:ext cx="8351099" cy="3185999"/>
          </a:xfrm>
          <a:prstGeom prst="rect">
            <a:avLst/>
          </a:prstGeom>
        </p:spPr>
        <p:txBody>
          <a:bodyPr vert="horz" lIns="10800" tIns="0" rIns="0" bIns="0" rtlCol="0">
            <a:noAutofit/>
          </a:bodyPr>
          <a:lstStyle/>
          <a:p>
            <a:pPr lvl="0"/>
            <a:r>
              <a:rPr lang="fr-CH" noProof="0"/>
              <a:t>Modifier le texte du masque</a:t>
            </a:r>
          </a:p>
          <a:p>
            <a:pPr lvl="1"/>
            <a:r>
              <a:rPr lang="fr-CH" noProof="0"/>
              <a:t>Deuxième niveau</a:t>
            </a:r>
          </a:p>
          <a:p>
            <a:pPr lvl="2"/>
            <a:r>
              <a:rPr lang="fr-CH" noProof="0"/>
              <a:t>Troisième niveau</a:t>
            </a:r>
          </a:p>
          <a:p>
            <a:pPr lvl="3"/>
            <a:r>
              <a:rPr lang="fr-CH" noProof="0"/>
              <a:t>Quatrième niveau</a:t>
            </a:r>
          </a:p>
          <a:p>
            <a:pPr lvl="4"/>
            <a:r>
              <a:rPr lang="fr-CH" noProof="0"/>
              <a:t>Cinquième niveau</a:t>
            </a:r>
          </a:p>
        </p:txBody>
      </p:sp>
      <p:sp>
        <p:nvSpPr>
          <p:cNvPr id="6" name="Foliennummernplatzhalter 5"/>
          <p:cNvSpPr>
            <a:spLocks noGrp="1"/>
          </p:cNvSpPr>
          <p:nvPr>
            <p:ph type="sldNum" sz="quarter" idx="4"/>
          </p:nvPr>
        </p:nvSpPr>
        <p:spPr>
          <a:xfrm>
            <a:off x="8052519" y="4762493"/>
            <a:ext cx="685820" cy="270000"/>
          </a:xfrm>
          <a:prstGeom prst="rect">
            <a:avLst/>
          </a:prstGeom>
        </p:spPr>
        <p:txBody>
          <a:bodyPr vert="horz" lIns="0" tIns="0" rIns="0" bIns="0" rtlCol="0" anchor="b" anchorCtr="0"/>
          <a:lstStyle>
            <a:lvl1pPr algn="r">
              <a:defRPr sz="900">
                <a:solidFill>
                  <a:srgbClr val="7F7F7F"/>
                </a:solidFill>
                <a:latin typeface="Arial" panose="020B0604020202020204" pitchFamily="34" charset="0"/>
                <a:cs typeface="Arial" panose="020B0604020202020204" pitchFamily="34" charset="0"/>
              </a:defRPr>
            </a:lvl1pPr>
          </a:lstStyle>
          <a:p>
            <a:fld id="{75A4F164-3A46-4CEE-A25C-CA523D5E42F3}" type="slidenum">
              <a:rPr lang="fr-CH" noProof="0" smtClean="0"/>
              <a:pPr/>
              <a:t>‹N°›</a:t>
            </a:fld>
            <a:endParaRPr lang="fr-CH" noProof="0"/>
          </a:p>
        </p:txBody>
      </p:sp>
      <p:pic>
        <p:nvPicPr>
          <p:cNvPr id="8" name="Image 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511486" y="108002"/>
            <a:ext cx="1469952" cy="274782"/>
          </a:xfrm>
          <a:prstGeom prst="rect">
            <a:avLst/>
          </a:prstGeom>
        </p:spPr>
      </p:pic>
      <p:sp>
        <p:nvSpPr>
          <p:cNvPr id="7" name="ZoneTexte 6">
            <a:extLst>
              <a:ext uri="{FF2B5EF4-FFF2-40B4-BE49-F238E27FC236}">
                <a16:creationId xmlns:a16="http://schemas.microsoft.com/office/drawing/2014/main" id="{93068FFE-97EF-8732-C1E6-F69AD20839ED}"/>
              </a:ext>
            </a:extLst>
          </p:cNvPr>
          <p:cNvSpPr txBox="1"/>
          <p:nvPr userDrawn="1">
            <p:extLst>
              <p:ext uri="{1162E1C5-73C7-4A58-AE30-91384D911F3F}">
                <p184:classification xmlns:p184="http://schemas.microsoft.com/office/powerpoint/2018/4/main" val="ftr"/>
              </p:ext>
            </p:extLst>
          </p:nvPr>
        </p:nvSpPr>
        <p:spPr>
          <a:xfrm>
            <a:off x="4398963" y="4927600"/>
            <a:ext cx="371475" cy="152400"/>
          </a:xfrm>
          <a:prstGeom prst="rect">
            <a:avLst/>
          </a:prstGeom>
        </p:spPr>
        <p:txBody>
          <a:bodyPr horzOverflow="overflow" lIns="0" tIns="0" rIns="0" bIns="0">
            <a:spAutoFit/>
          </a:bodyPr>
          <a:lstStyle/>
          <a:p>
            <a:pPr algn="l"/>
            <a:r>
              <a:rPr lang="nl-BE" sz="1000">
                <a:solidFill>
                  <a:srgbClr val="000000">
                    <a:alpha val="50000"/>
                  </a:srgbClr>
                </a:solidFill>
                <a:latin typeface="Aptos" panose="020B0004020202020204" pitchFamily="34" charset="0"/>
              </a:rPr>
              <a:t>Public</a:t>
            </a:r>
          </a:p>
        </p:txBody>
      </p:sp>
    </p:spTree>
    <p:extLst>
      <p:ext uri="{BB962C8B-B14F-4D97-AF65-F5344CB8AC3E}">
        <p14:creationId xmlns:p14="http://schemas.microsoft.com/office/powerpoint/2010/main" val="35661987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spcBef>
          <a:spcPct val="0"/>
        </a:spcBef>
        <a:buNone/>
        <a:defRPr sz="2400" b="0" kern="1200" baseline="0">
          <a:solidFill>
            <a:schemeClr val="tx1"/>
          </a:solidFill>
          <a:latin typeface="Arial" panose="020B0604020202020204" pitchFamily="34" charset="0"/>
          <a:ea typeface="+mj-ea"/>
          <a:cs typeface="Arial" panose="020B0604020202020204" pitchFamily="34" charset="0"/>
        </a:defRPr>
      </a:lvl1pPr>
    </p:titleStyle>
    <p:bodyStyle>
      <a:lvl1pPr marL="204788" indent="-204788" algn="l" defTabSz="685800" rtl="0" eaLnBrk="1" latinLnBrk="0" hangingPunct="1">
        <a:spcBef>
          <a:spcPts val="1050"/>
        </a:spcBef>
        <a:spcAft>
          <a:spcPts val="600"/>
        </a:spcAft>
        <a:buFontTx/>
        <a:buBlip>
          <a:blip r:embed="rId9"/>
        </a:buBlip>
        <a:defRPr sz="1650" kern="1200">
          <a:solidFill>
            <a:schemeClr val="tx1"/>
          </a:solidFill>
          <a:latin typeface="Arial" panose="020B0604020202020204" pitchFamily="34" charset="0"/>
          <a:ea typeface="+mn-ea"/>
          <a:cs typeface="Arial" panose="020B0604020202020204" pitchFamily="34" charset="0"/>
        </a:defRPr>
      </a:lvl1pPr>
      <a:lvl2pPr marL="606029" indent="-204788" algn="l" defTabSz="685800" rtl="0" eaLnBrk="1" latinLnBrk="0" hangingPunct="1">
        <a:spcBef>
          <a:spcPts val="0"/>
        </a:spcBef>
        <a:spcAft>
          <a:spcPts val="300"/>
        </a:spcAft>
        <a:buFont typeface="Symbol" panose="05050102010706020507" pitchFamily="18" charset="2"/>
        <a:buChar char="-"/>
        <a:defRPr sz="1500" kern="1200">
          <a:solidFill>
            <a:schemeClr val="tx1"/>
          </a:solidFill>
          <a:latin typeface="Arial" panose="020B0604020202020204" pitchFamily="34" charset="0"/>
          <a:ea typeface="+mn-ea"/>
          <a:cs typeface="Arial" panose="020B0604020202020204" pitchFamily="34" charset="0"/>
        </a:defRPr>
      </a:lvl2pPr>
      <a:lvl3pPr marL="810816" indent="-133350" algn="l" defTabSz="685800" rtl="0" eaLnBrk="1" latinLnBrk="0" hangingPunct="1">
        <a:spcBef>
          <a:spcPts val="0"/>
        </a:spcBef>
        <a:spcAft>
          <a:spcPts val="300"/>
        </a:spcAft>
        <a:buFont typeface="Symbol" panose="05050102010706020507" pitchFamily="18" charset="2"/>
        <a:buChar char="-"/>
        <a:defRPr sz="1350" kern="1200">
          <a:solidFill>
            <a:schemeClr val="tx1"/>
          </a:solidFill>
          <a:latin typeface="Arial" panose="020B0604020202020204" pitchFamily="34" charset="0"/>
          <a:ea typeface="+mn-ea"/>
          <a:cs typeface="Arial" panose="020B0604020202020204" pitchFamily="34" charset="0"/>
        </a:defRPr>
      </a:lvl3pPr>
      <a:lvl4pPr marL="1077516" indent="-133350" algn="l" defTabSz="685800" rtl="0" eaLnBrk="1" latinLnBrk="0" hangingPunct="1">
        <a:spcBef>
          <a:spcPts val="0"/>
        </a:spcBef>
        <a:spcAft>
          <a:spcPts val="300"/>
        </a:spcAft>
        <a:buFont typeface="Symbol" panose="05050102010706020507" pitchFamily="18" charset="2"/>
        <a:buChar char="-"/>
        <a:defRPr sz="1200" kern="1200">
          <a:solidFill>
            <a:schemeClr val="tx1"/>
          </a:solidFill>
          <a:latin typeface="Arial" panose="020B0604020202020204" pitchFamily="34" charset="0"/>
          <a:ea typeface="+mn-ea"/>
          <a:cs typeface="Arial" panose="020B0604020202020204" pitchFamily="34" charset="0"/>
        </a:defRPr>
      </a:lvl4pPr>
      <a:lvl5pPr marL="1345406" indent="-134541" algn="l" defTabSz="685800" rtl="0" eaLnBrk="1" latinLnBrk="0" hangingPunct="1">
        <a:spcBef>
          <a:spcPts val="0"/>
        </a:spcBef>
        <a:spcAft>
          <a:spcPts val="300"/>
        </a:spcAft>
        <a:buFont typeface="Symbol" panose="05050102010706020507" pitchFamily="18" charset="2"/>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38941B0-F4D5-4460-BCAD-F7E2B41A8257}" type="datetimeFigureOut">
              <a:rPr lang="fr-FR" smtClean="0"/>
              <a:t>13/04/2026</a:t>
            </a:fld>
            <a:endParaRPr lang="fr-FR"/>
          </a:p>
        </p:txBody>
      </p:sp>
      <p:sp>
        <p:nvSpPr>
          <p:cNvPr id="5" name="Espace réservé du pied de page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282961911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45EEE88-6D93-4BBD-8FBF-50B5959BD2C9}" type="slidenum">
              <a:rPr lang="en-US" smtClean="0"/>
              <a:t>‹N°›</a:t>
            </a:fld>
            <a:endParaRPr lang="en-US"/>
          </a:p>
        </p:txBody>
      </p:sp>
      <p:sp>
        <p:nvSpPr>
          <p:cNvPr id="8" name="ZoneTexte 7">
            <a:extLst>
              <a:ext uri="{FF2B5EF4-FFF2-40B4-BE49-F238E27FC236}">
                <a16:creationId xmlns:a16="http://schemas.microsoft.com/office/drawing/2014/main" id="{5E96ADE8-44FE-69CC-D824-3C01B09F84C1}"/>
              </a:ext>
            </a:extLst>
          </p:cNvPr>
          <p:cNvSpPr txBox="1"/>
          <p:nvPr userDrawn="1">
            <p:extLst>
              <p:ext uri="{1162E1C5-73C7-4A58-AE30-91384D911F3F}">
                <p184:classification xmlns:p184="http://schemas.microsoft.com/office/powerpoint/2018/4/main" val="ftr"/>
              </p:ext>
            </p:extLst>
          </p:nvPr>
        </p:nvSpPr>
        <p:spPr>
          <a:xfrm>
            <a:off x="8597503" y="4981575"/>
            <a:ext cx="517922" cy="115416"/>
          </a:xfrm>
          <a:prstGeom prst="rect">
            <a:avLst/>
          </a:prstGeom>
        </p:spPr>
        <p:txBody>
          <a:bodyPr horzOverflow="overflow" lIns="0" tIns="0" rIns="0" bIns="0">
            <a:spAutoFit/>
          </a:bodyPr>
          <a:lstStyle/>
          <a:p>
            <a:pPr algn="l"/>
            <a:r>
              <a:rPr lang="nl-BE" sz="750">
                <a:solidFill>
                  <a:srgbClr val="000000">
                    <a:alpha val="50000"/>
                  </a:srgbClr>
                </a:solidFill>
                <a:latin typeface="Aptos" panose="020B0004020202020204" pitchFamily="34" charset="0"/>
              </a:rPr>
              <a:t>Internal Use</a:t>
            </a:r>
          </a:p>
        </p:txBody>
      </p:sp>
    </p:spTree>
    <p:extLst>
      <p:ext uri="{BB962C8B-B14F-4D97-AF65-F5344CB8AC3E}">
        <p14:creationId xmlns:p14="http://schemas.microsoft.com/office/powerpoint/2010/main" val="228394596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 id="2147483826" r:id="rId59"/>
    <p:sldLayoutId id="2147483827" r:id="rId60"/>
    <p:sldLayoutId id="2147483828" r:id="rId61"/>
    <p:sldLayoutId id="2147483829" r:id="rId62"/>
    <p:sldLayoutId id="2147483830" r:id="rId63"/>
    <p:sldLayoutId id="2147483831" r:id="rId64"/>
    <p:sldLayoutId id="2147483832" r:id="rId65"/>
    <p:sldLayoutId id="2147483833" r:id="rId66"/>
    <p:sldLayoutId id="2147483834" r:id="rId67"/>
  </p:sldLayoutIdLst>
  <p:hf sldNum="0" hdr="0" ftr="0" dt="0"/>
  <p:txStyles>
    <p:titleStyle>
      <a:lvl1pPr algn="l" defTabSz="685629"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407" indent="-171407" algn="l" defTabSz="68562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22" indent="-171407" algn="l" defTabSz="68562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36" indent="-171407" algn="l" defTabSz="6856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0"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665"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479"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5"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53.svg"/><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2.svg"/><Relationship Id="rId7"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6.svg"/></Relationships>
</file>

<file path=ppt/slides/_rels/slide1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8.sv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82.svg"/><Relationship Id="rId3" Type="http://schemas.openxmlformats.org/officeDocument/2006/relationships/tags" Target="../tags/tag4.xml"/><Relationship Id="rId21" Type="http://schemas.openxmlformats.org/officeDocument/2006/relationships/image" Target="../media/image87.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81.png"/><Relationship Id="rId2" Type="http://schemas.openxmlformats.org/officeDocument/2006/relationships/tags" Target="../tags/tag3.xml"/><Relationship Id="rId16" Type="http://schemas.openxmlformats.org/officeDocument/2006/relationships/notesSlide" Target="../notesSlides/notesSlide4.xml"/><Relationship Id="rId20" Type="http://schemas.openxmlformats.org/officeDocument/2006/relationships/image" Target="../media/image80.sv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90.svg"/><Relationship Id="rId5" Type="http://schemas.openxmlformats.org/officeDocument/2006/relationships/tags" Target="../tags/tag6.xml"/><Relationship Id="rId15" Type="http://schemas.openxmlformats.org/officeDocument/2006/relationships/slideLayout" Target="../slideLayouts/slideLayout33.xml"/><Relationship Id="rId23" Type="http://schemas.openxmlformats.org/officeDocument/2006/relationships/image" Target="../media/image89.png"/><Relationship Id="rId10" Type="http://schemas.openxmlformats.org/officeDocument/2006/relationships/tags" Target="../tags/tag11.xml"/><Relationship Id="rId19" Type="http://schemas.openxmlformats.org/officeDocument/2006/relationships/image" Target="../media/image7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88.sv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8.xml"/><Relationship Id="rId7" Type="http://schemas.openxmlformats.org/officeDocument/2006/relationships/slideLayout" Target="../slideLayouts/slideLayout30.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10" Type="http://schemas.openxmlformats.org/officeDocument/2006/relationships/image" Target="../media/image92.jpeg"/><Relationship Id="rId4" Type="http://schemas.openxmlformats.org/officeDocument/2006/relationships/tags" Target="../tags/tag19.xml"/><Relationship Id="rId9" Type="http://schemas.openxmlformats.org/officeDocument/2006/relationships/image" Target="../media/image9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57.svg"/><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98.jpeg"/><Relationship Id="rId3" Type="http://schemas.openxmlformats.org/officeDocument/2006/relationships/tags" Target="../tags/tag24.xml"/><Relationship Id="rId21" Type="http://schemas.openxmlformats.org/officeDocument/2006/relationships/image" Target="../media/image93.jpe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97.jpeg"/><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slideLayout" Target="../slideLayouts/slideLayout30.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96.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image" Target="../media/image95.jpeg"/><Relationship Id="rId10" Type="http://schemas.openxmlformats.org/officeDocument/2006/relationships/tags" Target="../tags/tag31.xml"/><Relationship Id="rId19" Type="http://schemas.openxmlformats.org/officeDocument/2006/relationships/tags" Target="../tags/tag40.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94.jpeg"/></Relationships>
</file>

<file path=ppt/slides/_rels/slide22.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99.pn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slideLayout" Target="../slideLayouts/slideLayout31.xml"/><Relationship Id="rId17" Type="http://schemas.openxmlformats.org/officeDocument/2006/relationships/hyperlink" Target="https://www.aspiravi.com/cases/mivb/" TargetMode="External"/><Relationship Id="rId2" Type="http://schemas.openxmlformats.org/officeDocument/2006/relationships/tags" Target="../tags/tag42.xml"/><Relationship Id="rId16" Type="http://schemas.openxmlformats.org/officeDocument/2006/relationships/hyperlink" Target="https://www.aspiravi.com/cases/decathlon/" TargetMode="Externa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image" Target="../media/image101.png"/><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image" Target="../media/image10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5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tags" Target="../tags/tag55.xml"/><Relationship Id="rId7" Type="http://schemas.openxmlformats.org/officeDocument/2006/relationships/slideLayout" Target="../slideLayouts/slideLayout30.xml"/><Relationship Id="rId12" Type="http://schemas.openxmlformats.org/officeDocument/2006/relationships/image" Target="../media/image105.png"/><Relationship Id="rId17" Type="http://schemas.openxmlformats.org/officeDocument/2006/relationships/image" Target="../media/image110.svg"/><Relationship Id="rId2" Type="http://schemas.openxmlformats.org/officeDocument/2006/relationships/tags" Target="../tags/tag54.xml"/><Relationship Id="rId16" Type="http://schemas.openxmlformats.org/officeDocument/2006/relationships/image" Target="../media/image109.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104.svg"/><Relationship Id="rId5" Type="http://schemas.openxmlformats.org/officeDocument/2006/relationships/tags" Target="../tags/tag57.xml"/><Relationship Id="rId15" Type="http://schemas.openxmlformats.org/officeDocument/2006/relationships/image" Target="../media/image108.svg"/><Relationship Id="rId10" Type="http://schemas.openxmlformats.org/officeDocument/2006/relationships/image" Target="../media/image103.png"/><Relationship Id="rId19" Type="http://schemas.openxmlformats.org/officeDocument/2006/relationships/image" Target="../media/image112.svg"/><Relationship Id="rId4" Type="http://schemas.openxmlformats.org/officeDocument/2006/relationships/tags" Target="../tags/tag56.xml"/><Relationship Id="rId9" Type="http://schemas.openxmlformats.org/officeDocument/2006/relationships/image" Target="../media/image102.png"/><Relationship Id="rId1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slideLayout" Target="../slideLayouts/slideLayout30.xml"/><Relationship Id="rId18" Type="http://schemas.openxmlformats.org/officeDocument/2006/relationships/image" Target="../media/image116.svg"/><Relationship Id="rId3" Type="http://schemas.openxmlformats.org/officeDocument/2006/relationships/tags" Target="../tags/tag61.xml"/><Relationship Id="rId21" Type="http://schemas.openxmlformats.org/officeDocument/2006/relationships/image" Target="../media/image119.png"/><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image" Target="../media/image115.png"/><Relationship Id="rId2" Type="http://schemas.openxmlformats.org/officeDocument/2006/relationships/tags" Target="../tags/tag60.xml"/><Relationship Id="rId16" Type="http://schemas.openxmlformats.org/officeDocument/2006/relationships/image" Target="../media/image114.svg"/><Relationship Id="rId20" Type="http://schemas.openxmlformats.org/officeDocument/2006/relationships/image" Target="../media/image118.svg"/><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24" Type="http://schemas.openxmlformats.org/officeDocument/2006/relationships/image" Target="../media/image122.svg"/><Relationship Id="rId5" Type="http://schemas.openxmlformats.org/officeDocument/2006/relationships/tags" Target="../tags/tag63.xml"/><Relationship Id="rId15" Type="http://schemas.openxmlformats.org/officeDocument/2006/relationships/image" Target="../media/image113.png"/><Relationship Id="rId23" Type="http://schemas.openxmlformats.org/officeDocument/2006/relationships/image" Target="../media/image121.png"/><Relationship Id="rId10" Type="http://schemas.openxmlformats.org/officeDocument/2006/relationships/tags" Target="../tags/tag68.xml"/><Relationship Id="rId19" Type="http://schemas.openxmlformats.org/officeDocument/2006/relationships/image" Target="../media/image117.png"/><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notesSlide" Target="../notesSlides/notesSlide7.xml"/><Relationship Id="rId22" Type="http://schemas.openxmlformats.org/officeDocument/2006/relationships/image" Target="../media/image120.svg"/></Relationships>
</file>

<file path=ppt/slides/_rels/slide26.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image" Target="../media/image125.svg"/><Relationship Id="rId3" Type="http://schemas.openxmlformats.org/officeDocument/2006/relationships/tags" Target="../tags/tag73.xml"/><Relationship Id="rId21" Type="http://schemas.openxmlformats.org/officeDocument/2006/relationships/slideLayout" Target="../slideLayouts/slideLayout8.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image" Target="../media/image124.png"/><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microsoft.com/office/2007/relationships/hdphoto" Target="../media/hdphoto3.wdp"/><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image" Target="../media/image123.png"/><Relationship Id="rId28" Type="http://schemas.openxmlformats.org/officeDocument/2006/relationships/image" Target="../media/image127.svg"/><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notesSlide" Target="../notesSlides/notesSlide8.xml"/><Relationship Id="rId27"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30.png"/><Relationship Id="rId5" Type="http://schemas.openxmlformats.org/officeDocument/2006/relationships/image" Target="../media/image129.svg"/><Relationship Id="rId4"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31.png"/><Relationship Id="rId5" Type="http://schemas.openxmlformats.org/officeDocument/2006/relationships/image" Target="../media/image129.svg"/><Relationship Id="rId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32.jpg"/><Relationship Id="rId5" Type="http://schemas.openxmlformats.org/officeDocument/2006/relationships/image" Target="../media/image129.svg"/><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33.png"/><Relationship Id="rId5" Type="http://schemas.openxmlformats.org/officeDocument/2006/relationships/image" Target="../media/image129.sv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31.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144.png"/><Relationship Id="rId4" Type="http://schemas.openxmlformats.org/officeDocument/2006/relationships/image" Target="../media/image143.svg"/></Relationships>
</file>

<file path=ppt/slides/_rels/slide35.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52.svg"/><Relationship Id="rId3" Type="http://schemas.openxmlformats.org/officeDocument/2006/relationships/image" Target="../media/image142.png"/><Relationship Id="rId7" Type="http://schemas.openxmlformats.org/officeDocument/2006/relationships/image" Target="../media/image147.png"/><Relationship Id="rId12"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46.svg"/><Relationship Id="rId11" Type="http://schemas.openxmlformats.org/officeDocument/2006/relationships/image" Target="../media/image144.png"/><Relationship Id="rId5" Type="http://schemas.openxmlformats.org/officeDocument/2006/relationships/image" Target="../media/image145.png"/><Relationship Id="rId10" Type="http://schemas.openxmlformats.org/officeDocument/2006/relationships/image" Target="../media/image150.svg"/><Relationship Id="rId4" Type="http://schemas.openxmlformats.org/officeDocument/2006/relationships/image" Target="../media/image143.svg"/><Relationship Id="rId9" Type="http://schemas.openxmlformats.org/officeDocument/2006/relationships/image" Target="../media/image149.png"/></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153.png"/><Relationship Id="rId4" Type="http://schemas.openxmlformats.org/officeDocument/2006/relationships/image" Target="../media/image143.svg"/></Relationships>
</file>

<file path=ppt/slides/_rels/slide3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5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54.png"/><Relationship Id="rId5" Type="http://schemas.openxmlformats.org/officeDocument/2006/relationships/image" Target="../media/image144.png"/><Relationship Id="rId4" Type="http://schemas.openxmlformats.org/officeDocument/2006/relationships/image" Target="../media/image143.svg"/></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43.sv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xml"/><Relationship Id="rId1" Type="http://schemas.openxmlformats.org/officeDocument/2006/relationships/slideLayout" Target="../slideLayouts/slideLayout42.xml"/><Relationship Id="rId5" Type="http://schemas.openxmlformats.org/officeDocument/2006/relationships/image" Target="../media/image158.png"/><Relationship Id="rId4" Type="http://schemas.openxmlformats.org/officeDocument/2006/relationships/image" Target="../media/image143.svg"/></Relationships>
</file>

<file path=ppt/slides/_rels/slide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9.xml"/><Relationship Id="rId5" Type="http://schemas.openxmlformats.org/officeDocument/2006/relationships/image" Target="../media/image62.svg"/><Relationship Id="rId4" Type="http://schemas.openxmlformats.org/officeDocument/2006/relationships/image" Target="../media/image61.png"/></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59.jpeg"/><Relationship Id="rId5" Type="http://schemas.openxmlformats.org/officeDocument/2006/relationships/image" Target="../media/image144.png"/><Relationship Id="rId4" Type="http://schemas.openxmlformats.org/officeDocument/2006/relationships/image" Target="../media/image143.svg"/></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143.sv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99.xml"/></Relationships>
</file>

<file path=ppt/slides/_rels/slide4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49.png"/><Relationship Id="rId1" Type="http://schemas.openxmlformats.org/officeDocument/2006/relationships/slideLayout" Target="../slideLayouts/slideLayout67.xml"/><Relationship Id="rId4" Type="http://schemas.openxmlformats.org/officeDocument/2006/relationships/image" Target="../media/image1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2.xml"/><Relationship Id="rId5" Type="http://schemas.openxmlformats.org/officeDocument/2006/relationships/image" Target="../media/image163.jpeg"/><Relationship Id="rId4" Type="http://schemas.openxmlformats.org/officeDocument/2006/relationships/image" Target="../media/image162.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09.xml"/><Relationship Id="rId5" Type="http://schemas.openxmlformats.org/officeDocument/2006/relationships/image" Target="../media/image167.png"/><Relationship Id="rId4" Type="http://schemas.openxmlformats.org/officeDocument/2006/relationships/image" Target="../media/image1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7.xml"/><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8.png"/><Relationship Id="rId1" Type="http://schemas.openxmlformats.org/officeDocument/2006/relationships/slideLayout" Target="../slideLayouts/slideLayout7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0.png"/><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slideLayout" Target="../slideLayouts/slideLayout69.xml"/><Relationship Id="rId1" Type="http://schemas.openxmlformats.org/officeDocument/2006/relationships/themeOverride" Target="../theme/themeOverride1.xml"/><Relationship Id="rId6" Type="http://schemas.openxmlformats.org/officeDocument/2006/relationships/image" Target="../media/image48.png"/><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48.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5.pn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69.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9.xml"/><Relationship Id="rId5" Type="http://schemas.openxmlformats.org/officeDocument/2006/relationships/image" Target="../media/image48.png"/><Relationship Id="rId4" Type="http://schemas.openxmlformats.org/officeDocument/2006/relationships/image" Target="../media/image190.jpe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1.png"/><Relationship Id="rId1" Type="http://schemas.openxmlformats.org/officeDocument/2006/relationships/slideLayout" Target="../slideLayouts/slideLayout69.xml"/><Relationship Id="rId4" Type="http://schemas.openxmlformats.org/officeDocument/2006/relationships/image" Target="../media/image192.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3.jpeg"/><Relationship Id="rId1" Type="http://schemas.openxmlformats.org/officeDocument/2006/relationships/slideLayout" Target="../slideLayouts/slideLayout6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75.png"/><Relationship Id="rId1" Type="http://schemas.openxmlformats.org/officeDocument/2006/relationships/slideLayout" Target="../slideLayouts/slideLayout9.xml"/><Relationship Id="rId4" Type="http://schemas.openxmlformats.org/officeDocument/2006/relationships/image" Target="../media/image19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27160" y="0"/>
            <a:ext cx="4763" cy="5143500"/>
            <a:chOff x="0" y="0"/>
            <a:chExt cx="9525" cy="10287000"/>
          </a:xfrm>
        </p:grpSpPr>
        <p:sp>
          <p:nvSpPr>
            <p:cNvPr id="3" name="Freeform 3"/>
            <p:cNvSpPr/>
            <p:nvPr/>
          </p:nvSpPr>
          <p:spPr>
            <a:xfrm>
              <a:off x="0" y="0"/>
              <a:ext cx="9525" cy="10287000"/>
            </a:xfrm>
            <a:custGeom>
              <a:avLst/>
              <a:gdLst/>
              <a:ahLst/>
              <a:cxnLst/>
              <a:rect l="l" t="t" r="r" b="b"/>
              <a:pathLst>
                <a:path w="9525" h="10287000">
                  <a:moveTo>
                    <a:pt x="0" y="0"/>
                  </a:moveTo>
                  <a:lnTo>
                    <a:pt x="9525" y="0"/>
                  </a:lnTo>
                  <a:lnTo>
                    <a:pt x="9525" y="10287000"/>
                  </a:lnTo>
                  <a:lnTo>
                    <a:pt x="0" y="10287000"/>
                  </a:lnTo>
                  <a:close/>
                </a:path>
              </a:pathLst>
            </a:custGeom>
            <a:solidFill>
              <a:srgbClr val="000000"/>
            </a:solidFill>
          </p:spPr>
          <p:txBody>
            <a:bodyPr/>
            <a:lstStyle/>
            <a:p>
              <a:endParaRPr lang="nl-BE" sz="700"/>
            </a:p>
          </p:txBody>
        </p:sp>
      </p:grpSp>
      <p:grpSp>
        <p:nvGrpSpPr>
          <p:cNvPr id="4" name="Group 4"/>
          <p:cNvGrpSpPr>
            <a:grpSpLocks noChangeAspect="1"/>
          </p:cNvGrpSpPr>
          <p:nvPr/>
        </p:nvGrpSpPr>
        <p:grpSpPr>
          <a:xfrm>
            <a:off x="3306031" y="2066530"/>
            <a:ext cx="742179" cy="742179"/>
            <a:chOff x="0" y="0"/>
            <a:chExt cx="1484363" cy="1484363"/>
          </a:xfrm>
        </p:grpSpPr>
        <p:sp>
          <p:nvSpPr>
            <p:cNvPr id="5" name="Freeform 5"/>
            <p:cNvSpPr/>
            <p:nvPr/>
          </p:nvSpPr>
          <p:spPr>
            <a:xfrm>
              <a:off x="0" y="0"/>
              <a:ext cx="1484630" cy="1484515"/>
            </a:xfrm>
            <a:custGeom>
              <a:avLst/>
              <a:gdLst/>
              <a:ahLst/>
              <a:cxnLst/>
              <a:rect l="l" t="t" r="r" b="b"/>
              <a:pathLst>
                <a:path w="1484630" h="1484515">
                  <a:moveTo>
                    <a:pt x="1385824" y="98552"/>
                  </a:moveTo>
                  <a:cubicBezTo>
                    <a:pt x="1378077" y="90805"/>
                    <a:pt x="1369949" y="83312"/>
                    <a:pt x="1361440" y="76327"/>
                  </a:cubicBezTo>
                  <a:cubicBezTo>
                    <a:pt x="1352931" y="69342"/>
                    <a:pt x="1344041" y="62738"/>
                    <a:pt x="1334897" y="56642"/>
                  </a:cubicBezTo>
                  <a:cubicBezTo>
                    <a:pt x="1325753" y="50546"/>
                    <a:pt x="1316355" y="44831"/>
                    <a:pt x="1306576" y="39624"/>
                  </a:cubicBezTo>
                  <a:cubicBezTo>
                    <a:pt x="1296797" y="34417"/>
                    <a:pt x="1286891" y="29718"/>
                    <a:pt x="1276731" y="25527"/>
                  </a:cubicBezTo>
                  <a:cubicBezTo>
                    <a:pt x="1266571" y="21336"/>
                    <a:pt x="1256157" y="17653"/>
                    <a:pt x="1245616" y="14351"/>
                  </a:cubicBezTo>
                  <a:cubicBezTo>
                    <a:pt x="1235075" y="11049"/>
                    <a:pt x="1224407" y="8636"/>
                    <a:pt x="1213612" y="6477"/>
                  </a:cubicBezTo>
                  <a:cubicBezTo>
                    <a:pt x="1202817" y="4318"/>
                    <a:pt x="1192022" y="2667"/>
                    <a:pt x="1180973" y="1651"/>
                  </a:cubicBezTo>
                  <a:cubicBezTo>
                    <a:pt x="1169924" y="635"/>
                    <a:pt x="1159002" y="0"/>
                    <a:pt x="1148080" y="0"/>
                  </a:cubicBezTo>
                  <a:cubicBezTo>
                    <a:pt x="1137158" y="0"/>
                    <a:pt x="1126109" y="508"/>
                    <a:pt x="1115060" y="1651"/>
                  </a:cubicBezTo>
                  <a:cubicBezTo>
                    <a:pt x="1104011" y="2794"/>
                    <a:pt x="1093216" y="4318"/>
                    <a:pt x="1082421" y="6477"/>
                  </a:cubicBezTo>
                  <a:cubicBezTo>
                    <a:pt x="1071626" y="8636"/>
                    <a:pt x="1060958" y="11303"/>
                    <a:pt x="1050417" y="14478"/>
                  </a:cubicBezTo>
                  <a:cubicBezTo>
                    <a:pt x="1039876" y="17653"/>
                    <a:pt x="1029462" y="21336"/>
                    <a:pt x="1019302" y="25654"/>
                  </a:cubicBezTo>
                  <a:cubicBezTo>
                    <a:pt x="1009142" y="29972"/>
                    <a:pt x="999236" y="34544"/>
                    <a:pt x="989457" y="39751"/>
                  </a:cubicBezTo>
                  <a:cubicBezTo>
                    <a:pt x="979678" y="44958"/>
                    <a:pt x="970280" y="50546"/>
                    <a:pt x="961136" y="56769"/>
                  </a:cubicBezTo>
                  <a:cubicBezTo>
                    <a:pt x="951992" y="62992"/>
                    <a:pt x="943102" y="69469"/>
                    <a:pt x="934593" y="76454"/>
                  </a:cubicBezTo>
                  <a:cubicBezTo>
                    <a:pt x="926084" y="83439"/>
                    <a:pt x="917956" y="90805"/>
                    <a:pt x="910209" y="98679"/>
                  </a:cubicBezTo>
                  <a:cubicBezTo>
                    <a:pt x="886079" y="123571"/>
                    <a:pt x="866140" y="151384"/>
                    <a:pt x="850265" y="182245"/>
                  </a:cubicBezTo>
                  <a:cubicBezTo>
                    <a:pt x="834390" y="213106"/>
                    <a:pt x="823468" y="245618"/>
                    <a:pt x="817372" y="279654"/>
                  </a:cubicBezTo>
                  <a:lnTo>
                    <a:pt x="248285" y="992505"/>
                  </a:lnTo>
                  <a:cubicBezTo>
                    <a:pt x="245618" y="995807"/>
                    <a:pt x="243586" y="999617"/>
                    <a:pt x="242316" y="1003681"/>
                  </a:cubicBezTo>
                  <a:cubicBezTo>
                    <a:pt x="241046" y="1007745"/>
                    <a:pt x="240538" y="1011936"/>
                    <a:pt x="240792" y="1016254"/>
                  </a:cubicBezTo>
                  <a:cubicBezTo>
                    <a:pt x="241046" y="1020572"/>
                    <a:pt x="242062" y="1024636"/>
                    <a:pt x="243840" y="1028573"/>
                  </a:cubicBezTo>
                  <a:cubicBezTo>
                    <a:pt x="245618" y="1032510"/>
                    <a:pt x="248031" y="1035939"/>
                    <a:pt x="250952" y="1038987"/>
                  </a:cubicBezTo>
                  <a:lnTo>
                    <a:pt x="281051" y="1069086"/>
                  </a:lnTo>
                  <a:lnTo>
                    <a:pt x="212979" y="1136904"/>
                  </a:lnTo>
                  <a:cubicBezTo>
                    <a:pt x="206248" y="1143635"/>
                    <a:pt x="200660" y="1151255"/>
                    <a:pt x="196215" y="1159764"/>
                  </a:cubicBezTo>
                  <a:cubicBezTo>
                    <a:pt x="191770" y="1168273"/>
                    <a:pt x="188722" y="1177163"/>
                    <a:pt x="186944" y="1186561"/>
                  </a:cubicBezTo>
                  <a:cubicBezTo>
                    <a:pt x="185166" y="1195959"/>
                    <a:pt x="184912" y="1205357"/>
                    <a:pt x="185928" y="1214882"/>
                  </a:cubicBezTo>
                  <a:cubicBezTo>
                    <a:pt x="186944" y="1224407"/>
                    <a:pt x="189484" y="1233424"/>
                    <a:pt x="193294" y="1242187"/>
                  </a:cubicBezTo>
                  <a:lnTo>
                    <a:pt x="9525" y="1425702"/>
                  </a:lnTo>
                  <a:cubicBezTo>
                    <a:pt x="6477" y="1429004"/>
                    <a:pt x="4064" y="1432687"/>
                    <a:pt x="2413" y="1437005"/>
                  </a:cubicBezTo>
                  <a:cubicBezTo>
                    <a:pt x="762" y="1441323"/>
                    <a:pt x="0" y="1445641"/>
                    <a:pt x="0" y="1450086"/>
                  </a:cubicBezTo>
                  <a:cubicBezTo>
                    <a:pt x="0" y="1454531"/>
                    <a:pt x="1016" y="1458976"/>
                    <a:pt x="2794" y="1463167"/>
                  </a:cubicBezTo>
                  <a:cubicBezTo>
                    <a:pt x="4572" y="1467358"/>
                    <a:pt x="6985" y="1471041"/>
                    <a:pt x="10287" y="1474216"/>
                  </a:cubicBezTo>
                  <a:cubicBezTo>
                    <a:pt x="13589" y="1477391"/>
                    <a:pt x="17145" y="1479931"/>
                    <a:pt x="21336" y="1481709"/>
                  </a:cubicBezTo>
                  <a:cubicBezTo>
                    <a:pt x="25527" y="1483487"/>
                    <a:pt x="29845" y="1484376"/>
                    <a:pt x="34417" y="1484503"/>
                  </a:cubicBezTo>
                  <a:cubicBezTo>
                    <a:pt x="38989" y="1484630"/>
                    <a:pt x="43307" y="1483741"/>
                    <a:pt x="47498" y="1482090"/>
                  </a:cubicBezTo>
                  <a:cubicBezTo>
                    <a:pt x="51689" y="1480439"/>
                    <a:pt x="55499" y="1478026"/>
                    <a:pt x="58801" y="1474978"/>
                  </a:cubicBezTo>
                  <a:lnTo>
                    <a:pt x="242570" y="1291209"/>
                  </a:lnTo>
                  <a:cubicBezTo>
                    <a:pt x="251333" y="1295146"/>
                    <a:pt x="260350" y="1297686"/>
                    <a:pt x="269875" y="1298829"/>
                  </a:cubicBezTo>
                  <a:cubicBezTo>
                    <a:pt x="279400" y="1299972"/>
                    <a:pt x="288798" y="1299591"/>
                    <a:pt x="298196" y="1297940"/>
                  </a:cubicBezTo>
                  <a:cubicBezTo>
                    <a:pt x="307594" y="1296289"/>
                    <a:pt x="316484" y="1293114"/>
                    <a:pt x="324993" y="1288542"/>
                  </a:cubicBezTo>
                  <a:cubicBezTo>
                    <a:pt x="333502" y="1283970"/>
                    <a:pt x="340995" y="1278382"/>
                    <a:pt x="347726" y="1271651"/>
                  </a:cubicBezTo>
                  <a:lnTo>
                    <a:pt x="415798" y="1203579"/>
                  </a:lnTo>
                  <a:lnTo>
                    <a:pt x="445897" y="1233678"/>
                  </a:lnTo>
                  <a:cubicBezTo>
                    <a:pt x="448945" y="1236726"/>
                    <a:pt x="452374" y="1239139"/>
                    <a:pt x="456311" y="1240790"/>
                  </a:cubicBezTo>
                  <a:cubicBezTo>
                    <a:pt x="460248" y="1242441"/>
                    <a:pt x="464312" y="1243584"/>
                    <a:pt x="468630" y="1243838"/>
                  </a:cubicBezTo>
                  <a:cubicBezTo>
                    <a:pt x="472948" y="1244092"/>
                    <a:pt x="477139" y="1243584"/>
                    <a:pt x="481203" y="1242314"/>
                  </a:cubicBezTo>
                  <a:cubicBezTo>
                    <a:pt x="485267" y="1241044"/>
                    <a:pt x="488950" y="1239012"/>
                    <a:pt x="492379" y="1236345"/>
                  </a:cubicBezTo>
                  <a:lnTo>
                    <a:pt x="1204849" y="666877"/>
                  </a:lnTo>
                  <a:cubicBezTo>
                    <a:pt x="1239012" y="660781"/>
                    <a:pt x="1271524" y="649859"/>
                    <a:pt x="1302385" y="634111"/>
                  </a:cubicBezTo>
                  <a:cubicBezTo>
                    <a:pt x="1333246" y="618363"/>
                    <a:pt x="1361059" y="598297"/>
                    <a:pt x="1385951" y="574167"/>
                  </a:cubicBezTo>
                  <a:cubicBezTo>
                    <a:pt x="1393698" y="566420"/>
                    <a:pt x="1401191" y="558292"/>
                    <a:pt x="1408176" y="549783"/>
                  </a:cubicBezTo>
                  <a:cubicBezTo>
                    <a:pt x="1415161" y="541274"/>
                    <a:pt x="1421765" y="532384"/>
                    <a:pt x="1427861" y="523240"/>
                  </a:cubicBezTo>
                  <a:cubicBezTo>
                    <a:pt x="1433957" y="514096"/>
                    <a:pt x="1439672" y="504698"/>
                    <a:pt x="1444879" y="494919"/>
                  </a:cubicBezTo>
                  <a:cubicBezTo>
                    <a:pt x="1450086" y="485140"/>
                    <a:pt x="1454785" y="475234"/>
                    <a:pt x="1458976" y="465074"/>
                  </a:cubicBezTo>
                  <a:cubicBezTo>
                    <a:pt x="1463167" y="454914"/>
                    <a:pt x="1466850" y="444500"/>
                    <a:pt x="1470152" y="433959"/>
                  </a:cubicBezTo>
                  <a:cubicBezTo>
                    <a:pt x="1473454" y="423418"/>
                    <a:pt x="1475994" y="412750"/>
                    <a:pt x="1478153" y="401955"/>
                  </a:cubicBezTo>
                  <a:cubicBezTo>
                    <a:pt x="1480312" y="391160"/>
                    <a:pt x="1481963" y="380238"/>
                    <a:pt x="1482979" y="369316"/>
                  </a:cubicBezTo>
                  <a:cubicBezTo>
                    <a:pt x="1483995" y="358394"/>
                    <a:pt x="1484630" y="347345"/>
                    <a:pt x="1484630" y="336296"/>
                  </a:cubicBezTo>
                  <a:cubicBezTo>
                    <a:pt x="1484630" y="325247"/>
                    <a:pt x="1484122" y="314325"/>
                    <a:pt x="1482979" y="303276"/>
                  </a:cubicBezTo>
                  <a:cubicBezTo>
                    <a:pt x="1481836" y="292227"/>
                    <a:pt x="1480312" y="281432"/>
                    <a:pt x="1478153" y="270637"/>
                  </a:cubicBezTo>
                  <a:cubicBezTo>
                    <a:pt x="1475994" y="259842"/>
                    <a:pt x="1473327" y="249174"/>
                    <a:pt x="1470152" y="238633"/>
                  </a:cubicBezTo>
                  <a:cubicBezTo>
                    <a:pt x="1466977" y="228092"/>
                    <a:pt x="1463294" y="217678"/>
                    <a:pt x="1458976" y="207518"/>
                  </a:cubicBezTo>
                  <a:cubicBezTo>
                    <a:pt x="1454658" y="197358"/>
                    <a:pt x="1450086" y="187452"/>
                    <a:pt x="1444879" y="177673"/>
                  </a:cubicBezTo>
                  <a:cubicBezTo>
                    <a:pt x="1439672" y="167894"/>
                    <a:pt x="1434084" y="158496"/>
                    <a:pt x="1427861" y="149352"/>
                  </a:cubicBezTo>
                  <a:cubicBezTo>
                    <a:pt x="1421638" y="140208"/>
                    <a:pt x="1415161" y="131318"/>
                    <a:pt x="1408176" y="122809"/>
                  </a:cubicBezTo>
                  <a:cubicBezTo>
                    <a:pt x="1401191" y="114300"/>
                    <a:pt x="1393825" y="106172"/>
                    <a:pt x="1385951" y="98425"/>
                  </a:cubicBezTo>
                  <a:close/>
                  <a:moveTo>
                    <a:pt x="298450" y="1222121"/>
                  </a:moveTo>
                  <a:cubicBezTo>
                    <a:pt x="296037" y="1224534"/>
                    <a:pt x="293243" y="1226439"/>
                    <a:pt x="290068" y="1227709"/>
                  </a:cubicBezTo>
                  <a:cubicBezTo>
                    <a:pt x="286893" y="1228979"/>
                    <a:pt x="283591" y="1229614"/>
                    <a:pt x="280162" y="1229614"/>
                  </a:cubicBezTo>
                  <a:cubicBezTo>
                    <a:pt x="276733" y="1229614"/>
                    <a:pt x="273431" y="1228979"/>
                    <a:pt x="270256" y="1227709"/>
                  </a:cubicBezTo>
                  <a:cubicBezTo>
                    <a:pt x="267081" y="1226439"/>
                    <a:pt x="264287" y="1224534"/>
                    <a:pt x="261874" y="1222121"/>
                  </a:cubicBezTo>
                  <a:cubicBezTo>
                    <a:pt x="259461" y="1219708"/>
                    <a:pt x="257556" y="1216914"/>
                    <a:pt x="256286" y="1213739"/>
                  </a:cubicBezTo>
                  <a:cubicBezTo>
                    <a:pt x="255016" y="1210564"/>
                    <a:pt x="254381" y="1207262"/>
                    <a:pt x="254381" y="1203833"/>
                  </a:cubicBezTo>
                  <a:cubicBezTo>
                    <a:pt x="254381" y="1200404"/>
                    <a:pt x="255016" y="1197102"/>
                    <a:pt x="256286" y="1193927"/>
                  </a:cubicBezTo>
                  <a:cubicBezTo>
                    <a:pt x="257556" y="1190752"/>
                    <a:pt x="259461" y="1187958"/>
                    <a:pt x="261874" y="1185545"/>
                  </a:cubicBezTo>
                  <a:lnTo>
                    <a:pt x="329692" y="1117727"/>
                  </a:lnTo>
                  <a:lnTo>
                    <a:pt x="366141" y="1154176"/>
                  </a:lnTo>
                  <a:lnTo>
                    <a:pt x="298323" y="1221994"/>
                  </a:lnTo>
                  <a:close/>
                  <a:moveTo>
                    <a:pt x="472948" y="1162050"/>
                  </a:moveTo>
                  <a:lnTo>
                    <a:pt x="322072" y="1011428"/>
                  </a:lnTo>
                  <a:lnTo>
                    <a:pt x="852297" y="347472"/>
                  </a:lnTo>
                  <a:lnTo>
                    <a:pt x="1136904" y="632079"/>
                  </a:lnTo>
                  <a:lnTo>
                    <a:pt x="472948" y="1161923"/>
                  </a:lnTo>
                  <a:close/>
                  <a:moveTo>
                    <a:pt x="1278001" y="568706"/>
                  </a:moveTo>
                  <a:cubicBezTo>
                    <a:pt x="1253744" y="582295"/>
                    <a:pt x="1227963" y="591820"/>
                    <a:pt x="1200658" y="597281"/>
                  </a:cubicBezTo>
                  <a:lnTo>
                    <a:pt x="1043813" y="440563"/>
                  </a:lnTo>
                  <a:lnTo>
                    <a:pt x="886841" y="283718"/>
                  </a:lnTo>
                  <a:cubicBezTo>
                    <a:pt x="892302" y="256413"/>
                    <a:pt x="901827" y="230632"/>
                    <a:pt x="915416" y="206375"/>
                  </a:cubicBezTo>
                  <a:lnTo>
                    <a:pt x="915416" y="205994"/>
                  </a:lnTo>
                  <a:lnTo>
                    <a:pt x="1278001" y="568706"/>
                  </a:lnTo>
                  <a:lnTo>
                    <a:pt x="1277874" y="568706"/>
                  </a:lnTo>
                  <a:close/>
                  <a:moveTo>
                    <a:pt x="1336675" y="524764"/>
                  </a:moveTo>
                  <a:cubicBezTo>
                    <a:pt x="1336040" y="525272"/>
                    <a:pt x="1335405" y="525780"/>
                    <a:pt x="1334770" y="526415"/>
                  </a:cubicBezTo>
                  <a:lnTo>
                    <a:pt x="957961" y="149606"/>
                  </a:lnTo>
                  <a:cubicBezTo>
                    <a:pt x="958596" y="148971"/>
                    <a:pt x="959104" y="148336"/>
                    <a:pt x="959612" y="147701"/>
                  </a:cubicBezTo>
                  <a:cubicBezTo>
                    <a:pt x="965835" y="141478"/>
                    <a:pt x="972312" y="135636"/>
                    <a:pt x="979043" y="130175"/>
                  </a:cubicBezTo>
                  <a:cubicBezTo>
                    <a:pt x="985774" y="124714"/>
                    <a:pt x="992759" y="119380"/>
                    <a:pt x="1000125" y="114554"/>
                  </a:cubicBezTo>
                  <a:cubicBezTo>
                    <a:pt x="1007491" y="109728"/>
                    <a:pt x="1014857" y="105156"/>
                    <a:pt x="1022604" y="101092"/>
                  </a:cubicBezTo>
                  <a:cubicBezTo>
                    <a:pt x="1030351" y="97028"/>
                    <a:pt x="1038225" y="93218"/>
                    <a:pt x="1046226" y="89916"/>
                  </a:cubicBezTo>
                  <a:cubicBezTo>
                    <a:pt x="1054227" y="86614"/>
                    <a:pt x="1062482" y="83693"/>
                    <a:pt x="1070864" y="81153"/>
                  </a:cubicBezTo>
                  <a:cubicBezTo>
                    <a:pt x="1079246" y="78613"/>
                    <a:pt x="1087628" y="76454"/>
                    <a:pt x="1096264" y="74803"/>
                  </a:cubicBezTo>
                  <a:cubicBezTo>
                    <a:pt x="1104900" y="73152"/>
                    <a:pt x="1113409" y="71882"/>
                    <a:pt x="1122172" y="70993"/>
                  </a:cubicBezTo>
                  <a:cubicBezTo>
                    <a:pt x="1130935" y="70104"/>
                    <a:pt x="1139571" y="69723"/>
                    <a:pt x="1148334" y="69723"/>
                  </a:cubicBezTo>
                  <a:cubicBezTo>
                    <a:pt x="1157097" y="69723"/>
                    <a:pt x="1165733" y="70104"/>
                    <a:pt x="1174496" y="70993"/>
                  </a:cubicBezTo>
                  <a:cubicBezTo>
                    <a:pt x="1183259" y="71882"/>
                    <a:pt x="1191768" y="73152"/>
                    <a:pt x="1200404" y="74803"/>
                  </a:cubicBezTo>
                  <a:cubicBezTo>
                    <a:pt x="1209040" y="76454"/>
                    <a:pt x="1217422" y="78613"/>
                    <a:pt x="1225804" y="81153"/>
                  </a:cubicBezTo>
                  <a:cubicBezTo>
                    <a:pt x="1234186" y="83693"/>
                    <a:pt x="1242441" y="86614"/>
                    <a:pt x="1250442" y="89916"/>
                  </a:cubicBezTo>
                  <a:cubicBezTo>
                    <a:pt x="1258443" y="93218"/>
                    <a:pt x="1266444" y="97028"/>
                    <a:pt x="1274064" y="101092"/>
                  </a:cubicBezTo>
                  <a:cubicBezTo>
                    <a:pt x="1281684" y="105156"/>
                    <a:pt x="1289304" y="109728"/>
                    <a:pt x="1296543" y="114554"/>
                  </a:cubicBezTo>
                  <a:cubicBezTo>
                    <a:pt x="1303782" y="119380"/>
                    <a:pt x="1310767" y="124587"/>
                    <a:pt x="1317625" y="130175"/>
                  </a:cubicBezTo>
                  <a:cubicBezTo>
                    <a:pt x="1324483" y="135763"/>
                    <a:pt x="1330833" y="141605"/>
                    <a:pt x="1337056" y="147701"/>
                  </a:cubicBezTo>
                  <a:cubicBezTo>
                    <a:pt x="1343279" y="153797"/>
                    <a:pt x="1349121" y="160401"/>
                    <a:pt x="1354582" y="167132"/>
                  </a:cubicBezTo>
                  <a:cubicBezTo>
                    <a:pt x="1360043" y="173863"/>
                    <a:pt x="1365377" y="180848"/>
                    <a:pt x="1370203" y="188214"/>
                  </a:cubicBezTo>
                  <a:cubicBezTo>
                    <a:pt x="1375029" y="195580"/>
                    <a:pt x="1379601" y="202946"/>
                    <a:pt x="1383665" y="210693"/>
                  </a:cubicBezTo>
                  <a:cubicBezTo>
                    <a:pt x="1387729" y="218440"/>
                    <a:pt x="1391539" y="226314"/>
                    <a:pt x="1394841" y="234315"/>
                  </a:cubicBezTo>
                  <a:cubicBezTo>
                    <a:pt x="1398143" y="242316"/>
                    <a:pt x="1401064" y="250571"/>
                    <a:pt x="1403604" y="258953"/>
                  </a:cubicBezTo>
                  <a:cubicBezTo>
                    <a:pt x="1406144" y="267335"/>
                    <a:pt x="1408303" y="275717"/>
                    <a:pt x="1409954" y="284353"/>
                  </a:cubicBezTo>
                  <a:cubicBezTo>
                    <a:pt x="1411605" y="292989"/>
                    <a:pt x="1413002" y="301498"/>
                    <a:pt x="1413764" y="310261"/>
                  </a:cubicBezTo>
                  <a:cubicBezTo>
                    <a:pt x="1414526" y="319024"/>
                    <a:pt x="1415034" y="327660"/>
                    <a:pt x="1415034" y="336423"/>
                  </a:cubicBezTo>
                  <a:cubicBezTo>
                    <a:pt x="1415034" y="345186"/>
                    <a:pt x="1414653" y="353822"/>
                    <a:pt x="1413764" y="362585"/>
                  </a:cubicBezTo>
                  <a:cubicBezTo>
                    <a:pt x="1412875" y="371348"/>
                    <a:pt x="1411605" y="379857"/>
                    <a:pt x="1409954" y="388493"/>
                  </a:cubicBezTo>
                  <a:cubicBezTo>
                    <a:pt x="1408303" y="397129"/>
                    <a:pt x="1406144" y="405511"/>
                    <a:pt x="1403604" y="413893"/>
                  </a:cubicBezTo>
                  <a:cubicBezTo>
                    <a:pt x="1401064" y="422275"/>
                    <a:pt x="1398143" y="430530"/>
                    <a:pt x="1394841" y="438531"/>
                  </a:cubicBezTo>
                  <a:cubicBezTo>
                    <a:pt x="1391539" y="446532"/>
                    <a:pt x="1387729" y="454533"/>
                    <a:pt x="1383665" y="462153"/>
                  </a:cubicBezTo>
                  <a:cubicBezTo>
                    <a:pt x="1379601" y="469773"/>
                    <a:pt x="1375029" y="477393"/>
                    <a:pt x="1370203" y="484632"/>
                  </a:cubicBezTo>
                  <a:cubicBezTo>
                    <a:pt x="1365377" y="491871"/>
                    <a:pt x="1360170" y="498856"/>
                    <a:pt x="1354582" y="505714"/>
                  </a:cubicBezTo>
                  <a:cubicBezTo>
                    <a:pt x="1348994" y="512572"/>
                    <a:pt x="1343152" y="518922"/>
                    <a:pt x="1337056" y="525145"/>
                  </a:cubicBezTo>
                  <a:lnTo>
                    <a:pt x="1336929" y="524891"/>
                  </a:lnTo>
                  <a:close/>
                </a:path>
              </a:pathLst>
            </a:custGeom>
            <a:solidFill>
              <a:srgbClr val="000000"/>
            </a:solidFill>
          </p:spPr>
          <p:txBody>
            <a:bodyPr/>
            <a:lstStyle/>
            <a:p>
              <a:endParaRPr lang="nl-BE" sz="700"/>
            </a:p>
          </p:txBody>
        </p:sp>
      </p:grpSp>
      <p:grpSp>
        <p:nvGrpSpPr>
          <p:cNvPr id="6" name="Group 6"/>
          <p:cNvGrpSpPr>
            <a:grpSpLocks noChangeAspect="1"/>
          </p:cNvGrpSpPr>
          <p:nvPr/>
        </p:nvGrpSpPr>
        <p:grpSpPr>
          <a:xfrm>
            <a:off x="3283421" y="3092253"/>
            <a:ext cx="787399" cy="690787"/>
            <a:chOff x="0" y="0"/>
            <a:chExt cx="1574800" cy="1381570"/>
          </a:xfrm>
        </p:grpSpPr>
        <p:sp>
          <p:nvSpPr>
            <p:cNvPr id="7" name="Freeform 7"/>
            <p:cNvSpPr/>
            <p:nvPr/>
          </p:nvSpPr>
          <p:spPr>
            <a:xfrm>
              <a:off x="63500" y="63500"/>
              <a:ext cx="1447673" cy="1254459"/>
            </a:xfrm>
            <a:custGeom>
              <a:avLst/>
              <a:gdLst/>
              <a:ahLst/>
              <a:cxnLst/>
              <a:rect l="l" t="t" r="r" b="b"/>
              <a:pathLst>
                <a:path w="1447673" h="1254459">
                  <a:moveTo>
                    <a:pt x="1307719" y="371729"/>
                  </a:moveTo>
                  <a:lnTo>
                    <a:pt x="887349" y="371729"/>
                  </a:lnTo>
                  <a:lnTo>
                    <a:pt x="887349" y="139446"/>
                  </a:lnTo>
                  <a:cubicBezTo>
                    <a:pt x="887349" y="130302"/>
                    <a:pt x="886460" y="121285"/>
                    <a:pt x="884682" y="112268"/>
                  </a:cubicBezTo>
                  <a:cubicBezTo>
                    <a:pt x="882904" y="103251"/>
                    <a:pt x="880237" y="94615"/>
                    <a:pt x="876681" y="86106"/>
                  </a:cubicBezTo>
                  <a:cubicBezTo>
                    <a:pt x="873125" y="77597"/>
                    <a:pt x="868807" y="69596"/>
                    <a:pt x="863727" y="61976"/>
                  </a:cubicBezTo>
                  <a:cubicBezTo>
                    <a:pt x="858647" y="54356"/>
                    <a:pt x="852805" y="47371"/>
                    <a:pt x="846328" y="40894"/>
                  </a:cubicBezTo>
                  <a:cubicBezTo>
                    <a:pt x="839851" y="34417"/>
                    <a:pt x="832739" y="28702"/>
                    <a:pt x="825119" y="23622"/>
                  </a:cubicBezTo>
                  <a:cubicBezTo>
                    <a:pt x="817499" y="18542"/>
                    <a:pt x="809371" y="14224"/>
                    <a:pt x="800862" y="10795"/>
                  </a:cubicBezTo>
                  <a:cubicBezTo>
                    <a:pt x="792353" y="7366"/>
                    <a:pt x="783590" y="4699"/>
                    <a:pt x="774573" y="2794"/>
                  </a:cubicBezTo>
                  <a:cubicBezTo>
                    <a:pt x="765556" y="889"/>
                    <a:pt x="756412" y="0"/>
                    <a:pt x="747268" y="0"/>
                  </a:cubicBezTo>
                  <a:lnTo>
                    <a:pt x="140081" y="0"/>
                  </a:lnTo>
                  <a:cubicBezTo>
                    <a:pt x="130937" y="0"/>
                    <a:pt x="121793" y="889"/>
                    <a:pt x="112776" y="2667"/>
                  </a:cubicBezTo>
                  <a:cubicBezTo>
                    <a:pt x="103759" y="4445"/>
                    <a:pt x="94996" y="7112"/>
                    <a:pt x="86487" y="10668"/>
                  </a:cubicBezTo>
                  <a:cubicBezTo>
                    <a:pt x="77978" y="14224"/>
                    <a:pt x="69977" y="18415"/>
                    <a:pt x="62230" y="23495"/>
                  </a:cubicBezTo>
                  <a:cubicBezTo>
                    <a:pt x="54483" y="28575"/>
                    <a:pt x="47498" y="34417"/>
                    <a:pt x="41021" y="40767"/>
                  </a:cubicBezTo>
                  <a:cubicBezTo>
                    <a:pt x="34544" y="47117"/>
                    <a:pt x="28702" y="54229"/>
                    <a:pt x="23622" y="61849"/>
                  </a:cubicBezTo>
                  <a:cubicBezTo>
                    <a:pt x="18542" y="69469"/>
                    <a:pt x="14224" y="77470"/>
                    <a:pt x="10668" y="85979"/>
                  </a:cubicBezTo>
                  <a:cubicBezTo>
                    <a:pt x="7112" y="94488"/>
                    <a:pt x="4445" y="103124"/>
                    <a:pt x="2667" y="112141"/>
                  </a:cubicBezTo>
                  <a:cubicBezTo>
                    <a:pt x="889" y="121158"/>
                    <a:pt x="0" y="130302"/>
                    <a:pt x="0" y="139446"/>
                  </a:cubicBezTo>
                  <a:lnTo>
                    <a:pt x="0" y="604012"/>
                  </a:lnTo>
                  <a:cubicBezTo>
                    <a:pt x="0" y="612140"/>
                    <a:pt x="762" y="620268"/>
                    <a:pt x="2159" y="628269"/>
                  </a:cubicBezTo>
                  <a:cubicBezTo>
                    <a:pt x="3556" y="636270"/>
                    <a:pt x="5715" y="644144"/>
                    <a:pt x="8509" y="651891"/>
                  </a:cubicBezTo>
                  <a:cubicBezTo>
                    <a:pt x="11303" y="659638"/>
                    <a:pt x="14859" y="666877"/>
                    <a:pt x="18923" y="673989"/>
                  </a:cubicBezTo>
                  <a:cubicBezTo>
                    <a:pt x="22987" y="681101"/>
                    <a:pt x="27813" y="687705"/>
                    <a:pt x="33020" y="693928"/>
                  </a:cubicBezTo>
                  <a:cubicBezTo>
                    <a:pt x="38227" y="700151"/>
                    <a:pt x="44069" y="705866"/>
                    <a:pt x="50419" y="711073"/>
                  </a:cubicBezTo>
                  <a:cubicBezTo>
                    <a:pt x="56769" y="716280"/>
                    <a:pt x="63500" y="720979"/>
                    <a:pt x="70612" y="725043"/>
                  </a:cubicBezTo>
                  <a:cubicBezTo>
                    <a:pt x="77724" y="729107"/>
                    <a:pt x="85217" y="732536"/>
                    <a:pt x="92964" y="735203"/>
                  </a:cubicBezTo>
                  <a:cubicBezTo>
                    <a:pt x="100711" y="737870"/>
                    <a:pt x="108585" y="740029"/>
                    <a:pt x="116713" y="741426"/>
                  </a:cubicBezTo>
                  <a:lnTo>
                    <a:pt x="116713" y="859536"/>
                  </a:lnTo>
                  <a:cubicBezTo>
                    <a:pt x="116713" y="864235"/>
                    <a:pt x="117983" y="868553"/>
                    <a:pt x="120650" y="872490"/>
                  </a:cubicBezTo>
                  <a:cubicBezTo>
                    <a:pt x="123317" y="876427"/>
                    <a:pt x="126746" y="879221"/>
                    <a:pt x="131191" y="880999"/>
                  </a:cubicBezTo>
                  <a:cubicBezTo>
                    <a:pt x="135636" y="882777"/>
                    <a:pt x="140081" y="883285"/>
                    <a:pt x="144653" y="882269"/>
                  </a:cubicBezTo>
                  <a:cubicBezTo>
                    <a:pt x="149225" y="881253"/>
                    <a:pt x="153289" y="879221"/>
                    <a:pt x="156591" y="875919"/>
                  </a:cubicBezTo>
                  <a:lnTo>
                    <a:pt x="289941" y="743458"/>
                  </a:lnTo>
                  <a:lnTo>
                    <a:pt x="513715" y="743458"/>
                  </a:lnTo>
                  <a:lnTo>
                    <a:pt x="513715" y="975741"/>
                  </a:lnTo>
                  <a:cubicBezTo>
                    <a:pt x="513715" y="984885"/>
                    <a:pt x="514604" y="993902"/>
                    <a:pt x="516382" y="1002919"/>
                  </a:cubicBezTo>
                  <a:cubicBezTo>
                    <a:pt x="518160" y="1011936"/>
                    <a:pt x="520827" y="1020572"/>
                    <a:pt x="524383" y="1029081"/>
                  </a:cubicBezTo>
                  <a:cubicBezTo>
                    <a:pt x="527939" y="1037590"/>
                    <a:pt x="532257" y="1045591"/>
                    <a:pt x="537337" y="1053211"/>
                  </a:cubicBezTo>
                  <a:cubicBezTo>
                    <a:pt x="542417" y="1060831"/>
                    <a:pt x="548259" y="1067816"/>
                    <a:pt x="554736" y="1074293"/>
                  </a:cubicBezTo>
                  <a:cubicBezTo>
                    <a:pt x="561213" y="1080770"/>
                    <a:pt x="568325" y="1086485"/>
                    <a:pt x="575945" y="1091565"/>
                  </a:cubicBezTo>
                  <a:cubicBezTo>
                    <a:pt x="583565" y="1096645"/>
                    <a:pt x="591693" y="1100963"/>
                    <a:pt x="600202" y="1104392"/>
                  </a:cubicBezTo>
                  <a:cubicBezTo>
                    <a:pt x="608711" y="1107821"/>
                    <a:pt x="617474" y="1110488"/>
                    <a:pt x="626491" y="1112393"/>
                  </a:cubicBezTo>
                  <a:cubicBezTo>
                    <a:pt x="635508" y="1114298"/>
                    <a:pt x="644652" y="1115060"/>
                    <a:pt x="653796" y="1115060"/>
                  </a:cubicBezTo>
                  <a:lnTo>
                    <a:pt x="1157859" y="1115060"/>
                  </a:lnTo>
                  <a:lnTo>
                    <a:pt x="1291082" y="1247648"/>
                  </a:lnTo>
                  <a:cubicBezTo>
                    <a:pt x="1294384" y="1250950"/>
                    <a:pt x="1298448" y="1253109"/>
                    <a:pt x="1303020" y="1253998"/>
                  </a:cubicBezTo>
                  <a:cubicBezTo>
                    <a:pt x="1307592" y="1254887"/>
                    <a:pt x="1312164" y="1254506"/>
                    <a:pt x="1316482" y="1252728"/>
                  </a:cubicBezTo>
                  <a:cubicBezTo>
                    <a:pt x="1320800" y="1250950"/>
                    <a:pt x="1324356" y="1248029"/>
                    <a:pt x="1327023" y="1244219"/>
                  </a:cubicBezTo>
                  <a:cubicBezTo>
                    <a:pt x="1329690" y="1240409"/>
                    <a:pt x="1330960" y="1235964"/>
                    <a:pt x="1330960" y="1231265"/>
                  </a:cubicBezTo>
                  <a:lnTo>
                    <a:pt x="1330960" y="1113155"/>
                  </a:lnTo>
                  <a:cubicBezTo>
                    <a:pt x="1339088" y="1111758"/>
                    <a:pt x="1346962" y="1109726"/>
                    <a:pt x="1354709" y="1106932"/>
                  </a:cubicBezTo>
                  <a:cubicBezTo>
                    <a:pt x="1362456" y="1104138"/>
                    <a:pt x="1369822" y="1100836"/>
                    <a:pt x="1377061" y="1096772"/>
                  </a:cubicBezTo>
                  <a:cubicBezTo>
                    <a:pt x="1384300" y="1092708"/>
                    <a:pt x="1390904" y="1088136"/>
                    <a:pt x="1397254" y="1082802"/>
                  </a:cubicBezTo>
                  <a:cubicBezTo>
                    <a:pt x="1403604" y="1077468"/>
                    <a:pt x="1409319" y="1071880"/>
                    <a:pt x="1414653" y="1065657"/>
                  </a:cubicBezTo>
                  <a:cubicBezTo>
                    <a:pt x="1419987" y="1059434"/>
                    <a:pt x="1424686" y="1052830"/>
                    <a:pt x="1428750" y="1045718"/>
                  </a:cubicBezTo>
                  <a:cubicBezTo>
                    <a:pt x="1432814" y="1038606"/>
                    <a:pt x="1436370" y="1031240"/>
                    <a:pt x="1439164" y="1023620"/>
                  </a:cubicBezTo>
                  <a:cubicBezTo>
                    <a:pt x="1441958" y="1016000"/>
                    <a:pt x="1444117" y="1008126"/>
                    <a:pt x="1445514" y="999998"/>
                  </a:cubicBezTo>
                  <a:cubicBezTo>
                    <a:pt x="1446911" y="991870"/>
                    <a:pt x="1447673" y="983869"/>
                    <a:pt x="1447673" y="975741"/>
                  </a:cubicBezTo>
                  <a:lnTo>
                    <a:pt x="1447673" y="511048"/>
                  </a:lnTo>
                  <a:cubicBezTo>
                    <a:pt x="1447673" y="501904"/>
                    <a:pt x="1446784" y="492887"/>
                    <a:pt x="1445006" y="483870"/>
                  </a:cubicBezTo>
                  <a:cubicBezTo>
                    <a:pt x="1443228" y="474853"/>
                    <a:pt x="1440561" y="466217"/>
                    <a:pt x="1437005" y="457708"/>
                  </a:cubicBezTo>
                  <a:cubicBezTo>
                    <a:pt x="1433449" y="449199"/>
                    <a:pt x="1429131" y="441198"/>
                    <a:pt x="1424051" y="433578"/>
                  </a:cubicBezTo>
                  <a:cubicBezTo>
                    <a:pt x="1418971" y="425958"/>
                    <a:pt x="1413129" y="418973"/>
                    <a:pt x="1406652" y="412496"/>
                  </a:cubicBezTo>
                  <a:cubicBezTo>
                    <a:pt x="1400175" y="406019"/>
                    <a:pt x="1393063" y="400304"/>
                    <a:pt x="1385443" y="395224"/>
                  </a:cubicBezTo>
                  <a:cubicBezTo>
                    <a:pt x="1377823" y="390144"/>
                    <a:pt x="1369695" y="385826"/>
                    <a:pt x="1361186" y="382397"/>
                  </a:cubicBezTo>
                  <a:cubicBezTo>
                    <a:pt x="1352677" y="378968"/>
                    <a:pt x="1343914" y="376301"/>
                    <a:pt x="1334897" y="374396"/>
                  </a:cubicBezTo>
                  <a:cubicBezTo>
                    <a:pt x="1325880" y="372491"/>
                    <a:pt x="1316736" y="371729"/>
                    <a:pt x="1307592" y="371729"/>
                  </a:cubicBezTo>
                  <a:close/>
                  <a:moveTo>
                    <a:pt x="280162" y="696976"/>
                  </a:moveTo>
                  <a:cubicBezTo>
                    <a:pt x="273685" y="696976"/>
                    <a:pt x="268224" y="699262"/>
                    <a:pt x="263652" y="703834"/>
                  </a:cubicBezTo>
                  <a:lnTo>
                    <a:pt x="163449" y="803529"/>
                  </a:lnTo>
                  <a:lnTo>
                    <a:pt x="163449" y="720217"/>
                  </a:lnTo>
                  <a:cubicBezTo>
                    <a:pt x="163449" y="717169"/>
                    <a:pt x="162814" y="714121"/>
                    <a:pt x="161671" y="711327"/>
                  </a:cubicBezTo>
                  <a:cubicBezTo>
                    <a:pt x="160528" y="708533"/>
                    <a:pt x="158750" y="705993"/>
                    <a:pt x="156591" y="703834"/>
                  </a:cubicBezTo>
                  <a:cubicBezTo>
                    <a:pt x="154432" y="701675"/>
                    <a:pt x="151892" y="700024"/>
                    <a:pt x="148971" y="698754"/>
                  </a:cubicBezTo>
                  <a:cubicBezTo>
                    <a:pt x="146050" y="697484"/>
                    <a:pt x="143129" y="696976"/>
                    <a:pt x="140081" y="696976"/>
                  </a:cubicBezTo>
                  <a:cubicBezTo>
                    <a:pt x="133985" y="696976"/>
                    <a:pt x="127889" y="696341"/>
                    <a:pt x="121920" y="695198"/>
                  </a:cubicBezTo>
                  <a:cubicBezTo>
                    <a:pt x="115951" y="694055"/>
                    <a:pt x="110109" y="692277"/>
                    <a:pt x="104394" y="689864"/>
                  </a:cubicBezTo>
                  <a:cubicBezTo>
                    <a:pt x="98679" y="687451"/>
                    <a:pt x="93345" y="684657"/>
                    <a:pt x="88265" y="681228"/>
                  </a:cubicBezTo>
                  <a:cubicBezTo>
                    <a:pt x="83185" y="677799"/>
                    <a:pt x="78486" y="673989"/>
                    <a:pt x="74168" y="669671"/>
                  </a:cubicBezTo>
                  <a:cubicBezTo>
                    <a:pt x="69850" y="665353"/>
                    <a:pt x="65913" y="660654"/>
                    <a:pt x="62611" y="655574"/>
                  </a:cubicBezTo>
                  <a:cubicBezTo>
                    <a:pt x="59309" y="650494"/>
                    <a:pt x="56261" y="645160"/>
                    <a:pt x="53975" y="639572"/>
                  </a:cubicBezTo>
                  <a:cubicBezTo>
                    <a:pt x="51689" y="633984"/>
                    <a:pt x="49911" y="628142"/>
                    <a:pt x="48641" y="622173"/>
                  </a:cubicBezTo>
                  <a:cubicBezTo>
                    <a:pt x="47371" y="616204"/>
                    <a:pt x="46863" y="610108"/>
                    <a:pt x="46863" y="604012"/>
                  </a:cubicBezTo>
                  <a:lnTo>
                    <a:pt x="46863" y="139446"/>
                  </a:lnTo>
                  <a:cubicBezTo>
                    <a:pt x="46863" y="133350"/>
                    <a:pt x="47498" y="127254"/>
                    <a:pt x="48641" y="121285"/>
                  </a:cubicBezTo>
                  <a:cubicBezTo>
                    <a:pt x="49784" y="115316"/>
                    <a:pt x="51562" y="109474"/>
                    <a:pt x="53975" y="103886"/>
                  </a:cubicBezTo>
                  <a:cubicBezTo>
                    <a:pt x="56388" y="98298"/>
                    <a:pt x="59182" y="92837"/>
                    <a:pt x="62611" y="87884"/>
                  </a:cubicBezTo>
                  <a:cubicBezTo>
                    <a:pt x="66040" y="82931"/>
                    <a:pt x="69850" y="78105"/>
                    <a:pt x="74168" y="73787"/>
                  </a:cubicBezTo>
                  <a:cubicBezTo>
                    <a:pt x="78486" y="69469"/>
                    <a:pt x="83185" y="65659"/>
                    <a:pt x="88265" y="62230"/>
                  </a:cubicBezTo>
                  <a:cubicBezTo>
                    <a:pt x="93345" y="58801"/>
                    <a:pt x="98679" y="56007"/>
                    <a:pt x="104394" y="53594"/>
                  </a:cubicBezTo>
                  <a:cubicBezTo>
                    <a:pt x="110109" y="51181"/>
                    <a:pt x="115951" y="49530"/>
                    <a:pt x="121920" y="48260"/>
                  </a:cubicBezTo>
                  <a:cubicBezTo>
                    <a:pt x="127889" y="46990"/>
                    <a:pt x="133985" y="46482"/>
                    <a:pt x="140081" y="46482"/>
                  </a:cubicBezTo>
                  <a:lnTo>
                    <a:pt x="747268" y="46482"/>
                  </a:lnTo>
                  <a:cubicBezTo>
                    <a:pt x="753364" y="46482"/>
                    <a:pt x="759460" y="47117"/>
                    <a:pt x="765429" y="48260"/>
                  </a:cubicBezTo>
                  <a:cubicBezTo>
                    <a:pt x="771398" y="49403"/>
                    <a:pt x="777240" y="51181"/>
                    <a:pt x="782955" y="53594"/>
                  </a:cubicBezTo>
                  <a:cubicBezTo>
                    <a:pt x="788670" y="56007"/>
                    <a:pt x="794004" y="58801"/>
                    <a:pt x="799084" y="62230"/>
                  </a:cubicBezTo>
                  <a:cubicBezTo>
                    <a:pt x="804164" y="65659"/>
                    <a:pt x="808863" y="69469"/>
                    <a:pt x="813181" y="73787"/>
                  </a:cubicBezTo>
                  <a:cubicBezTo>
                    <a:pt x="817499" y="78105"/>
                    <a:pt x="821436" y="82804"/>
                    <a:pt x="824738" y="87884"/>
                  </a:cubicBezTo>
                  <a:cubicBezTo>
                    <a:pt x="828040" y="92964"/>
                    <a:pt x="830961" y="98298"/>
                    <a:pt x="833374" y="103886"/>
                  </a:cubicBezTo>
                  <a:cubicBezTo>
                    <a:pt x="835787" y="109474"/>
                    <a:pt x="837438" y="115316"/>
                    <a:pt x="838708" y="121285"/>
                  </a:cubicBezTo>
                  <a:cubicBezTo>
                    <a:pt x="839978" y="127254"/>
                    <a:pt x="840486" y="133350"/>
                    <a:pt x="840486" y="139446"/>
                  </a:cubicBezTo>
                  <a:lnTo>
                    <a:pt x="840486" y="604012"/>
                  </a:lnTo>
                  <a:cubicBezTo>
                    <a:pt x="840486" y="610108"/>
                    <a:pt x="839851" y="616204"/>
                    <a:pt x="838708" y="622173"/>
                  </a:cubicBezTo>
                  <a:cubicBezTo>
                    <a:pt x="837565" y="628142"/>
                    <a:pt x="835787" y="633984"/>
                    <a:pt x="833374" y="639572"/>
                  </a:cubicBezTo>
                  <a:cubicBezTo>
                    <a:pt x="830961" y="645160"/>
                    <a:pt x="828167" y="650621"/>
                    <a:pt x="824738" y="655574"/>
                  </a:cubicBezTo>
                  <a:cubicBezTo>
                    <a:pt x="821309" y="660527"/>
                    <a:pt x="817499" y="665353"/>
                    <a:pt x="813181" y="669671"/>
                  </a:cubicBezTo>
                  <a:cubicBezTo>
                    <a:pt x="808863" y="673989"/>
                    <a:pt x="804164" y="677799"/>
                    <a:pt x="799084" y="681228"/>
                  </a:cubicBezTo>
                  <a:cubicBezTo>
                    <a:pt x="794004" y="684657"/>
                    <a:pt x="788670" y="687451"/>
                    <a:pt x="782955" y="689864"/>
                  </a:cubicBezTo>
                  <a:cubicBezTo>
                    <a:pt x="777240" y="692277"/>
                    <a:pt x="771398" y="693928"/>
                    <a:pt x="765429" y="695198"/>
                  </a:cubicBezTo>
                  <a:cubicBezTo>
                    <a:pt x="759460" y="696468"/>
                    <a:pt x="753364" y="696976"/>
                    <a:pt x="747268" y="696976"/>
                  </a:cubicBezTo>
                  <a:lnTo>
                    <a:pt x="280162" y="696976"/>
                  </a:lnTo>
                  <a:close/>
                  <a:moveTo>
                    <a:pt x="1401064" y="975741"/>
                  </a:moveTo>
                  <a:cubicBezTo>
                    <a:pt x="1401064" y="981837"/>
                    <a:pt x="1400429" y="987933"/>
                    <a:pt x="1399286" y="993902"/>
                  </a:cubicBezTo>
                  <a:cubicBezTo>
                    <a:pt x="1398143" y="999871"/>
                    <a:pt x="1396365" y="1005713"/>
                    <a:pt x="1393952" y="1011301"/>
                  </a:cubicBezTo>
                  <a:cubicBezTo>
                    <a:pt x="1391539" y="1016889"/>
                    <a:pt x="1388745" y="1022350"/>
                    <a:pt x="1385316" y="1027303"/>
                  </a:cubicBezTo>
                  <a:cubicBezTo>
                    <a:pt x="1381887" y="1032256"/>
                    <a:pt x="1378077" y="1037082"/>
                    <a:pt x="1373759" y="1041400"/>
                  </a:cubicBezTo>
                  <a:cubicBezTo>
                    <a:pt x="1369441" y="1045718"/>
                    <a:pt x="1364742" y="1049528"/>
                    <a:pt x="1359662" y="1052957"/>
                  </a:cubicBezTo>
                  <a:cubicBezTo>
                    <a:pt x="1354582" y="1056386"/>
                    <a:pt x="1349248" y="1059180"/>
                    <a:pt x="1343533" y="1061593"/>
                  </a:cubicBezTo>
                  <a:cubicBezTo>
                    <a:pt x="1337818" y="1064006"/>
                    <a:pt x="1331976" y="1065657"/>
                    <a:pt x="1326007" y="1066927"/>
                  </a:cubicBezTo>
                  <a:cubicBezTo>
                    <a:pt x="1320038" y="1068197"/>
                    <a:pt x="1313942" y="1068705"/>
                    <a:pt x="1307846" y="1068705"/>
                  </a:cubicBezTo>
                  <a:cubicBezTo>
                    <a:pt x="1304798" y="1068705"/>
                    <a:pt x="1301750" y="1069340"/>
                    <a:pt x="1298956" y="1070483"/>
                  </a:cubicBezTo>
                  <a:cubicBezTo>
                    <a:pt x="1296162" y="1071626"/>
                    <a:pt x="1293622" y="1073404"/>
                    <a:pt x="1291336" y="1075563"/>
                  </a:cubicBezTo>
                  <a:cubicBezTo>
                    <a:pt x="1289050" y="1077722"/>
                    <a:pt x="1287399" y="1080262"/>
                    <a:pt x="1286256" y="1083056"/>
                  </a:cubicBezTo>
                  <a:cubicBezTo>
                    <a:pt x="1285113" y="1085850"/>
                    <a:pt x="1284478" y="1088898"/>
                    <a:pt x="1284478" y="1091946"/>
                  </a:cubicBezTo>
                  <a:lnTo>
                    <a:pt x="1284478" y="1175258"/>
                  </a:lnTo>
                  <a:lnTo>
                    <a:pt x="1184275" y="1075563"/>
                  </a:lnTo>
                  <a:cubicBezTo>
                    <a:pt x="1179703" y="1070991"/>
                    <a:pt x="1174242" y="1068705"/>
                    <a:pt x="1167765" y="1068705"/>
                  </a:cubicBezTo>
                  <a:lnTo>
                    <a:pt x="653796" y="1068705"/>
                  </a:lnTo>
                  <a:cubicBezTo>
                    <a:pt x="647700" y="1068705"/>
                    <a:pt x="641604" y="1068070"/>
                    <a:pt x="635635" y="1066927"/>
                  </a:cubicBezTo>
                  <a:cubicBezTo>
                    <a:pt x="629666" y="1065784"/>
                    <a:pt x="623824" y="1064006"/>
                    <a:pt x="618109" y="1061593"/>
                  </a:cubicBezTo>
                  <a:cubicBezTo>
                    <a:pt x="612394" y="1059180"/>
                    <a:pt x="607060" y="1056386"/>
                    <a:pt x="601980" y="1052957"/>
                  </a:cubicBezTo>
                  <a:cubicBezTo>
                    <a:pt x="596900" y="1049528"/>
                    <a:pt x="592201" y="1045718"/>
                    <a:pt x="587883" y="1041400"/>
                  </a:cubicBezTo>
                  <a:cubicBezTo>
                    <a:pt x="583565" y="1037082"/>
                    <a:pt x="579628" y="1032383"/>
                    <a:pt x="576326" y="1027303"/>
                  </a:cubicBezTo>
                  <a:cubicBezTo>
                    <a:pt x="573024" y="1022223"/>
                    <a:pt x="570103" y="1016889"/>
                    <a:pt x="567690" y="1011301"/>
                  </a:cubicBezTo>
                  <a:cubicBezTo>
                    <a:pt x="565277" y="1005713"/>
                    <a:pt x="563626" y="999871"/>
                    <a:pt x="562356" y="993902"/>
                  </a:cubicBezTo>
                  <a:cubicBezTo>
                    <a:pt x="561086" y="987933"/>
                    <a:pt x="560578" y="981837"/>
                    <a:pt x="560578" y="975741"/>
                  </a:cubicBezTo>
                  <a:lnTo>
                    <a:pt x="560578" y="743458"/>
                  </a:lnTo>
                  <a:lnTo>
                    <a:pt x="747268" y="743458"/>
                  </a:lnTo>
                  <a:cubicBezTo>
                    <a:pt x="756412" y="743458"/>
                    <a:pt x="765556" y="742569"/>
                    <a:pt x="774573" y="740791"/>
                  </a:cubicBezTo>
                  <a:cubicBezTo>
                    <a:pt x="783590" y="739013"/>
                    <a:pt x="792353" y="736346"/>
                    <a:pt x="800862" y="732790"/>
                  </a:cubicBezTo>
                  <a:cubicBezTo>
                    <a:pt x="809371" y="729234"/>
                    <a:pt x="817372" y="725043"/>
                    <a:pt x="825119" y="719963"/>
                  </a:cubicBezTo>
                  <a:cubicBezTo>
                    <a:pt x="832866" y="714883"/>
                    <a:pt x="839851" y="709041"/>
                    <a:pt x="846328" y="702691"/>
                  </a:cubicBezTo>
                  <a:cubicBezTo>
                    <a:pt x="852805" y="696341"/>
                    <a:pt x="858647" y="689229"/>
                    <a:pt x="863727" y="681609"/>
                  </a:cubicBezTo>
                  <a:cubicBezTo>
                    <a:pt x="868807" y="673989"/>
                    <a:pt x="873125" y="665988"/>
                    <a:pt x="876681" y="657479"/>
                  </a:cubicBezTo>
                  <a:cubicBezTo>
                    <a:pt x="880237" y="648970"/>
                    <a:pt x="882904" y="640334"/>
                    <a:pt x="884682" y="631317"/>
                  </a:cubicBezTo>
                  <a:cubicBezTo>
                    <a:pt x="886460" y="622300"/>
                    <a:pt x="887349" y="613283"/>
                    <a:pt x="887349" y="604139"/>
                  </a:cubicBezTo>
                  <a:lnTo>
                    <a:pt x="887349" y="418211"/>
                  </a:lnTo>
                  <a:lnTo>
                    <a:pt x="1307719" y="418211"/>
                  </a:lnTo>
                  <a:cubicBezTo>
                    <a:pt x="1313815" y="418211"/>
                    <a:pt x="1319911" y="418846"/>
                    <a:pt x="1325880" y="419989"/>
                  </a:cubicBezTo>
                  <a:cubicBezTo>
                    <a:pt x="1331849" y="421132"/>
                    <a:pt x="1337691" y="422910"/>
                    <a:pt x="1343406" y="425323"/>
                  </a:cubicBezTo>
                  <a:cubicBezTo>
                    <a:pt x="1349121" y="427736"/>
                    <a:pt x="1354455" y="430530"/>
                    <a:pt x="1359535" y="433959"/>
                  </a:cubicBezTo>
                  <a:cubicBezTo>
                    <a:pt x="1364615" y="437388"/>
                    <a:pt x="1369314" y="441198"/>
                    <a:pt x="1373632" y="445516"/>
                  </a:cubicBezTo>
                  <a:cubicBezTo>
                    <a:pt x="1377950" y="449834"/>
                    <a:pt x="1381887" y="454533"/>
                    <a:pt x="1385189" y="459613"/>
                  </a:cubicBezTo>
                  <a:cubicBezTo>
                    <a:pt x="1388491" y="464693"/>
                    <a:pt x="1391412" y="470027"/>
                    <a:pt x="1393825" y="475615"/>
                  </a:cubicBezTo>
                  <a:cubicBezTo>
                    <a:pt x="1396238" y="481203"/>
                    <a:pt x="1397889" y="487045"/>
                    <a:pt x="1399159" y="493014"/>
                  </a:cubicBezTo>
                  <a:cubicBezTo>
                    <a:pt x="1400429" y="498983"/>
                    <a:pt x="1400937" y="505079"/>
                    <a:pt x="1400937" y="511175"/>
                  </a:cubicBezTo>
                  <a:lnTo>
                    <a:pt x="1400937" y="975741"/>
                  </a:lnTo>
                  <a:close/>
                </a:path>
              </a:pathLst>
            </a:custGeom>
            <a:solidFill>
              <a:srgbClr val="000000"/>
            </a:solidFill>
          </p:spPr>
          <p:txBody>
            <a:bodyPr/>
            <a:lstStyle/>
            <a:p>
              <a:endParaRPr lang="nl-BE" sz="700"/>
            </a:p>
          </p:txBody>
        </p:sp>
        <p:sp>
          <p:nvSpPr>
            <p:cNvPr id="8" name="Freeform 8"/>
            <p:cNvSpPr/>
            <p:nvPr/>
          </p:nvSpPr>
          <p:spPr>
            <a:xfrm>
              <a:off x="320421" y="226314"/>
              <a:ext cx="303484" cy="371556"/>
            </a:xfrm>
            <a:custGeom>
              <a:avLst/>
              <a:gdLst/>
              <a:ahLst/>
              <a:cxnLst/>
              <a:rect l="l" t="t" r="r" b="b"/>
              <a:pathLst>
                <a:path w="303484" h="371556">
                  <a:moveTo>
                    <a:pt x="298831" y="362204"/>
                  </a:moveTo>
                  <a:cubicBezTo>
                    <a:pt x="300736" y="359791"/>
                    <a:pt x="302006" y="356997"/>
                    <a:pt x="302768" y="354076"/>
                  </a:cubicBezTo>
                  <a:cubicBezTo>
                    <a:pt x="303530" y="351155"/>
                    <a:pt x="303657" y="348107"/>
                    <a:pt x="303276" y="345059"/>
                  </a:cubicBezTo>
                  <a:cubicBezTo>
                    <a:pt x="302895" y="342011"/>
                    <a:pt x="301879" y="339217"/>
                    <a:pt x="300228" y="336550"/>
                  </a:cubicBezTo>
                  <a:cubicBezTo>
                    <a:pt x="298577" y="333883"/>
                    <a:pt x="296672" y="331597"/>
                    <a:pt x="294132" y="329819"/>
                  </a:cubicBezTo>
                  <a:lnTo>
                    <a:pt x="259969" y="304165"/>
                  </a:lnTo>
                  <a:cubicBezTo>
                    <a:pt x="273431" y="282067"/>
                    <a:pt x="280162" y="258064"/>
                    <a:pt x="280162" y="232156"/>
                  </a:cubicBezTo>
                  <a:lnTo>
                    <a:pt x="280162" y="139192"/>
                  </a:lnTo>
                  <a:cubicBezTo>
                    <a:pt x="280162" y="130048"/>
                    <a:pt x="279273" y="121031"/>
                    <a:pt x="277495" y="112014"/>
                  </a:cubicBezTo>
                  <a:cubicBezTo>
                    <a:pt x="275717" y="102997"/>
                    <a:pt x="273050" y="94361"/>
                    <a:pt x="269494" y="85852"/>
                  </a:cubicBezTo>
                  <a:cubicBezTo>
                    <a:pt x="265938" y="77343"/>
                    <a:pt x="261620" y="69342"/>
                    <a:pt x="256540" y="61722"/>
                  </a:cubicBezTo>
                  <a:cubicBezTo>
                    <a:pt x="251460" y="54102"/>
                    <a:pt x="245618" y="47117"/>
                    <a:pt x="239141" y="40640"/>
                  </a:cubicBezTo>
                  <a:cubicBezTo>
                    <a:pt x="232664" y="34163"/>
                    <a:pt x="225552" y="28448"/>
                    <a:pt x="217932" y="23368"/>
                  </a:cubicBezTo>
                  <a:cubicBezTo>
                    <a:pt x="210312" y="18288"/>
                    <a:pt x="202184" y="13970"/>
                    <a:pt x="193675" y="10541"/>
                  </a:cubicBezTo>
                  <a:cubicBezTo>
                    <a:pt x="185166" y="7112"/>
                    <a:pt x="176403" y="4445"/>
                    <a:pt x="167386" y="2667"/>
                  </a:cubicBezTo>
                  <a:cubicBezTo>
                    <a:pt x="158369" y="889"/>
                    <a:pt x="149225" y="0"/>
                    <a:pt x="140081" y="0"/>
                  </a:cubicBezTo>
                  <a:cubicBezTo>
                    <a:pt x="130937" y="0"/>
                    <a:pt x="121793" y="889"/>
                    <a:pt x="112776" y="2667"/>
                  </a:cubicBezTo>
                  <a:cubicBezTo>
                    <a:pt x="103759" y="4445"/>
                    <a:pt x="94996" y="7112"/>
                    <a:pt x="86487" y="10541"/>
                  </a:cubicBezTo>
                  <a:cubicBezTo>
                    <a:pt x="77978" y="13970"/>
                    <a:pt x="69850" y="18288"/>
                    <a:pt x="62230" y="23368"/>
                  </a:cubicBezTo>
                  <a:cubicBezTo>
                    <a:pt x="54610" y="28448"/>
                    <a:pt x="47498" y="34290"/>
                    <a:pt x="41021" y="40640"/>
                  </a:cubicBezTo>
                  <a:cubicBezTo>
                    <a:pt x="34544" y="46990"/>
                    <a:pt x="28702" y="54102"/>
                    <a:pt x="23622" y="61722"/>
                  </a:cubicBezTo>
                  <a:cubicBezTo>
                    <a:pt x="18542" y="69342"/>
                    <a:pt x="14224" y="77343"/>
                    <a:pt x="10668" y="85852"/>
                  </a:cubicBezTo>
                  <a:cubicBezTo>
                    <a:pt x="7112" y="94361"/>
                    <a:pt x="4445" y="102997"/>
                    <a:pt x="2667" y="112014"/>
                  </a:cubicBezTo>
                  <a:cubicBezTo>
                    <a:pt x="889" y="121031"/>
                    <a:pt x="0" y="130048"/>
                    <a:pt x="0" y="139192"/>
                  </a:cubicBezTo>
                  <a:lnTo>
                    <a:pt x="0" y="232156"/>
                  </a:lnTo>
                  <a:cubicBezTo>
                    <a:pt x="0" y="245364"/>
                    <a:pt x="1905" y="258318"/>
                    <a:pt x="5588" y="271018"/>
                  </a:cubicBezTo>
                  <a:cubicBezTo>
                    <a:pt x="9271" y="283718"/>
                    <a:pt x="14732" y="295656"/>
                    <a:pt x="21844" y="306832"/>
                  </a:cubicBezTo>
                  <a:cubicBezTo>
                    <a:pt x="28956" y="318008"/>
                    <a:pt x="37465" y="327914"/>
                    <a:pt x="47498" y="336677"/>
                  </a:cubicBezTo>
                  <a:cubicBezTo>
                    <a:pt x="57531" y="345440"/>
                    <a:pt x="68453" y="352552"/>
                    <a:pt x="80518" y="358267"/>
                  </a:cubicBezTo>
                  <a:cubicBezTo>
                    <a:pt x="92583" y="363982"/>
                    <a:pt x="105156" y="367792"/>
                    <a:pt x="118237" y="369824"/>
                  </a:cubicBezTo>
                  <a:cubicBezTo>
                    <a:pt x="131318" y="371856"/>
                    <a:pt x="144526" y="372110"/>
                    <a:pt x="157734" y="370459"/>
                  </a:cubicBezTo>
                  <a:cubicBezTo>
                    <a:pt x="170942" y="368808"/>
                    <a:pt x="183642" y="365379"/>
                    <a:pt x="195834" y="360045"/>
                  </a:cubicBezTo>
                  <a:cubicBezTo>
                    <a:pt x="208026" y="354711"/>
                    <a:pt x="219202" y="347980"/>
                    <a:pt x="229489" y="339471"/>
                  </a:cubicBezTo>
                  <a:lnTo>
                    <a:pt x="266319" y="366903"/>
                  </a:lnTo>
                  <a:cubicBezTo>
                    <a:pt x="268859" y="368808"/>
                    <a:pt x="271526" y="370078"/>
                    <a:pt x="274574" y="370840"/>
                  </a:cubicBezTo>
                  <a:cubicBezTo>
                    <a:pt x="277622" y="371602"/>
                    <a:pt x="280543" y="371729"/>
                    <a:pt x="283718" y="371348"/>
                  </a:cubicBezTo>
                  <a:cubicBezTo>
                    <a:pt x="286893" y="370967"/>
                    <a:pt x="289687" y="369951"/>
                    <a:pt x="292354" y="368300"/>
                  </a:cubicBezTo>
                  <a:cubicBezTo>
                    <a:pt x="295021" y="366649"/>
                    <a:pt x="297307" y="364744"/>
                    <a:pt x="299085" y="362204"/>
                  </a:cubicBezTo>
                  <a:lnTo>
                    <a:pt x="299085" y="362204"/>
                  </a:lnTo>
                  <a:close/>
                  <a:moveTo>
                    <a:pt x="140081" y="324993"/>
                  </a:moveTo>
                  <a:cubicBezTo>
                    <a:pt x="133985" y="324993"/>
                    <a:pt x="127889" y="324358"/>
                    <a:pt x="121920" y="323215"/>
                  </a:cubicBezTo>
                  <a:cubicBezTo>
                    <a:pt x="115951" y="322072"/>
                    <a:pt x="110109" y="320294"/>
                    <a:pt x="104394" y="317881"/>
                  </a:cubicBezTo>
                  <a:cubicBezTo>
                    <a:pt x="98679" y="315468"/>
                    <a:pt x="93345" y="312674"/>
                    <a:pt x="88265" y="309245"/>
                  </a:cubicBezTo>
                  <a:cubicBezTo>
                    <a:pt x="83185" y="305816"/>
                    <a:pt x="78486" y="302006"/>
                    <a:pt x="74168" y="297688"/>
                  </a:cubicBezTo>
                  <a:cubicBezTo>
                    <a:pt x="69850" y="293370"/>
                    <a:pt x="65913" y="288671"/>
                    <a:pt x="62611" y="283591"/>
                  </a:cubicBezTo>
                  <a:cubicBezTo>
                    <a:pt x="59309" y="278511"/>
                    <a:pt x="56388" y="273177"/>
                    <a:pt x="53975" y="267589"/>
                  </a:cubicBezTo>
                  <a:cubicBezTo>
                    <a:pt x="51562" y="262001"/>
                    <a:pt x="49911" y="256159"/>
                    <a:pt x="48641" y="250190"/>
                  </a:cubicBezTo>
                  <a:cubicBezTo>
                    <a:pt x="47371" y="244221"/>
                    <a:pt x="46863" y="238125"/>
                    <a:pt x="46863" y="232029"/>
                  </a:cubicBezTo>
                  <a:lnTo>
                    <a:pt x="46863" y="139192"/>
                  </a:lnTo>
                  <a:cubicBezTo>
                    <a:pt x="46863" y="133096"/>
                    <a:pt x="47498" y="127000"/>
                    <a:pt x="48641" y="121031"/>
                  </a:cubicBezTo>
                  <a:cubicBezTo>
                    <a:pt x="49784" y="115062"/>
                    <a:pt x="51562" y="109220"/>
                    <a:pt x="53975" y="103632"/>
                  </a:cubicBezTo>
                  <a:cubicBezTo>
                    <a:pt x="56388" y="98044"/>
                    <a:pt x="59182" y="92583"/>
                    <a:pt x="62611" y="87503"/>
                  </a:cubicBezTo>
                  <a:cubicBezTo>
                    <a:pt x="66040" y="82423"/>
                    <a:pt x="69850" y="77724"/>
                    <a:pt x="74168" y="73406"/>
                  </a:cubicBezTo>
                  <a:cubicBezTo>
                    <a:pt x="78486" y="69088"/>
                    <a:pt x="83185" y="65278"/>
                    <a:pt x="88265" y="61849"/>
                  </a:cubicBezTo>
                  <a:cubicBezTo>
                    <a:pt x="93345" y="58420"/>
                    <a:pt x="98806" y="55626"/>
                    <a:pt x="104394" y="53213"/>
                  </a:cubicBezTo>
                  <a:cubicBezTo>
                    <a:pt x="109982" y="50800"/>
                    <a:pt x="115951" y="49149"/>
                    <a:pt x="121920" y="47879"/>
                  </a:cubicBezTo>
                  <a:cubicBezTo>
                    <a:pt x="127889" y="46609"/>
                    <a:pt x="133985" y="46101"/>
                    <a:pt x="140081" y="46101"/>
                  </a:cubicBezTo>
                  <a:cubicBezTo>
                    <a:pt x="146177" y="46101"/>
                    <a:pt x="152273" y="46736"/>
                    <a:pt x="158242" y="47879"/>
                  </a:cubicBezTo>
                  <a:cubicBezTo>
                    <a:pt x="164211" y="49022"/>
                    <a:pt x="170053" y="50800"/>
                    <a:pt x="175768" y="53213"/>
                  </a:cubicBezTo>
                  <a:cubicBezTo>
                    <a:pt x="181483" y="55626"/>
                    <a:pt x="186817" y="58420"/>
                    <a:pt x="191897" y="61849"/>
                  </a:cubicBezTo>
                  <a:cubicBezTo>
                    <a:pt x="196977" y="65278"/>
                    <a:pt x="201676" y="69088"/>
                    <a:pt x="205994" y="73406"/>
                  </a:cubicBezTo>
                  <a:cubicBezTo>
                    <a:pt x="210312" y="77724"/>
                    <a:pt x="214249" y="82423"/>
                    <a:pt x="217551" y="87503"/>
                  </a:cubicBezTo>
                  <a:cubicBezTo>
                    <a:pt x="220853" y="92583"/>
                    <a:pt x="223774" y="97917"/>
                    <a:pt x="226187" y="103632"/>
                  </a:cubicBezTo>
                  <a:cubicBezTo>
                    <a:pt x="228600" y="109347"/>
                    <a:pt x="230251" y="115062"/>
                    <a:pt x="231521" y="121031"/>
                  </a:cubicBezTo>
                  <a:cubicBezTo>
                    <a:pt x="232791" y="127000"/>
                    <a:pt x="233299" y="133096"/>
                    <a:pt x="233299" y="139192"/>
                  </a:cubicBezTo>
                  <a:lnTo>
                    <a:pt x="233299" y="232156"/>
                  </a:lnTo>
                  <a:cubicBezTo>
                    <a:pt x="233299" y="247777"/>
                    <a:pt x="229616" y="262382"/>
                    <a:pt x="222123" y="276098"/>
                  </a:cubicBezTo>
                  <a:lnTo>
                    <a:pt x="200533" y="259969"/>
                  </a:lnTo>
                  <a:cubicBezTo>
                    <a:pt x="197993" y="258064"/>
                    <a:pt x="195326" y="256794"/>
                    <a:pt x="192278" y="256032"/>
                  </a:cubicBezTo>
                  <a:cubicBezTo>
                    <a:pt x="189230" y="255270"/>
                    <a:pt x="186309" y="255143"/>
                    <a:pt x="183134" y="255524"/>
                  </a:cubicBezTo>
                  <a:cubicBezTo>
                    <a:pt x="179959" y="255905"/>
                    <a:pt x="177165" y="256921"/>
                    <a:pt x="174498" y="258572"/>
                  </a:cubicBezTo>
                  <a:cubicBezTo>
                    <a:pt x="171831" y="260223"/>
                    <a:pt x="169545" y="262128"/>
                    <a:pt x="167767" y="264668"/>
                  </a:cubicBezTo>
                  <a:cubicBezTo>
                    <a:pt x="165989" y="267208"/>
                    <a:pt x="164592" y="269875"/>
                    <a:pt x="163830" y="272796"/>
                  </a:cubicBezTo>
                  <a:cubicBezTo>
                    <a:pt x="163068" y="275717"/>
                    <a:pt x="162941" y="278765"/>
                    <a:pt x="163322" y="281813"/>
                  </a:cubicBezTo>
                  <a:cubicBezTo>
                    <a:pt x="163703" y="284861"/>
                    <a:pt x="164719" y="287655"/>
                    <a:pt x="166370" y="290322"/>
                  </a:cubicBezTo>
                  <a:cubicBezTo>
                    <a:pt x="168021" y="292989"/>
                    <a:pt x="169926" y="295275"/>
                    <a:pt x="172466" y="297053"/>
                  </a:cubicBezTo>
                  <a:lnTo>
                    <a:pt x="190119" y="310261"/>
                  </a:lnTo>
                  <a:cubicBezTo>
                    <a:pt x="174752" y="320040"/>
                    <a:pt x="157988" y="324993"/>
                    <a:pt x="139827" y="324993"/>
                  </a:cubicBezTo>
                  <a:close/>
                </a:path>
              </a:pathLst>
            </a:custGeom>
            <a:solidFill>
              <a:srgbClr val="000000"/>
            </a:solidFill>
          </p:spPr>
          <p:txBody>
            <a:bodyPr/>
            <a:lstStyle/>
            <a:p>
              <a:endParaRPr lang="nl-BE" sz="700"/>
            </a:p>
          </p:txBody>
        </p:sp>
        <p:sp>
          <p:nvSpPr>
            <p:cNvPr id="9" name="Freeform 9"/>
            <p:cNvSpPr/>
            <p:nvPr/>
          </p:nvSpPr>
          <p:spPr>
            <a:xfrm>
              <a:off x="927227" y="621157"/>
              <a:ext cx="280193" cy="372439"/>
            </a:xfrm>
            <a:custGeom>
              <a:avLst/>
              <a:gdLst/>
              <a:ahLst/>
              <a:cxnLst/>
              <a:rect l="l" t="t" r="r" b="b"/>
              <a:pathLst>
                <a:path w="280193" h="372439">
                  <a:moveTo>
                    <a:pt x="279146" y="340614"/>
                  </a:moveTo>
                  <a:lnTo>
                    <a:pt x="162433" y="15367"/>
                  </a:lnTo>
                  <a:cubicBezTo>
                    <a:pt x="160782" y="10795"/>
                    <a:pt x="157988" y="6985"/>
                    <a:pt x="153924" y="4191"/>
                  </a:cubicBezTo>
                  <a:cubicBezTo>
                    <a:pt x="149860" y="1397"/>
                    <a:pt x="145415" y="0"/>
                    <a:pt x="140462" y="0"/>
                  </a:cubicBezTo>
                  <a:cubicBezTo>
                    <a:pt x="135509" y="0"/>
                    <a:pt x="131064" y="1397"/>
                    <a:pt x="127000" y="4191"/>
                  </a:cubicBezTo>
                  <a:cubicBezTo>
                    <a:pt x="122936" y="6985"/>
                    <a:pt x="120142" y="10795"/>
                    <a:pt x="118491" y="15367"/>
                  </a:cubicBezTo>
                  <a:lnTo>
                    <a:pt x="1651" y="340614"/>
                  </a:lnTo>
                  <a:cubicBezTo>
                    <a:pt x="508" y="343535"/>
                    <a:pt x="0" y="346583"/>
                    <a:pt x="0" y="349758"/>
                  </a:cubicBezTo>
                  <a:cubicBezTo>
                    <a:pt x="0" y="352933"/>
                    <a:pt x="762" y="355854"/>
                    <a:pt x="2032" y="358775"/>
                  </a:cubicBezTo>
                  <a:cubicBezTo>
                    <a:pt x="3302" y="361696"/>
                    <a:pt x="5207" y="364109"/>
                    <a:pt x="7493" y="366268"/>
                  </a:cubicBezTo>
                  <a:cubicBezTo>
                    <a:pt x="9779" y="368427"/>
                    <a:pt x="12446" y="369951"/>
                    <a:pt x="15494" y="371094"/>
                  </a:cubicBezTo>
                  <a:cubicBezTo>
                    <a:pt x="18542" y="372237"/>
                    <a:pt x="21590" y="372618"/>
                    <a:pt x="24638" y="372364"/>
                  </a:cubicBezTo>
                  <a:cubicBezTo>
                    <a:pt x="27686" y="372110"/>
                    <a:pt x="30734" y="371348"/>
                    <a:pt x="33655" y="369951"/>
                  </a:cubicBezTo>
                  <a:cubicBezTo>
                    <a:pt x="36576" y="368554"/>
                    <a:pt x="38989" y="366649"/>
                    <a:pt x="41021" y="364236"/>
                  </a:cubicBezTo>
                  <a:cubicBezTo>
                    <a:pt x="43053" y="361823"/>
                    <a:pt x="44577" y="359156"/>
                    <a:pt x="45593" y="356235"/>
                  </a:cubicBezTo>
                  <a:lnTo>
                    <a:pt x="81788" y="255524"/>
                  </a:lnTo>
                  <a:lnTo>
                    <a:pt x="199009" y="255524"/>
                  </a:lnTo>
                  <a:lnTo>
                    <a:pt x="235204" y="356235"/>
                  </a:lnTo>
                  <a:cubicBezTo>
                    <a:pt x="236347" y="359029"/>
                    <a:pt x="237871" y="361569"/>
                    <a:pt x="240030" y="363728"/>
                  </a:cubicBezTo>
                  <a:cubicBezTo>
                    <a:pt x="242189" y="365887"/>
                    <a:pt x="244602" y="367665"/>
                    <a:pt x="247269" y="368935"/>
                  </a:cubicBezTo>
                  <a:cubicBezTo>
                    <a:pt x="249936" y="370205"/>
                    <a:pt x="252984" y="370840"/>
                    <a:pt x="255905" y="370967"/>
                  </a:cubicBezTo>
                  <a:cubicBezTo>
                    <a:pt x="258826" y="371094"/>
                    <a:pt x="261874" y="370586"/>
                    <a:pt x="264795" y="369570"/>
                  </a:cubicBezTo>
                  <a:cubicBezTo>
                    <a:pt x="267716" y="368554"/>
                    <a:pt x="270256" y="367030"/>
                    <a:pt x="272415" y="364998"/>
                  </a:cubicBezTo>
                  <a:cubicBezTo>
                    <a:pt x="274574" y="362966"/>
                    <a:pt x="276479" y="360680"/>
                    <a:pt x="277876" y="357886"/>
                  </a:cubicBezTo>
                  <a:cubicBezTo>
                    <a:pt x="279273" y="355092"/>
                    <a:pt x="280035" y="352298"/>
                    <a:pt x="280162" y="349250"/>
                  </a:cubicBezTo>
                  <a:cubicBezTo>
                    <a:pt x="280289" y="346202"/>
                    <a:pt x="280035" y="343281"/>
                    <a:pt x="279146" y="340487"/>
                  </a:cubicBezTo>
                  <a:close/>
                  <a:moveTo>
                    <a:pt x="98425" y="209042"/>
                  </a:moveTo>
                  <a:lnTo>
                    <a:pt x="140335" y="92329"/>
                  </a:lnTo>
                  <a:lnTo>
                    <a:pt x="182245" y="209042"/>
                  </a:lnTo>
                  <a:lnTo>
                    <a:pt x="98425" y="209042"/>
                  </a:lnTo>
                  <a:close/>
                </a:path>
              </a:pathLst>
            </a:custGeom>
            <a:solidFill>
              <a:srgbClr val="000000"/>
            </a:solidFill>
          </p:spPr>
          <p:txBody>
            <a:bodyPr/>
            <a:lstStyle/>
            <a:p>
              <a:endParaRPr lang="nl-BE" sz="700"/>
            </a:p>
          </p:txBody>
        </p:sp>
      </p:grpSp>
      <p:sp>
        <p:nvSpPr>
          <p:cNvPr id="10" name="Freeform 10"/>
          <p:cNvSpPr/>
          <p:nvPr/>
        </p:nvSpPr>
        <p:spPr>
          <a:xfrm>
            <a:off x="8052164" y="4251034"/>
            <a:ext cx="577487" cy="756233"/>
          </a:xfrm>
          <a:custGeom>
            <a:avLst/>
            <a:gdLst/>
            <a:ahLst/>
            <a:cxnLst/>
            <a:rect l="l" t="t" r="r" b="b"/>
            <a:pathLst>
              <a:path w="1154973" h="1512465">
                <a:moveTo>
                  <a:pt x="0" y="0"/>
                </a:moveTo>
                <a:lnTo>
                  <a:pt x="1154973" y="0"/>
                </a:lnTo>
                <a:lnTo>
                  <a:pt x="1154973" y="1512466"/>
                </a:lnTo>
                <a:lnTo>
                  <a:pt x="0" y="1512466"/>
                </a:lnTo>
                <a:lnTo>
                  <a:pt x="0" y="0"/>
                </a:lnTo>
                <a:close/>
              </a:path>
            </a:pathLst>
          </a:custGeom>
          <a:blipFill>
            <a:blip r:embed="rId2"/>
            <a:stretch>
              <a:fillRect/>
            </a:stretch>
          </a:blipFill>
        </p:spPr>
        <p:txBody>
          <a:bodyPr/>
          <a:lstStyle/>
          <a:p>
            <a:endParaRPr lang="nl-BE" sz="700"/>
          </a:p>
        </p:txBody>
      </p:sp>
      <p:grpSp>
        <p:nvGrpSpPr>
          <p:cNvPr id="11" name="Group 11"/>
          <p:cNvGrpSpPr>
            <a:grpSpLocks noChangeAspect="1"/>
          </p:cNvGrpSpPr>
          <p:nvPr/>
        </p:nvGrpSpPr>
        <p:grpSpPr>
          <a:xfrm>
            <a:off x="2727160" y="0"/>
            <a:ext cx="4763" cy="5143500"/>
            <a:chOff x="0" y="0"/>
            <a:chExt cx="9525" cy="10287000"/>
          </a:xfrm>
        </p:grpSpPr>
        <p:sp>
          <p:nvSpPr>
            <p:cNvPr id="12" name="Freeform 12"/>
            <p:cNvSpPr/>
            <p:nvPr/>
          </p:nvSpPr>
          <p:spPr>
            <a:xfrm>
              <a:off x="0" y="0"/>
              <a:ext cx="9525" cy="10287000"/>
            </a:xfrm>
            <a:custGeom>
              <a:avLst/>
              <a:gdLst/>
              <a:ahLst/>
              <a:cxnLst/>
              <a:rect l="l" t="t" r="r" b="b"/>
              <a:pathLst>
                <a:path w="9525" h="10287000">
                  <a:moveTo>
                    <a:pt x="0" y="10287000"/>
                  </a:moveTo>
                  <a:lnTo>
                    <a:pt x="9525" y="10287000"/>
                  </a:lnTo>
                  <a:lnTo>
                    <a:pt x="9525" y="0"/>
                  </a:lnTo>
                  <a:lnTo>
                    <a:pt x="0" y="0"/>
                  </a:lnTo>
                  <a:close/>
                </a:path>
              </a:pathLst>
            </a:custGeom>
            <a:solidFill>
              <a:srgbClr val="000000">
                <a:alpha val="0"/>
              </a:srgbClr>
            </a:solidFill>
          </p:spPr>
          <p:txBody>
            <a:bodyPr/>
            <a:lstStyle/>
            <a:p>
              <a:endParaRPr lang="nl-BE" sz="700"/>
            </a:p>
          </p:txBody>
        </p:sp>
      </p:grpSp>
      <p:grpSp>
        <p:nvGrpSpPr>
          <p:cNvPr id="13" name="Group 13"/>
          <p:cNvGrpSpPr/>
          <p:nvPr/>
        </p:nvGrpSpPr>
        <p:grpSpPr>
          <a:xfrm>
            <a:off x="-1414658" y="-223178"/>
            <a:ext cx="4720689" cy="5589857"/>
            <a:chOff x="0" y="0"/>
            <a:chExt cx="3809617" cy="4511040"/>
          </a:xfrm>
        </p:grpSpPr>
        <p:sp>
          <p:nvSpPr>
            <p:cNvPr id="14" name="Freeform 14"/>
            <p:cNvSpPr/>
            <p:nvPr/>
          </p:nvSpPr>
          <p:spPr>
            <a:xfrm>
              <a:off x="159532" y="158750"/>
              <a:ext cx="3490554" cy="4193540"/>
            </a:xfrm>
            <a:custGeom>
              <a:avLst/>
              <a:gdLst/>
              <a:ahLst/>
              <a:cxnLst/>
              <a:rect l="l" t="t" r="r" b="b"/>
              <a:pathLst>
                <a:path w="3490554" h="4193540">
                  <a:moveTo>
                    <a:pt x="0" y="0"/>
                  </a:moveTo>
                  <a:lnTo>
                    <a:pt x="3490553" y="0"/>
                  </a:lnTo>
                  <a:lnTo>
                    <a:pt x="3490553" y="4193540"/>
                  </a:lnTo>
                  <a:lnTo>
                    <a:pt x="0" y="4193540"/>
                  </a:lnTo>
                  <a:close/>
                </a:path>
              </a:pathLst>
            </a:custGeom>
            <a:blipFill>
              <a:blip r:embed="rId3"/>
              <a:stretch>
                <a:fillRect l="-65317" r="-29775" b="-8191"/>
              </a:stretch>
            </a:blipFill>
          </p:spPr>
          <p:txBody>
            <a:bodyPr/>
            <a:lstStyle/>
            <a:p>
              <a:endParaRPr lang="nl-BE" sz="700"/>
            </a:p>
          </p:txBody>
        </p:sp>
      </p:grpSp>
      <p:sp>
        <p:nvSpPr>
          <p:cNvPr id="15" name="TextBox 15"/>
          <p:cNvSpPr txBox="1"/>
          <p:nvPr/>
        </p:nvSpPr>
        <p:spPr>
          <a:xfrm>
            <a:off x="4258229" y="1035411"/>
            <a:ext cx="4687705" cy="3129062"/>
          </a:xfrm>
          <a:prstGeom prst="rect">
            <a:avLst/>
          </a:prstGeom>
        </p:spPr>
        <p:txBody>
          <a:bodyPr lIns="0" tIns="0" rIns="0" bIns="0" rtlCol="0" anchor="t">
            <a:spAutoFit/>
          </a:bodyPr>
          <a:lstStyle/>
          <a:p>
            <a:pPr>
              <a:lnSpc>
                <a:spcPts val="4388"/>
              </a:lnSpc>
            </a:pPr>
            <a:r>
              <a:rPr lang="en-US" sz="3999" b="1">
                <a:latin typeface="Poppins Bold"/>
                <a:ea typeface="Poppins Bold"/>
                <a:cs typeface="Poppins Bold"/>
                <a:sym typeface="Poppins Bold"/>
              </a:rPr>
              <a:t>Réunion d’information préalable</a:t>
            </a:r>
          </a:p>
          <a:p>
            <a:pPr>
              <a:lnSpc>
                <a:spcPts val="4388"/>
              </a:lnSpc>
            </a:pPr>
            <a:r>
              <a:rPr lang="en-US" sz="3999" b="1">
                <a:latin typeface="Poppins Bold"/>
                <a:ea typeface="Poppins Bold"/>
                <a:cs typeface="Poppins Bold"/>
                <a:sym typeface="Poppins Bold"/>
              </a:rPr>
              <a:t> </a:t>
            </a:r>
          </a:p>
          <a:p>
            <a:pPr>
              <a:lnSpc>
                <a:spcPts val="3376"/>
              </a:lnSpc>
            </a:pPr>
            <a:r>
              <a:rPr lang="en-US" sz="3100" b="1">
                <a:solidFill>
                  <a:srgbClr val="0061FF"/>
                </a:solidFill>
                <a:latin typeface="Poppins Bold"/>
                <a:ea typeface="Poppins Bold"/>
                <a:cs typeface="Poppins Bold"/>
                <a:sym typeface="Poppins Bold"/>
              </a:rPr>
              <a:t>ASPIRAVI </a:t>
            </a:r>
          </a:p>
          <a:p>
            <a:pPr>
              <a:lnSpc>
                <a:spcPts val="3376"/>
              </a:lnSpc>
            </a:pPr>
            <a:r>
              <a:rPr lang="en-US" sz="3100" b="1">
                <a:solidFill>
                  <a:srgbClr val="0061FF"/>
                </a:solidFill>
                <a:latin typeface="Poppins Bold"/>
                <a:ea typeface="Poppins Bold"/>
                <a:cs typeface="Poppins Bold"/>
                <a:sym typeface="Poppins Bold"/>
              </a:rPr>
              <a:t> 13/04/2026 </a:t>
            </a:r>
          </a:p>
        </p:txBody>
      </p:sp>
      <p:sp>
        <p:nvSpPr>
          <p:cNvPr id="16" name="Freeform 16"/>
          <p:cNvSpPr/>
          <p:nvPr/>
        </p:nvSpPr>
        <p:spPr>
          <a:xfrm>
            <a:off x="3306031" y="835330"/>
            <a:ext cx="742179" cy="945451"/>
          </a:xfrm>
          <a:custGeom>
            <a:avLst/>
            <a:gdLst/>
            <a:ahLst/>
            <a:cxnLst/>
            <a:rect l="l" t="t" r="r" b="b"/>
            <a:pathLst>
              <a:path w="1484357" h="1890901">
                <a:moveTo>
                  <a:pt x="0" y="0"/>
                </a:moveTo>
                <a:lnTo>
                  <a:pt x="1484357" y="0"/>
                </a:lnTo>
                <a:lnTo>
                  <a:pt x="1484357" y="1890901"/>
                </a:lnTo>
                <a:lnTo>
                  <a:pt x="0" y="1890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2765" y="2964314"/>
            <a:ext cx="2957822" cy="2212462"/>
            <a:chOff x="0" y="0"/>
            <a:chExt cx="5915647" cy="4424921"/>
          </a:xfrm>
        </p:grpSpPr>
        <p:sp>
          <p:nvSpPr>
            <p:cNvPr id="3" name="Freeform 3"/>
            <p:cNvSpPr/>
            <p:nvPr/>
          </p:nvSpPr>
          <p:spPr>
            <a:xfrm>
              <a:off x="2127250" y="1686941"/>
              <a:ext cx="1180084" cy="1179830"/>
            </a:xfrm>
            <a:custGeom>
              <a:avLst/>
              <a:gdLst/>
              <a:ahLst/>
              <a:cxnLst/>
              <a:rect l="l" t="t" r="r" b="b"/>
              <a:pathLst>
                <a:path w="1180084" h="1179830">
                  <a:moveTo>
                    <a:pt x="590042" y="1179830"/>
                  </a:moveTo>
                  <a:cubicBezTo>
                    <a:pt x="264795" y="1179830"/>
                    <a:pt x="0" y="915289"/>
                    <a:pt x="0" y="589788"/>
                  </a:cubicBezTo>
                  <a:cubicBezTo>
                    <a:pt x="0" y="264287"/>
                    <a:pt x="264795" y="0"/>
                    <a:pt x="590042" y="0"/>
                  </a:cubicBezTo>
                  <a:cubicBezTo>
                    <a:pt x="915289" y="0"/>
                    <a:pt x="1180084" y="264541"/>
                    <a:pt x="1180084" y="590042"/>
                  </a:cubicBezTo>
                  <a:cubicBezTo>
                    <a:pt x="1180084" y="915543"/>
                    <a:pt x="915289" y="1179830"/>
                    <a:pt x="590042" y="1179830"/>
                  </a:cubicBezTo>
                  <a:close/>
                  <a:moveTo>
                    <a:pt x="590042" y="207010"/>
                  </a:moveTo>
                  <a:cubicBezTo>
                    <a:pt x="378841" y="207010"/>
                    <a:pt x="207010" y="378714"/>
                    <a:pt x="207010" y="590042"/>
                  </a:cubicBezTo>
                  <a:cubicBezTo>
                    <a:pt x="207010" y="801370"/>
                    <a:pt x="378714" y="973074"/>
                    <a:pt x="590042" y="973074"/>
                  </a:cubicBezTo>
                  <a:cubicBezTo>
                    <a:pt x="801370" y="973074"/>
                    <a:pt x="973074" y="801370"/>
                    <a:pt x="973074" y="590042"/>
                  </a:cubicBezTo>
                  <a:cubicBezTo>
                    <a:pt x="973074" y="378714"/>
                    <a:pt x="801370" y="207010"/>
                    <a:pt x="590042" y="207010"/>
                  </a:cubicBezTo>
                  <a:close/>
                </a:path>
              </a:pathLst>
            </a:custGeom>
            <a:solidFill>
              <a:srgbClr val="0061FF"/>
            </a:solidFill>
          </p:spPr>
          <p:txBody>
            <a:bodyPr/>
            <a:lstStyle/>
            <a:p>
              <a:endParaRPr lang="nl-BE" sz="700"/>
            </a:p>
          </p:txBody>
        </p:sp>
        <p:sp>
          <p:nvSpPr>
            <p:cNvPr id="4" name="Freeform 4"/>
            <p:cNvSpPr/>
            <p:nvPr/>
          </p:nvSpPr>
          <p:spPr>
            <a:xfrm>
              <a:off x="1707388" y="2995549"/>
              <a:ext cx="2020062" cy="883158"/>
            </a:xfrm>
            <a:custGeom>
              <a:avLst/>
              <a:gdLst/>
              <a:ahLst/>
              <a:cxnLst/>
              <a:rect l="l" t="t" r="r" b="b"/>
              <a:pathLst>
                <a:path w="2020062" h="883158">
                  <a:moveTo>
                    <a:pt x="1916430" y="883158"/>
                  </a:moveTo>
                  <a:lnTo>
                    <a:pt x="103378" y="883158"/>
                  </a:lnTo>
                  <a:cubicBezTo>
                    <a:pt x="46228" y="883158"/>
                    <a:pt x="0" y="836930"/>
                    <a:pt x="0" y="779780"/>
                  </a:cubicBezTo>
                  <a:lnTo>
                    <a:pt x="0" y="561467"/>
                  </a:lnTo>
                  <a:cubicBezTo>
                    <a:pt x="0" y="251841"/>
                    <a:pt x="251841" y="0"/>
                    <a:pt x="561467" y="0"/>
                  </a:cubicBezTo>
                  <a:lnTo>
                    <a:pt x="1458595" y="0"/>
                  </a:lnTo>
                  <a:cubicBezTo>
                    <a:pt x="1768221" y="0"/>
                    <a:pt x="2020062" y="251841"/>
                    <a:pt x="2020062" y="561467"/>
                  </a:cubicBezTo>
                  <a:lnTo>
                    <a:pt x="2020062" y="779780"/>
                  </a:lnTo>
                  <a:cubicBezTo>
                    <a:pt x="2020062" y="836930"/>
                    <a:pt x="1973453" y="883158"/>
                    <a:pt x="1916303" y="883158"/>
                  </a:cubicBezTo>
                  <a:close/>
                  <a:moveTo>
                    <a:pt x="206883" y="676021"/>
                  </a:moveTo>
                  <a:lnTo>
                    <a:pt x="1813052" y="676021"/>
                  </a:lnTo>
                  <a:lnTo>
                    <a:pt x="1813052" y="561086"/>
                  </a:lnTo>
                  <a:cubicBezTo>
                    <a:pt x="1813052" y="365506"/>
                    <a:pt x="1653921" y="206375"/>
                    <a:pt x="1458341" y="206375"/>
                  </a:cubicBezTo>
                  <a:lnTo>
                    <a:pt x="561594" y="206375"/>
                  </a:lnTo>
                  <a:cubicBezTo>
                    <a:pt x="366014" y="206375"/>
                    <a:pt x="206883" y="365506"/>
                    <a:pt x="206883" y="561086"/>
                  </a:cubicBezTo>
                  <a:lnTo>
                    <a:pt x="206883" y="676021"/>
                  </a:lnTo>
                  <a:close/>
                </a:path>
              </a:pathLst>
            </a:custGeom>
            <a:solidFill>
              <a:srgbClr val="0061FF"/>
            </a:solidFill>
          </p:spPr>
          <p:txBody>
            <a:bodyPr/>
            <a:lstStyle/>
            <a:p>
              <a:endParaRPr lang="nl-BE" sz="700"/>
            </a:p>
          </p:txBody>
        </p:sp>
        <p:sp>
          <p:nvSpPr>
            <p:cNvPr id="5" name="Freeform 5"/>
            <p:cNvSpPr/>
            <p:nvPr/>
          </p:nvSpPr>
          <p:spPr>
            <a:xfrm>
              <a:off x="63500" y="63500"/>
              <a:ext cx="5788533" cy="4294886"/>
            </a:xfrm>
            <a:custGeom>
              <a:avLst/>
              <a:gdLst/>
              <a:ahLst/>
              <a:cxnLst/>
              <a:rect l="l" t="t" r="r" b="b"/>
              <a:pathLst>
                <a:path w="5788533" h="4294886">
                  <a:moveTo>
                    <a:pt x="4559427" y="207137"/>
                  </a:moveTo>
                  <a:cubicBezTo>
                    <a:pt x="5123307" y="207137"/>
                    <a:pt x="5582285" y="530860"/>
                    <a:pt x="5582285" y="928878"/>
                  </a:cubicBezTo>
                  <a:cubicBezTo>
                    <a:pt x="5582285" y="1326896"/>
                    <a:pt x="5123561" y="1650619"/>
                    <a:pt x="4559427" y="1650619"/>
                  </a:cubicBezTo>
                  <a:cubicBezTo>
                    <a:pt x="4439285" y="1650619"/>
                    <a:pt x="4321429" y="1635887"/>
                    <a:pt x="4209161" y="1606677"/>
                  </a:cubicBezTo>
                  <a:cubicBezTo>
                    <a:pt x="4199128" y="1604010"/>
                    <a:pt x="4189730" y="1602867"/>
                    <a:pt x="4180713" y="1602867"/>
                  </a:cubicBezTo>
                  <a:cubicBezTo>
                    <a:pt x="4143122" y="1602867"/>
                    <a:pt x="4112514" y="1623441"/>
                    <a:pt x="4078098" y="1646809"/>
                  </a:cubicBezTo>
                  <a:cubicBezTo>
                    <a:pt x="4019424" y="1686560"/>
                    <a:pt x="3911982" y="1759331"/>
                    <a:pt x="3725419" y="1808607"/>
                  </a:cubicBezTo>
                  <a:cubicBezTo>
                    <a:pt x="3808731" y="1645920"/>
                    <a:pt x="3849752" y="1456563"/>
                    <a:pt x="3763138" y="1380490"/>
                  </a:cubicBezTo>
                  <a:cubicBezTo>
                    <a:pt x="3614929" y="1250569"/>
                    <a:pt x="3536570" y="1094486"/>
                    <a:pt x="3536570" y="929132"/>
                  </a:cubicBezTo>
                  <a:cubicBezTo>
                    <a:pt x="3536824" y="530860"/>
                    <a:pt x="3995548" y="207010"/>
                    <a:pt x="4559428" y="207010"/>
                  </a:cubicBezTo>
                  <a:close/>
                  <a:moveTo>
                    <a:pt x="3521837" y="1427353"/>
                  </a:moveTo>
                  <a:cubicBezTo>
                    <a:pt x="3547745" y="1458341"/>
                    <a:pt x="3575177" y="1488313"/>
                    <a:pt x="3606038" y="1516888"/>
                  </a:cubicBezTo>
                  <a:cubicBezTo>
                    <a:pt x="3602736" y="1572006"/>
                    <a:pt x="3558667" y="1725168"/>
                    <a:pt x="3456686" y="1843659"/>
                  </a:cubicBezTo>
                  <a:cubicBezTo>
                    <a:pt x="3422523" y="1883156"/>
                    <a:pt x="3416681" y="1938274"/>
                    <a:pt x="3441065" y="1983867"/>
                  </a:cubicBezTo>
                  <a:cubicBezTo>
                    <a:pt x="3463163" y="2025396"/>
                    <a:pt x="3505581" y="2050161"/>
                    <a:pt x="3552190" y="2050161"/>
                  </a:cubicBezTo>
                  <a:cubicBezTo>
                    <a:pt x="3557778" y="2050161"/>
                    <a:pt x="3563366" y="2049907"/>
                    <a:pt x="3568954" y="2049272"/>
                  </a:cubicBezTo>
                  <a:cubicBezTo>
                    <a:pt x="3920744" y="2003552"/>
                    <a:pt x="4112768" y="1873631"/>
                    <a:pt x="4194683" y="1818259"/>
                  </a:cubicBezTo>
                  <a:cubicBezTo>
                    <a:pt x="4195318" y="1817624"/>
                    <a:pt x="4196207" y="1817370"/>
                    <a:pt x="4196715" y="1816735"/>
                  </a:cubicBezTo>
                  <a:cubicBezTo>
                    <a:pt x="4313936" y="1843786"/>
                    <a:pt x="4435983" y="1857629"/>
                    <a:pt x="4559681" y="1857629"/>
                  </a:cubicBezTo>
                  <a:cubicBezTo>
                    <a:pt x="4635372" y="1857629"/>
                    <a:pt x="4709033" y="1851787"/>
                    <a:pt x="4780915" y="1841754"/>
                  </a:cubicBezTo>
                  <a:lnTo>
                    <a:pt x="4780915" y="3945128"/>
                  </a:lnTo>
                  <a:lnTo>
                    <a:pt x="4780661" y="3945128"/>
                  </a:lnTo>
                  <a:lnTo>
                    <a:pt x="3470783" y="3947541"/>
                  </a:lnTo>
                  <a:cubicBezTo>
                    <a:pt x="3420364" y="3947795"/>
                    <a:pt x="3373501" y="3965194"/>
                    <a:pt x="3338830" y="3996436"/>
                  </a:cubicBezTo>
                  <a:cubicBezTo>
                    <a:pt x="3315589" y="4017391"/>
                    <a:pt x="3261106" y="4041775"/>
                    <a:pt x="3184397" y="4041775"/>
                  </a:cubicBezTo>
                  <a:lnTo>
                    <a:pt x="2108581" y="4041775"/>
                  </a:lnTo>
                  <a:cubicBezTo>
                    <a:pt x="2070608" y="4041775"/>
                    <a:pt x="2006600" y="4016503"/>
                    <a:pt x="1942465" y="3975735"/>
                  </a:cubicBezTo>
                  <a:cubicBezTo>
                    <a:pt x="1910334" y="3955415"/>
                    <a:pt x="1873250" y="3944493"/>
                    <a:pt x="1835531" y="3944493"/>
                  </a:cubicBezTo>
                  <a:lnTo>
                    <a:pt x="512064" y="3944493"/>
                  </a:lnTo>
                  <a:lnTo>
                    <a:pt x="512064" y="1470152"/>
                  </a:lnTo>
                  <a:cubicBezTo>
                    <a:pt x="512064" y="1443990"/>
                    <a:pt x="527685" y="1427480"/>
                    <a:pt x="538226" y="1427480"/>
                  </a:cubicBezTo>
                  <a:close/>
                  <a:moveTo>
                    <a:pt x="4559427" y="0"/>
                  </a:moveTo>
                  <a:cubicBezTo>
                    <a:pt x="3881247" y="0"/>
                    <a:pt x="3329686" y="416560"/>
                    <a:pt x="3329686" y="928624"/>
                  </a:cubicBezTo>
                  <a:cubicBezTo>
                    <a:pt x="3329686" y="1028827"/>
                    <a:pt x="3351784" y="1126871"/>
                    <a:pt x="3392170" y="1220343"/>
                  </a:cubicBezTo>
                  <a:lnTo>
                    <a:pt x="538226" y="1220343"/>
                  </a:lnTo>
                  <a:cubicBezTo>
                    <a:pt x="409829" y="1220343"/>
                    <a:pt x="304927" y="1332357"/>
                    <a:pt x="304927" y="1470152"/>
                  </a:cubicBezTo>
                  <a:lnTo>
                    <a:pt x="304927" y="3944493"/>
                  </a:lnTo>
                  <a:lnTo>
                    <a:pt x="224536" y="3944493"/>
                  </a:lnTo>
                  <a:cubicBezTo>
                    <a:pt x="100711" y="3944493"/>
                    <a:pt x="0" y="4039997"/>
                    <a:pt x="0" y="4157472"/>
                  </a:cubicBezTo>
                  <a:cubicBezTo>
                    <a:pt x="0" y="4204716"/>
                    <a:pt x="6223" y="4250817"/>
                    <a:pt x="17907" y="4294886"/>
                  </a:cubicBezTo>
                  <a:lnTo>
                    <a:pt x="236347" y="4294886"/>
                  </a:lnTo>
                  <a:cubicBezTo>
                    <a:pt x="217170" y="4252722"/>
                    <a:pt x="206629" y="4206875"/>
                    <a:pt x="206502" y="4158996"/>
                  </a:cubicBezTo>
                  <a:cubicBezTo>
                    <a:pt x="207391" y="4157218"/>
                    <a:pt x="213614" y="4151884"/>
                    <a:pt x="224536" y="4151884"/>
                  </a:cubicBezTo>
                  <a:lnTo>
                    <a:pt x="1831594" y="4150995"/>
                  </a:lnTo>
                  <a:cubicBezTo>
                    <a:pt x="1902587" y="4195826"/>
                    <a:pt x="2008124" y="4249039"/>
                    <a:pt x="2108581" y="4249039"/>
                  </a:cubicBezTo>
                  <a:lnTo>
                    <a:pt x="3184144" y="4249039"/>
                  </a:lnTo>
                  <a:cubicBezTo>
                    <a:pt x="3300476" y="4249039"/>
                    <a:pt x="3407156" y="4213098"/>
                    <a:pt x="3470148" y="4154805"/>
                  </a:cubicBezTo>
                  <a:lnTo>
                    <a:pt x="5067808" y="4151502"/>
                  </a:lnTo>
                  <a:cubicBezTo>
                    <a:pt x="5078730" y="4151502"/>
                    <a:pt x="5084572" y="4156837"/>
                    <a:pt x="5085461" y="4157344"/>
                  </a:cubicBezTo>
                  <a:cubicBezTo>
                    <a:pt x="5085461" y="4205858"/>
                    <a:pt x="5074793" y="4252213"/>
                    <a:pt x="5055489" y="4294758"/>
                  </a:cubicBezTo>
                  <a:lnTo>
                    <a:pt x="5274310" y="4294758"/>
                  </a:lnTo>
                  <a:cubicBezTo>
                    <a:pt x="5285994" y="4250689"/>
                    <a:pt x="5292217" y="4204715"/>
                    <a:pt x="5292217" y="4157344"/>
                  </a:cubicBezTo>
                  <a:cubicBezTo>
                    <a:pt x="5292217" y="4040123"/>
                    <a:pt x="5191506" y="3944365"/>
                    <a:pt x="5067427" y="3944365"/>
                  </a:cubicBezTo>
                  <a:lnTo>
                    <a:pt x="4987290" y="3944365"/>
                  </a:lnTo>
                  <a:lnTo>
                    <a:pt x="4987290" y="1798320"/>
                  </a:lnTo>
                  <a:cubicBezTo>
                    <a:pt x="5442331" y="1670177"/>
                    <a:pt x="5771134" y="1345057"/>
                    <a:pt x="5788533" y="960628"/>
                  </a:cubicBezTo>
                  <a:lnTo>
                    <a:pt x="5788533" y="960628"/>
                  </a:lnTo>
                  <a:lnTo>
                    <a:pt x="5788533" y="896620"/>
                  </a:lnTo>
                  <a:lnTo>
                    <a:pt x="5788533" y="896620"/>
                  </a:lnTo>
                  <a:cubicBezTo>
                    <a:pt x="5766308" y="399288"/>
                    <a:pt x="5223383" y="0"/>
                    <a:pt x="4559427" y="0"/>
                  </a:cubicBezTo>
                  <a:close/>
                </a:path>
              </a:pathLst>
            </a:custGeom>
            <a:solidFill>
              <a:srgbClr val="0061FF"/>
            </a:solidFill>
          </p:spPr>
          <p:txBody>
            <a:bodyPr/>
            <a:lstStyle/>
            <a:p>
              <a:endParaRPr lang="nl-BE" sz="700"/>
            </a:p>
          </p:txBody>
        </p:sp>
        <p:sp>
          <p:nvSpPr>
            <p:cNvPr id="6" name="Freeform 6"/>
            <p:cNvSpPr/>
            <p:nvPr/>
          </p:nvSpPr>
          <p:spPr>
            <a:xfrm>
              <a:off x="3930904" y="684911"/>
              <a:ext cx="726441" cy="206756"/>
            </a:xfrm>
            <a:custGeom>
              <a:avLst/>
              <a:gdLst/>
              <a:ahLst/>
              <a:cxnLst/>
              <a:rect l="l" t="t" r="r" b="b"/>
              <a:pathLst>
                <a:path w="726441" h="206756">
                  <a:moveTo>
                    <a:pt x="623062" y="206756"/>
                  </a:moveTo>
                  <a:lnTo>
                    <a:pt x="103378" y="206756"/>
                  </a:lnTo>
                  <a:cubicBezTo>
                    <a:pt x="46228" y="206756"/>
                    <a:pt x="0" y="160528"/>
                    <a:pt x="0" y="103378"/>
                  </a:cubicBezTo>
                  <a:cubicBezTo>
                    <a:pt x="0" y="46228"/>
                    <a:pt x="46228" y="0"/>
                    <a:pt x="103378" y="0"/>
                  </a:cubicBezTo>
                  <a:lnTo>
                    <a:pt x="623062" y="0"/>
                  </a:lnTo>
                  <a:cubicBezTo>
                    <a:pt x="680212" y="0"/>
                    <a:pt x="726440" y="46228"/>
                    <a:pt x="726440" y="103378"/>
                  </a:cubicBezTo>
                  <a:cubicBezTo>
                    <a:pt x="726440" y="160528"/>
                    <a:pt x="680212" y="206756"/>
                    <a:pt x="623062" y="206756"/>
                  </a:cubicBezTo>
                  <a:close/>
                </a:path>
              </a:pathLst>
            </a:custGeom>
            <a:solidFill>
              <a:srgbClr val="0061FF"/>
            </a:solidFill>
          </p:spPr>
          <p:txBody>
            <a:bodyPr/>
            <a:lstStyle/>
            <a:p>
              <a:endParaRPr lang="nl-BE" sz="700"/>
            </a:p>
          </p:txBody>
        </p:sp>
        <p:sp>
          <p:nvSpPr>
            <p:cNvPr id="7" name="Freeform 7"/>
            <p:cNvSpPr/>
            <p:nvPr/>
          </p:nvSpPr>
          <p:spPr>
            <a:xfrm>
              <a:off x="3930904" y="1074039"/>
              <a:ext cx="1350138" cy="206756"/>
            </a:xfrm>
            <a:custGeom>
              <a:avLst/>
              <a:gdLst/>
              <a:ahLst/>
              <a:cxnLst/>
              <a:rect l="l" t="t" r="r" b="b"/>
              <a:pathLst>
                <a:path w="1350138" h="206756">
                  <a:moveTo>
                    <a:pt x="1246759" y="206756"/>
                  </a:moveTo>
                  <a:lnTo>
                    <a:pt x="103378" y="206756"/>
                  </a:lnTo>
                  <a:cubicBezTo>
                    <a:pt x="46228" y="206756"/>
                    <a:pt x="0" y="160528"/>
                    <a:pt x="0" y="103378"/>
                  </a:cubicBezTo>
                  <a:cubicBezTo>
                    <a:pt x="0" y="46228"/>
                    <a:pt x="46228" y="0"/>
                    <a:pt x="103378" y="0"/>
                  </a:cubicBezTo>
                  <a:lnTo>
                    <a:pt x="1246759" y="0"/>
                  </a:lnTo>
                  <a:cubicBezTo>
                    <a:pt x="1303909" y="0"/>
                    <a:pt x="1350137" y="46228"/>
                    <a:pt x="1350137" y="103378"/>
                  </a:cubicBezTo>
                  <a:cubicBezTo>
                    <a:pt x="1350391" y="160528"/>
                    <a:pt x="1303909" y="206756"/>
                    <a:pt x="1246759" y="206756"/>
                  </a:cubicBezTo>
                  <a:close/>
                </a:path>
              </a:pathLst>
            </a:custGeom>
            <a:solidFill>
              <a:srgbClr val="0061FF"/>
            </a:solidFill>
          </p:spPr>
          <p:txBody>
            <a:bodyPr/>
            <a:lstStyle/>
            <a:p>
              <a:endParaRPr lang="nl-BE" sz="700"/>
            </a:p>
          </p:txBody>
        </p:sp>
      </p:grpSp>
      <p:grpSp>
        <p:nvGrpSpPr>
          <p:cNvPr id="8" name="Group 8"/>
          <p:cNvGrpSpPr>
            <a:grpSpLocks noChangeAspect="1"/>
          </p:cNvGrpSpPr>
          <p:nvPr/>
        </p:nvGrpSpPr>
        <p:grpSpPr>
          <a:xfrm>
            <a:off x="1233240" y="2996060"/>
            <a:ext cx="2897148" cy="2147440"/>
            <a:chOff x="0" y="0"/>
            <a:chExt cx="5794299" cy="4294873"/>
          </a:xfrm>
        </p:grpSpPr>
        <p:sp>
          <p:nvSpPr>
            <p:cNvPr id="9" name="Freeform 9"/>
            <p:cNvSpPr/>
            <p:nvPr/>
          </p:nvSpPr>
          <p:spPr>
            <a:xfrm>
              <a:off x="0" y="0"/>
              <a:ext cx="5794248" cy="4294886"/>
            </a:xfrm>
            <a:custGeom>
              <a:avLst/>
              <a:gdLst/>
              <a:ahLst/>
              <a:cxnLst/>
              <a:rect l="l" t="t" r="r" b="b"/>
              <a:pathLst>
                <a:path w="5794248" h="4294886">
                  <a:moveTo>
                    <a:pt x="0" y="0"/>
                  </a:moveTo>
                  <a:lnTo>
                    <a:pt x="0" y="4294886"/>
                  </a:lnTo>
                  <a:lnTo>
                    <a:pt x="5794248" y="4294886"/>
                  </a:lnTo>
                  <a:lnTo>
                    <a:pt x="5794248" y="0"/>
                  </a:lnTo>
                  <a:close/>
                </a:path>
              </a:pathLst>
            </a:custGeom>
            <a:solidFill>
              <a:srgbClr val="000000">
                <a:alpha val="0"/>
              </a:srgbClr>
            </a:solidFill>
          </p:spPr>
          <p:txBody>
            <a:bodyPr/>
            <a:lstStyle/>
            <a:p>
              <a:endParaRPr lang="nl-BE" sz="700"/>
            </a:p>
          </p:txBody>
        </p:sp>
      </p:grpSp>
      <p:sp>
        <p:nvSpPr>
          <p:cNvPr id="10" name="Freeform 10"/>
          <p:cNvSpPr/>
          <p:nvPr/>
        </p:nvSpPr>
        <p:spPr>
          <a:xfrm>
            <a:off x="5350909" y="3076220"/>
            <a:ext cx="2191382" cy="2191382"/>
          </a:xfrm>
          <a:custGeom>
            <a:avLst/>
            <a:gdLst/>
            <a:ahLst/>
            <a:cxnLst/>
            <a:rect l="l" t="t" r="r" b="b"/>
            <a:pathLst>
              <a:path w="4382763" h="4382763">
                <a:moveTo>
                  <a:pt x="0" y="0"/>
                </a:moveTo>
                <a:lnTo>
                  <a:pt x="4382763" y="0"/>
                </a:lnTo>
                <a:lnTo>
                  <a:pt x="4382763" y="4382763"/>
                </a:lnTo>
                <a:lnTo>
                  <a:pt x="0" y="4382763"/>
                </a:lnTo>
                <a:lnTo>
                  <a:pt x="0" y="0"/>
                </a:lnTo>
                <a:close/>
              </a:path>
            </a:pathLst>
          </a:custGeom>
          <a:blipFill>
            <a:blip r:embed="rId2"/>
            <a:stretch>
              <a:fillRect/>
            </a:stretch>
          </a:blipFill>
        </p:spPr>
        <p:txBody>
          <a:bodyPr/>
          <a:lstStyle/>
          <a:p>
            <a:endParaRPr lang="nl-BE" sz="700"/>
          </a:p>
        </p:txBody>
      </p:sp>
      <p:sp>
        <p:nvSpPr>
          <p:cNvPr id="11" name="TextBox 11"/>
          <p:cNvSpPr txBox="1"/>
          <p:nvPr/>
        </p:nvSpPr>
        <p:spPr>
          <a:xfrm>
            <a:off x="658006" y="1620002"/>
            <a:ext cx="3472382" cy="1128514"/>
          </a:xfrm>
          <a:prstGeom prst="rect">
            <a:avLst/>
          </a:prstGeom>
        </p:spPr>
        <p:txBody>
          <a:bodyPr lIns="0" tIns="0" rIns="0" bIns="0" rtlCol="0" anchor="t">
            <a:spAutoFit/>
          </a:bodyPr>
          <a:lstStyle/>
          <a:p>
            <a:pPr algn="r">
              <a:lnSpc>
                <a:spcPts val="4388"/>
              </a:lnSpc>
            </a:pPr>
            <a:r>
              <a:rPr lang="en-US" sz="3999" b="1">
                <a:latin typeface="Poppins Bold"/>
                <a:ea typeface="Poppins Bold"/>
                <a:cs typeface="Poppins Bold"/>
                <a:sym typeface="Poppins Bold"/>
              </a:rPr>
              <a:t>Informations officielles </a:t>
            </a:r>
          </a:p>
        </p:txBody>
      </p:sp>
      <p:sp>
        <p:nvSpPr>
          <p:cNvPr id="12" name="TextBox 12"/>
          <p:cNvSpPr txBox="1"/>
          <p:nvPr/>
        </p:nvSpPr>
        <p:spPr>
          <a:xfrm>
            <a:off x="4572000" y="222276"/>
            <a:ext cx="2841974" cy="788101"/>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Le PV de la réunion peut être demandé auprès de l’administration communale </a:t>
            </a:r>
          </a:p>
        </p:txBody>
      </p:sp>
      <p:sp>
        <p:nvSpPr>
          <p:cNvPr id="13" name="TextBox 13"/>
          <p:cNvSpPr txBox="1"/>
          <p:nvPr/>
        </p:nvSpPr>
        <p:spPr>
          <a:xfrm>
            <a:off x="4244443" y="1414272"/>
            <a:ext cx="4653840" cy="1592295"/>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A partir du 14/04/2026, la captation vidéo des présentations du projet et de l’EIE ainsi que le fichier sonore de l’ensemble de la RIP seront disponibles pour une durée de 15 jours sur la page </a:t>
            </a:r>
          </a:p>
          <a:p>
            <a:pPr>
              <a:lnSpc>
                <a:spcPts val="2100"/>
              </a:lnSpc>
            </a:pPr>
            <a:r>
              <a:rPr lang="en-US" sz="1500" b="1">
                <a:latin typeface="Montserrat Bold"/>
                <a:ea typeface="Montserrat Bold"/>
                <a:cs typeface="Montserrat Bold"/>
                <a:sym typeface="Montserrat Bold"/>
              </a:rPr>
              <a:t>https://www.aspiravi.com/fr/projects/hensies/</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791" y="4438741"/>
            <a:ext cx="618077" cy="544063"/>
          </a:xfrm>
          <a:custGeom>
            <a:avLst/>
            <a:gdLst/>
            <a:ahLst/>
            <a:cxnLst/>
            <a:rect l="l" t="t" r="r" b="b"/>
            <a:pathLst>
              <a:path w="1236154" h="1088126">
                <a:moveTo>
                  <a:pt x="0" y="0"/>
                </a:moveTo>
                <a:lnTo>
                  <a:pt x="1236154" y="0"/>
                </a:lnTo>
                <a:lnTo>
                  <a:pt x="1236154" y="1088126"/>
                </a:lnTo>
                <a:lnTo>
                  <a:pt x="0" y="108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grpSp>
        <p:nvGrpSpPr>
          <p:cNvPr id="3" name="Group 3"/>
          <p:cNvGrpSpPr>
            <a:grpSpLocks noChangeAspect="1"/>
          </p:cNvGrpSpPr>
          <p:nvPr/>
        </p:nvGrpSpPr>
        <p:grpSpPr>
          <a:xfrm>
            <a:off x="3817835" y="4384501"/>
            <a:ext cx="568581" cy="568581"/>
            <a:chOff x="0" y="0"/>
            <a:chExt cx="1137158" cy="1137158"/>
          </a:xfrm>
        </p:grpSpPr>
        <p:sp>
          <p:nvSpPr>
            <p:cNvPr id="4" name="Freeform 4"/>
            <p:cNvSpPr/>
            <p:nvPr/>
          </p:nvSpPr>
          <p:spPr>
            <a:xfrm>
              <a:off x="0" y="0"/>
              <a:ext cx="1137158" cy="1137301"/>
            </a:xfrm>
            <a:custGeom>
              <a:avLst/>
              <a:gdLst/>
              <a:ahLst/>
              <a:cxnLst/>
              <a:rect l="l" t="t" r="r" b="b"/>
              <a:pathLst>
                <a:path w="1137158" h="1137301">
                  <a:moveTo>
                    <a:pt x="1061720" y="75438"/>
                  </a:moveTo>
                  <a:cubicBezTo>
                    <a:pt x="1055751" y="69469"/>
                    <a:pt x="1049528" y="63754"/>
                    <a:pt x="1043051" y="58420"/>
                  </a:cubicBezTo>
                  <a:cubicBezTo>
                    <a:pt x="1036574" y="53086"/>
                    <a:pt x="1029716" y="48006"/>
                    <a:pt x="1022731" y="43307"/>
                  </a:cubicBezTo>
                  <a:cubicBezTo>
                    <a:pt x="1015746" y="38608"/>
                    <a:pt x="1008507" y="34290"/>
                    <a:pt x="1001014" y="30353"/>
                  </a:cubicBezTo>
                  <a:cubicBezTo>
                    <a:pt x="993521" y="26416"/>
                    <a:pt x="985901" y="22733"/>
                    <a:pt x="978154" y="19558"/>
                  </a:cubicBezTo>
                  <a:cubicBezTo>
                    <a:pt x="970407" y="16383"/>
                    <a:pt x="962406" y="13462"/>
                    <a:pt x="954405" y="11049"/>
                  </a:cubicBezTo>
                  <a:cubicBezTo>
                    <a:pt x="946404" y="8636"/>
                    <a:pt x="938022" y="6604"/>
                    <a:pt x="929767" y="4953"/>
                  </a:cubicBezTo>
                  <a:cubicBezTo>
                    <a:pt x="921512" y="3302"/>
                    <a:pt x="913130" y="2032"/>
                    <a:pt x="904748" y="1270"/>
                  </a:cubicBezTo>
                  <a:cubicBezTo>
                    <a:pt x="896366" y="508"/>
                    <a:pt x="887984" y="0"/>
                    <a:pt x="879475" y="0"/>
                  </a:cubicBezTo>
                  <a:cubicBezTo>
                    <a:pt x="870966" y="0"/>
                    <a:pt x="862584" y="381"/>
                    <a:pt x="854202" y="1270"/>
                  </a:cubicBezTo>
                  <a:cubicBezTo>
                    <a:pt x="845820" y="2159"/>
                    <a:pt x="837438" y="3302"/>
                    <a:pt x="829183" y="4953"/>
                  </a:cubicBezTo>
                  <a:cubicBezTo>
                    <a:pt x="820928" y="6604"/>
                    <a:pt x="812673" y="8636"/>
                    <a:pt x="804672" y="11049"/>
                  </a:cubicBezTo>
                  <a:cubicBezTo>
                    <a:pt x="796671" y="13462"/>
                    <a:pt x="788670" y="16383"/>
                    <a:pt x="780923" y="19558"/>
                  </a:cubicBezTo>
                  <a:cubicBezTo>
                    <a:pt x="773176" y="22733"/>
                    <a:pt x="765556" y="26416"/>
                    <a:pt x="758063" y="30353"/>
                  </a:cubicBezTo>
                  <a:cubicBezTo>
                    <a:pt x="750570" y="34290"/>
                    <a:pt x="743458" y="38608"/>
                    <a:pt x="736346" y="43307"/>
                  </a:cubicBezTo>
                  <a:cubicBezTo>
                    <a:pt x="729234" y="48006"/>
                    <a:pt x="722503" y="52959"/>
                    <a:pt x="716026" y="58420"/>
                  </a:cubicBezTo>
                  <a:cubicBezTo>
                    <a:pt x="709549" y="63881"/>
                    <a:pt x="703199" y="69469"/>
                    <a:pt x="697357" y="75438"/>
                  </a:cubicBezTo>
                  <a:cubicBezTo>
                    <a:pt x="678815" y="94488"/>
                    <a:pt x="663575" y="115824"/>
                    <a:pt x="651383" y="139446"/>
                  </a:cubicBezTo>
                  <a:cubicBezTo>
                    <a:pt x="639191" y="163068"/>
                    <a:pt x="630936" y="187960"/>
                    <a:pt x="626237" y="214122"/>
                  </a:cubicBezTo>
                  <a:lnTo>
                    <a:pt x="190119" y="760222"/>
                  </a:lnTo>
                  <a:cubicBezTo>
                    <a:pt x="188087" y="762762"/>
                    <a:pt x="186563" y="765683"/>
                    <a:pt x="185547" y="768731"/>
                  </a:cubicBezTo>
                  <a:cubicBezTo>
                    <a:pt x="184531" y="771779"/>
                    <a:pt x="184150" y="775081"/>
                    <a:pt x="184277" y="778383"/>
                  </a:cubicBezTo>
                  <a:cubicBezTo>
                    <a:pt x="184404" y="781685"/>
                    <a:pt x="185166" y="784733"/>
                    <a:pt x="186563" y="787781"/>
                  </a:cubicBezTo>
                  <a:cubicBezTo>
                    <a:pt x="187960" y="790829"/>
                    <a:pt x="189738" y="793369"/>
                    <a:pt x="192024" y="795782"/>
                  </a:cubicBezTo>
                  <a:lnTo>
                    <a:pt x="215011" y="818769"/>
                  </a:lnTo>
                  <a:lnTo>
                    <a:pt x="162814" y="870712"/>
                  </a:lnTo>
                  <a:cubicBezTo>
                    <a:pt x="157607" y="875919"/>
                    <a:pt x="153416" y="881761"/>
                    <a:pt x="149987" y="888238"/>
                  </a:cubicBezTo>
                  <a:cubicBezTo>
                    <a:pt x="146558" y="894715"/>
                    <a:pt x="144272" y="901573"/>
                    <a:pt x="142875" y="908685"/>
                  </a:cubicBezTo>
                  <a:cubicBezTo>
                    <a:pt x="141478" y="915797"/>
                    <a:pt x="141224" y="923163"/>
                    <a:pt x="142113" y="930402"/>
                  </a:cubicBezTo>
                  <a:cubicBezTo>
                    <a:pt x="143002" y="937641"/>
                    <a:pt x="144780" y="944626"/>
                    <a:pt x="147701" y="951357"/>
                  </a:cubicBezTo>
                  <a:lnTo>
                    <a:pt x="7239" y="1092200"/>
                  </a:lnTo>
                  <a:cubicBezTo>
                    <a:pt x="4826" y="1094740"/>
                    <a:pt x="3048" y="1097661"/>
                    <a:pt x="1778" y="1100836"/>
                  </a:cubicBezTo>
                  <a:cubicBezTo>
                    <a:pt x="508" y="1104011"/>
                    <a:pt x="0" y="1107440"/>
                    <a:pt x="0" y="1110869"/>
                  </a:cubicBezTo>
                  <a:cubicBezTo>
                    <a:pt x="0" y="1114298"/>
                    <a:pt x="762" y="1117600"/>
                    <a:pt x="2159" y="1120902"/>
                  </a:cubicBezTo>
                  <a:cubicBezTo>
                    <a:pt x="3556" y="1124204"/>
                    <a:pt x="5461" y="1126871"/>
                    <a:pt x="7874" y="1129411"/>
                  </a:cubicBezTo>
                  <a:cubicBezTo>
                    <a:pt x="10287" y="1131951"/>
                    <a:pt x="13208" y="1133729"/>
                    <a:pt x="16383" y="1135126"/>
                  </a:cubicBezTo>
                  <a:cubicBezTo>
                    <a:pt x="19558" y="1136523"/>
                    <a:pt x="22860" y="1137158"/>
                    <a:pt x="26416" y="1137285"/>
                  </a:cubicBezTo>
                  <a:cubicBezTo>
                    <a:pt x="29972" y="1137412"/>
                    <a:pt x="33274" y="1136777"/>
                    <a:pt x="36449" y="1135507"/>
                  </a:cubicBezTo>
                  <a:cubicBezTo>
                    <a:pt x="39624" y="1134237"/>
                    <a:pt x="42545" y="1132459"/>
                    <a:pt x="45085" y="1130046"/>
                  </a:cubicBezTo>
                  <a:lnTo>
                    <a:pt x="185674" y="989203"/>
                  </a:lnTo>
                  <a:cubicBezTo>
                    <a:pt x="192405" y="992251"/>
                    <a:pt x="199390" y="994156"/>
                    <a:pt x="206629" y="995045"/>
                  </a:cubicBezTo>
                  <a:cubicBezTo>
                    <a:pt x="213868" y="995934"/>
                    <a:pt x="221107" y="995680"/>
                    <a:pt x="228346" y="994283"/>
                  </a:cubicBezTo>
                  <a:cubicBezTo>
                    <a:pt x="235585" y="992886"/>
                    <a:pt x="242443" y="990600"/>
                    <a:pt x="248920" y="987171"/>
                  </a:cubicBezTo>
                  <a:cubicBezTo>
                    <a:pt x="255397" y="983742"/>
                    <a:pt x="261239" y="979424"/>
                    <a:pt x="266319" y="974217"/>
                  </a:cubicBezTo>
                  <a:lnTo>
                    <a:pt x="318516" y="922020"/>
                  </a:lnTo>
                  <a:lnTo>
                    <a:pt x="341503" y="945007"/>
                  </a:lnTo>
                  <a:cubicBezTo>
                    <a:pt x="343789" y="947293"/>
                    <a:pt x="346456" y="949198"/>
                    <a:pt x="349504" y="950468"/>
                  </a:cubicBezTo>
                  <a:cubicBezTo>
                    <a:pt x="352552" y="951738"/>
                    <a:pt x="355600" y="952627"/>
                    <a:pt x="358902" y="952754"/>
                  </a:cubicBezTo>
                  <a:cubicBezTo>
                    <a:pt x="362204" y="952881"/>
                    <a:pt x="365379" y="952500"/>
                    <a:pt x="368554" y="951484"/>
                  </a:cubicBezTo>
                  <a:cubicBezTo>
                    <a:pt x="371729" y="950468"/>
                    <a:pt x="374523" y="948944"/>
                    <a:pt x="377063" y="946912"/>
                  </a:cubicBezTo>
                  <a:lnTo>
                    <a:pt x="923036" y="510921"/>
                  </a:lnTo>
                  <a:cubicBezTo>
                    <a:pt x="949198" y="506222"/>
                    <a:pt x="974090" y="497967"/>
                    <a:pt x="997712" y="485775"/>
                  </a:cubicBezTo>
                  <a:cubicBezTo>
                    <a:pt x="1021334" y="473583"/>
                    <a:pt x="1042670" y="458343"/>
                    <a:pt x="1061720" y="439801"/>
                  </a:cubicBezTo>
                  <a:cubicBezTo>
                    <a:pt x="1067689" y="433832"/>
                    <a:pt x="1073404" y="427609"/>
                    <a:pt x="1078738" y="421132"/>
                  </a:cubicBezTo>
                  <a:cubicBezTo>
                    <a:pt x="1084072" y="414655"/>
                    <a:pt x="1089152" y="407797"/>
                    <a:pt x="1093851" y="400812"/>
                  </a:cubicBezTo>
                  <a:cubicBezTo>
                    <a:pt x="1098550" y="393827"/>
                    <a:pt x="1102868" y="386588"/>
                    <a:pt x="1106805" y="379095"/>
                  </a:cubicBezTo>
                  <a:cubicBezTo>
                    <a:pt x="1110742" y="371602"/>
                    <a:pt x="1114425" y="363982"/>
                    <a:pt x="1117600" y="356235"/>
                  </a:cubicBezTo>
                  <a:cubicBezTo>
                    <a:pt x="1120775" y="348488"/>
                    <a:pt x="1123696" y="340487"/>
                    <a:pt x="1126109" y="332486"/>
                  </a:cubicBezTo>
                  <a:cubicBezTo>
                    <a:pt x="1128522" y="324485"/>
                    <a:pt x="1130554" y="316230"/>
                    <a:pt x="1132205" y="307975"/>
                  </a:cubicBezTo>
                  <a:cubicBezTo>
                    <a:pt x="1133856" y="299720"/>
                    <a:pt x="1135126" y="291338"/>
                    <a:pt x="1135888" y="282956"/>
                  </a:cubicBezTo>
                  <a:cubicBezTo>
                    <a:pt x="1136650" y="274574"/>
                    <a:pt x="1137158" y="266192"/>
                    <a:pt x="1137158" y="257683"/>
                  </a:cubicBezTo>
                  <a:cubicBezTo>
                    <a:pt x="1137158" y="249174"/>
                    <a:pt x="1136777" y="240792"/>
                    <a:pt x="1135888" y="232410"/>
                  </a:cubicBezTo>
                  <a:cubicBezTo>
                    <a:pt x="1134999" y="224028"/>
                    <a:pt x="1133856" y="215646"/>
                    <a:pt x="1132205" y="207391"/>
                  </a:cubicBezTo>
                  <a:cubicBezTo>
                    <a:pt x="1130554" y="199136"/>
                    <a:pt x="1128522" y="190881"/>
                    <a:pt x="1126109" y="182880"/>
                  </a:cubicBezTo>
                  <a:cubicBezTo>
                    <a:pt x="1123696" y="174879"/>
                    <a:pt x="1120775" y="166878"/>
                    <a:pt x="1117600" y="159131"/>
                  </a:cubicBezTo>
                  <a:cubicBezTo>
                    <a:pt x="1114425" y="151384"/>
                    <a:pt x="1110742" y="143764"/>
                    <a:pt x="1106805" y="136271"/>
                  </a:cubicBezTo>
                  <a:cubicBezTo>
                    <a:pt x="1102868" y="128778"/>
                    <a:pt x="1098550" y="121666"/>
                    <a:pt x="1093851" y="114554"/>
                  </a:cubicBezTo>
                  <a:cubicBezTo>
                    <a:pt x="1089152" y="107442"/>
                    <a:pt x="1084199" y="100711"/>
                    <a:pt x="1078738" y="94234"/>
                  </a:cubicBezTo>
                  <a:cubicBezTo>
                    <a:pt x="1073277" y="87757"/>
                    <a:pt x="1067689" y="81407"/>
                    <a:pt x="1061720" y="75565"/>
                  </a:cubicBezTo>
                  <a:close/>
                  <a:moveTo>
                    <a:pt x="228600" y="936244"/>
                  </a:moveTo>
                  <a:cubicBezTo>
                    <a:pt x="226695" y="938149"/>
                    <a:pt x="224663" y="939546"/>
                    <a:pt x="222250" y="940562"/>
                  </a:cubicBezTo>
                  <a:cubicBezTo>
                    <a:pt x="219837" y="941578"/>
                    <a:pt x="217297" y="942086"/>
                    <a:pt x="214757" y="942086"/>
                  </a:cubicBezTo>
                  <a:cubicBezTo>
                    <a:pt x="212217" y="942086"/>
                    <a:pt x="209677" y="941578"/>
                    <a:pt x="207264" y="940562"/>
                  </a:cubicBezTo>
                  <a:cubicBezTo>
                    <a:pt x="204851" y="939546"/>
                    <a:pt x="202692" y="938149"/>
                    <a:pt x="200914" y="936244"/>
                  </a:cubicBezTo>
                  <a:cubicBezTo>
                    <a:pt x="199136" y="934339"/>
                    <a:pt x="197612" y="932307"/>
                    <a:pt x="196596" y="929894"/>
                  </a:cubicBezTo>
                  <a:cubicBezTo>
                    <a:pt x="195580" y="927481"/>
                    <a:pt x="195072" y="924941"/>
                    <a:pt x="195072" y="922401"/>
                  </a:cubicBezTo>
                  <a:cubicBezTo>
                    <a:pt x="195072" y="919861"/>
                    <a:pt x="195580" y="917321"/>
                    <a:pt x="196596" y="914908"/>
                  </a:cubicBezTo>
                  <a:cubicBezTo>
                    <a:pt x="197612" y="912495"/>
                    <a:pt x="199009" y="910336"/>
                    <a:pt x="200914" y="908558"/>
                  </a:cubicBezTo>
                  <a:lnTo>
                    <a:pt x="252857" y="856615"/>
                  </a:lnTo>
                  <a:lnTo>
                    <a:pt x="280797" y="884555"/>
                  </a:lnTo>
                  <a:lnTo>
                    <a:pt x="228600" y="936244"/>
                  </a:lnTo>
                  <a:close/>
                  <a:moveTo>
                    <a:pt x="362331" y="890143"/>
                  </a:moveTo>
                  <a:lnTo>
                    <a:pt x="246761" y="774827"/>
                  </a:lnTo>
                  <a:lnTo>
                    <a:pt x="652907" y="266192"/>
                  </a:lnTo>
                  <a:lnTo>
                    <a:pt x="870966" y="484251"/>
                  </a:lnTo>
                  <a:lnTo>
                    <a:pt x="362331" y="890143"/>
                  </a:lnTo>
                  <a:close/>
                  <a:moveTo>
                    <a:pt x="979043" y="435610"/>
                  </a:moveTo>
                  <a:cubicBezTo>
                    <a:pt x="960374" y="446024"/>
                    <a:pt x="940689" y="453263"/>
                    <a:pt x="919861" y="457454"/>
                  </a:cubicBezTo>
                  <a:lnTo>
                    <a:pt x="799719" y="337439"/>
                  </a:lnTo>
                  <a:lnTo>
                    <a:pt x="679577" y="217297"/>
                  </a:lnTo>
                  <a:cubicBezTo>
                    <a:pt x="683768" y="196469"/>
                    <a:pt x="691134" y="176657"/>
                    <a:pt x="701421" y="158115"/>
                  </a:cubicBezTo>
                  <a:lnTo>
                    <a:pt x="701421" y="157861"/>
                  </a:lnTo>
                  <a:lnTo>
                    <a:pt x="979170" y="435610"/>
                  </a:lnTo>
                  <a:lnTo>
                    <a:pt x="979170" y="435610"/>
                  </a:lnTo>
                  <a:close/>
                  <a:moveTo>
                    <a:pt x="1024001" y="401955"/>
                  </a:moveTo>
                  <a:cubicBezTo>
                    <a:pt x="1023493" y="402336"/>
                    <a:pt x="1022985" y="402717"/>
                    <a:pt x="1022604" y="403225"/>
                  </a:cubicBezTo>
                  <a:lnTo>
                    <a:pt x="733933" y="114554"/>
                  </a:lnTo>
                  <a:cubicBezTo>
                    <a:pt x="734441" y="114046"/>
                    <a:pt x="734822" y="113538"/>
                    <a:pt x="735203" y="113157"/>
                  </a:cubicBezTo>
                  <a:cubicBezTo>
                    <a:pt x="739902" y="108458"/>
                    <a:pt x="744855" y="103886"/>
                    <a:pt x="750062" y="99695"/>
                  </a:cubicBezTo>
                  <a:cubicBezTo>
                    <a:pt x="755269" y="95504"/>
                    <a:pt x="760603" y="91440"/>
                    <a:pt x="766191" y="87757"/>
                  </a:cubicBezTo>
                  <a:cubicBezTo>
                    <a:pt x="771779" y="84074"/>
                    <a:pt x="777494" y="80645"/>
                    <a:pt x="783336" y="77470"/>
                  </a:cubicBezTo>
                  <a:cubicBezTo>
                    <a:pt x="789178" y="74295"/>
                    <a:pt x="795274" y="71501"/>
                    <a:pt x="801497" y="68834"/>
                  </a:cubicBezTo>
                  <a:cubicBezTo>
                    <a:pt x="807720" y="66167"/>
                    <a:pt x="813943" y="64008"/>
                    <a:pt x="820420" y="62103"/>
                  </a:cubicBezTo>
                  <a:cubicBezTo>
                    <a:pt x="826897" y="60198"/>
                    <a:pt x="833247" y="58547"/>
                    <a:pt x="839851" y="57277"/>
                  </a:cubicBezTo>
                  <a:cubicBezTo>
                    <a:pt x="846455" y="56007"/>
                    <a:pt x="853059" y="54991"/>
                    <a:pt x="859663" y="54356"/>
                  </a:cubicBezTo>
                  <a:cubicBezTo>
                    <a:pt x="866267" y="53721"/>
                    <a:pt x="872998" y="53340"/>
                    <a:pt x="879729" y="53340"/>
                  </a:cubicBezTo>
                  <a:cubicBezTo>
                    <a:pt x="886460" y="53340"/>
                    <a:pt x="893064" y="53721"/>
                    <a:pt x="899795" y="54356"/>
                  </a:cubicBezTo>
                  <a:cubicBezTo>
                    <a:pt x="906526" y="54991"/>
                    <a:pt x="913130" y="56007"/>
                    <a:pt x="919607" y="57277"/>
                  </a:cubicBezTo>
                  <a:cubicBezTo>
                    <a:pt x="926084" y="58547"/>
                    <a:pt x="932688" y="60198"/>
                    <a:pt x="939038" y="62103"/>
                  </a:cubicBezTo>
                  <a:cubicBezTo>
                    <a:pt x="945388" y="64008"/>
                    <a:pt x="951738" y="66294"/>
                    <a:pt x="957961" y="68834"/>
                  </a:cubicBezTo>
                  <a:cubicBezTo>
                    <a:pt x="964184" y="71374"/>
                    <a:pt x="970153" y="74295"/>
                    <a:pt x="976122" y="77470"/>
                  </a:cubicBezTo>
                  <a:cubicBezTo>
                    <a:pt x="982091" y="80645"/>
                    <a:pt x="987806" y="84074"/>
                    <a:pt x="993267" y="87757"/>
                  </a:cubicBezTo>
                  <a:cubicBezTo>
                    <a:pt x="998728" y="91440"/>
                    <a:pt x="1004189" y="95504"/>
                    <a:pt x="1009396" y="99695"/>
                  </a:cubicBezTo>
                  <a:cubicBezTo>
                    <a:pt x="1014603" y="103886"/>
                    <a:pt x="1019556" y="108458"/>
                    <a:pt x="1024255" y="113157"/>
                  </a:cubicBezTo>
                  <a:cubicBezTo>
                    <a:pt x="1028954" y="117856"/>
                    <a:pt x="1033526" y="122809"/>
                    <a:pt x="1037717" y="128016"/>
                  </a:cubicBezTo>
                  <a:cubicBezTo>
                    <a:pt x="1041908" y="133223"/>
                    <a:pt x="1045972" y="138557"/>
                    <a:pt x="1049655" y="144145"/>
                  </a:cubicBezTo>
                  <a:cubicBezTo>
                    <a:pt x="1053338" y="149733"/>
                    <a:pt x="1056767" y="155448"/>
                    <a:pt x="1059942" y="161290"/>
                  </a:cubicBezTo>
                  <a:cubicBezTo>
                    <a:pt x="1063117" y="167132"/>
                    <a:pt x="1065911" y="173228"/>
                    <a:pt x="1068578" y="179451"/>
                  </a:cubicBezTo>
                  <a:cubicBezTo>
                    <a:pt x="1071245" y="185674"/>
                    <a:pt x="1073404" y="191897"/>
                    <a:pt x="1075309" y="198374"/>
                  </a:cubicBezTo>
                  <a:cubicBezTo>
                    <a:pt x="1077214" y="204851"/>
                    <a:pt x="1078865" y="211201"/>
                    <a:pt x="1080135" y="217805"/>
                  </a:cubicBezTo>
                  <a:cubicBezTo>
                    <a:pt x="1081405" y="224409"/>
                    <a:pt x="1082421" y="231013"/>
                    <a:pt x="1083056" y="237617"/>
                  </a:cubicBezTo>
                  <a:cubicBezTo>
                    <a:pt x="1083691" y="244221"/>
                    <a:pt x="1084072" y="250952"/>
                    <a:pt x="1084072" y="257683"/>
                  </a:cubicBezTo>
                  <a:cubicBezTo>
                    <a:pt x="1084072" y="264414"/>
                    <a:pt x="1083691" y="271018"/>
                    <a:pt x="1083056" y="277749"/>
                  </a:cubicBezTo>
                  <a:cubicBezTo>
                    <a:pt x="1082421" y="284480"/>
                    <a:pt x="1081405" y="291084"/>
                    <a:pt x="1080135" y="297561"/>
                  </a:cubicBezTo>
                  <a:cubicBezTo>
                    <a:pt x="1078865" y="304038"/>
                    <a:pt x="1077214" y="310642"/>
                    <a:pt x="1075309" y="316992"/>
                  </a:cubicBezTo>
                  <a:cubicBezTo>
                    <a:pt x="1073404" y="323342"/>
                    <a:pt x="1071118" y="329692"/>
                    <a:pt x="1068578" y="335915"/>
                  </a:cubicBezTo>
                  <a:cubicBezTo>
                    <a:pt x="1066038" y="342138"/>
                    <a:pt x="1063117" y="348107"/>
                    <a:pt x="1059942" y="354076"/>
                  </a:cubicBezTo>
                  <a:cubicBezTo>
                    <a:pt x="1056767" y="360045"/>
                    <a:pt x="1053338" y="365760"/>
                    <a:pt x="1049655" y="371221"/>
                  </a:cubicBezTo>
                  <a:cubicBezTo>
                    <a:pt x="1045972" y="376682"/>
                    <a:pt x="1041908" y="382143"/>
                    <a:pt x="1037717" y="387350"/>
                  </a:cubicBezTo>
                  <a:cubicBezTo>
                    <a:pt x="1033526" y="392557"/>
                    <a:pt x="1028954" y="397510"/>
                    <a:pt x="1024255" y="402209"/>
                  </a:cubicBezTo>
                  <a:lnTo>
                    <a:pt x="1024128" y="401955"/>
                  </a:lnTo>
                  <a:close/>
                </a:path>
              </a:pathLst>
            </a:custGeom>
            <a:solidFill>
              <a:srgbClr val="000000"/>
            </a:solidFill>
          </p:spPr>
          <p:txBody>
            <a:bodyPr/>
            <a:lstStyle/>
            <a:p>
              <a:endParaRPr lang="nl-BE" sz="700"/>
            </a:p>
          </p:txBody>
        </p:sp>
      </p:grpSp>
      <p:sp>
        <p:nvSpPr>
          <p:cNvPr id="5" name="Freeform 5"/>
          <p:cNvSpPr/>
          <p:nvPr/>
        </p:nvSpPr>
        <p:spPr>
          <a:xfrm>
            <a:off x="4757890" y="4347058"/>
            <a:ext cx="631393" cy="635746"/>
          </a:xfrm>
          <a:custGeom>
            <a:avLst/>
            <a:gdLst/>
            <a:ahLst/>
            <a:cxnLst/>
            <a:rect l="l" t="t" r="r" b="b"/>
            <a:pathLst>
              <a:path w="1262786" h="1271492">
                <a:moveTo>
                  <a:pt x="0" y="0"/>
                </a:moveTo>
                <a:lnTo>
                  <a:pt x="1262786" y="0"/>
                </a:lnTo>
                <a:lnTo>
                  <a:pt x="1262786" y="1271492"/>
                </a:lnTo>
                <a:lnTo>
                  <a:pt x="0" y="1271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sp>
        <p:nvSpPr>
          <p:cNvPr id="6" name="Freeform 6"/>
          <p:cNvSpPr/>
          <p:nvPr/>
        </p:nvSpPr>
        <p:spPr>
          <a:xfrm>
            <a:off x="6813728" y="4414185"/>
            <a:ext cx="2152650" cy="552450"/>
          </a:xfrm>
          <a:custGeom>
            <a:avLst/>
            <a:gdLst/>
            <a:ahLst/>
            <a:cxnLst/>
            <a:rect l="l" t="t" r="r" b="b"/>
            <a:pathLst>
              <a:path w="4305300" h="1104900">
                <a:moveTo>
                  <a:pt x="0" y="0"/>
                </a:moveTo>
                <a:lnTo>
                  <a:pt x="4305300" y="0"/>
                </a:lnTo>
                <a:lnTo>
                  <a:pt x="4305300" y="1104900"/>
                </a:lnTo>
                <a:lnTo>
                  <a:pt x="0" y="1104900"/>
                </a:lnTo>
                <a:lnTo>
                  <a:pt x="0" y="0"/>
                </a:lnTo>
                <a:close/>
              </a:path>
            </a:pathLst>
          </a:custGeom>
          <a:blipFill>
            <a:blip r:embed="rId6"/>
            <a:stretch>
              <a:fillRect/>
            </a:stretch>
          </a:blipFill>
        </p:spPr>
        <p:txBody>
          <a:bodyPr/>
          <a:lstStyle/>
          <a:p>
            <a:endParaRPr lang="nl-BE" sz="700"/>
          </a:p>
        </p:txBody>
      </p:sp>
      <p:grpSp>
        <p:nvGrpSpPr>
          <p:cNvPr id="7" name="Group 7"/>
          <p:cNvGrpSpPr>
            <a:grpSpLocks noChangeAspect="1"/>
          </p:cNvGrpSpPr>
          <p:nvPr/>
        </p:nvGrpSpPr>
        <p:grpSpPr>
          <a:xfrm>
            <a:off x="2794256" y="4384501"/>
            <a:ext cx="651280" cy="568514"/>
            <a:chOff x="0" y="0"/>
            <a:chExt cx="1105980" cy="965429"/>
          </a:xfrm>
        </p:grpSpPr>
        <p:sp>
          <p:nvSpPr>
            <p:cNvPr id="8" name="Freeform 8"/>
            <p:cNvSpPr/>
            <p:nvPr/>
          </p:nvSpPr>
          <p:spPr>
            <a:xfrm>
              <a:off x="0" y="0"/>
              <a:ext cx="1106043" cy="965454"/>
            </a:xfrm>
            <a:custGeom>
              <a:avLst/>
              <a:gdLst/>
              <a:ahLst/>
              <a:cxnLst/>
              <a:rect l="l" t="t" r="r" b="b"/>
              <a:pathLst>
                <a:path w="1106043" h="965454">
                  <a:moveTo>
                    <a:pt x="0" y="965454"/>
                  </a:moveTo>
                  <a:lnTo>
                    <a:pt x="1106043" y="965454"/>
                  </a:lnTo>
                  <a:lnTo>
                    <a:pt x="1106043" y="0"/>
                  </a:lnTo>
                  <a:lnTo>
                    <a:pt x="0" y="0"/>
                  </a:lnTo>
                  <a:close/>
                </a:path>
              </a:pathLst>
            </a:custGeom>
            <a:solidFill>
              <a:srgbClr val="000000">
                <a:alpha val="0"/>
              </a:srgbClr>
            </a:solidFill>
          </p:spPr>
          <p:txBody>
            <a:bodyPr/>
            <a:lstStyle/>
            <a:p>
              <a:endParaRPr lang="nl-BE" sz="700"/>
            </a:p>
          </p:txBody>
        </p:sp>
      </p:grpSp>
      <p:grpSp>
        <p:nvGrpSpPr>
          <p:cNvPr id="9" name="Group 9"/>
          <p:cNvGrpSpPr>
            <a:grpSpLocks noChangeAspect="1"/>
          </p:cNvGrpSpPr>
          <p:nvPr/>
        </p:nvGrpSpPr>
        <p:grpSpPr>
          <a:xfrm>
            <a:off x="3817401" y="4384348"/>
            <a:ext cx="568667" cy="568667"/>
            <a:chOff x="0" y="0"/>
            <a:chExt cx="1137323" cy="1137323"/>
          </a:xfrm>
        </p:grpSpPr>
        <p:sp>
          <p:nvSpPr>
            <p:cNvPr id="10" name="Freeform 10"/>
            <p:cNvSpPr/>
            <p:nvPr/>
          </p:nvSpPr>
          <p:spPr>
            <a:xfrm>
              <a:off x="0" y="0"/>
              <a:ext cx="1137285" cy="1137285"/>
            </a:xfrm>
            <a:custGeom>
              <a:avLst/>
              <a:gdLst/>
              <a:ahLst/>
              <a:cxnLst/>
              <a:rect l="l" t="t" r="r" b="b"/>
              <a:pathLst>
                <a:path w="1137285" h="1137285">
                  <a:moveTo>
                    <a:pt x="0" y="1137285"/>
                  </a:moveTo>
                  <a:lnTo>
                    <a:pt x="1137285" y="1137285"/>
                  </a:lnTo>
                  <a:lnTo>
                    <a:pt x="1137285" y="0"/>
                  </a:lnTo>
                  <a:lnTo>
                    <a:pt x="0" y="0"/>
                  </a:lnTo>
                  <a:close/>
                </a:path>
              </a:pathLst>
            </a:custGeom>
            <a:solidFill>
              <a:srgbClr val="000000">
                <a:alpha val="0"/>
              </a:srgbClr>
            </a:solidFill>
          </p:spPr>
          <p:txBody>
            <a:bodyPr/>
            <a:lstStyle/>
            <a:p>
              <a:endParaRPr lang="nl-BE" sz="700"/>
            </a:p>
          </p:txBody>
        </p:sp>
      </p:grpSp>
      <p:sp>
        <p:nvSpPr>
          <p:cNvPr id="11" name="Freeform 11"/>
          <p:cNvSpPr/>
          <p:nvPr/>
        </p:nvSpPr>
        <p:spPr>
          <a:xfrm>
            <a:off x="3968103" y="2833108"/>
            <a:ext cx="1421180" cy="1421180"/>
          </a:xfrm>
          <a:custGeom>
            <a:avLst/>
            <a:gdLst/>
            <a:ahLst/>
            <a:cxnLst/>
            <a:rect l="l" t="t" r="r" b="b"/>
            <a:pathLst>
              <a:path w="2842360" h="2842360">
                <a:moveTo>
                  <a:pt x="0" y="0"/>
                </a:moveTo>
                <a:lnTo>
                  <a:pt x="2842360" y="0"/>
                </a:lnTo>
                <a:lnTo>
                  <a:pt x="2842360" y="2842360"/>
                </a:lnTo>
                <a:lnTo>
                  <a:pt x="0" y="2842360"/>
                </a:lnTo>
                <a:lnTo>
                  <a:pt x="0" y="0"/>
                </a:lnTo>
                <a:close/>
              </a:path>
            </a:pathLst>
          </a:custGeom>
          <a:blipFill>
            <a:blip r:embed="rId7"/>
            <a:stretch>
              <a:fillRect/>
            </a:stretch>
          </a:blipFill>
        </p:spPr>
        <p:txBody>
          <a:bodyPr/>
          <a:lstStyle/>
          <a:p>
            <a:endParaRPr lang="nl-BE" sz="700"/>
          </a:p>
        </p:txBody>
      </p:sp>
      <p:sp>
        <p:nvSpPr>
          <p:cNvPr id="12" name="Freeform 12"/>
          <p:cNvSpPr/>
          <p:nvPr/>
        </p:nvSpPr>
        <p:spPr>
          <a:xfrm>
            <a:off x="5760758" y="4384501"/>
            <a:ext cx="446284" cy="568514"/>
          </a:xfrm>
          <a:custGeom>
            <a:avLst/>
            <a:gdLst/>
            <a:ahLst/>
            <a:cxnLst/>
            <a:rect l="l" t="t" r="r" b="b"/>
            <a:pathLst>
              <a:path w="892567" h="1137028">
                <a:moveTo>
                  <a:pt x="0" y="0"/>
                </a:moveTo>
                <a:lnTo>
                  <a:pt x="892567" y="0"/>
                </a:lnTo>
                <a:lnTo>
                  <a:pt x="892567" y="1137028"/>
                </a:lnTo>
                <a:lnTo>
                  <a:pt x="0" y="11370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sz="700"/>
          </a:p>
        </p:txBody>
      </p:sp>
      <p:sp>
        <p:nvSpPr>
          <p:cNvPr id="13" name="TextBox 13"/>
          <p:cNvSpPr txBox="1"/>
          <p:nvPr/>
        </p:nvSpPr>
        <p:spPr>
          <a:xfrm>
            <a:off x="1467131" y="192112"/>
            <a:ext cx="6757269" cy="2923877"/>
          </a:xfrm>
          <a:prstGeom prst="rect">
            <a:avLst/>
          </a:prstGeom>
        </p:spPr>
        <p:txBody>
          <a:bodyPr lIns="0" tIns="0" rIns="0" bIns="0" rtlCol="0" anchor="t">
            <a:spAutoFit/>
          </a:bodyPr>
          <a:lstStyle/>
          <a:p>
            <a:pPr algn="ctr">
              <a:lnSpc>
                <a:spcPts val="5738"/>
              </a:lnSpc>
            </a:pPr>
            <a:r>
              <a:rPr lang="en-US" sz="5250" b="1">
                <a:latin typeface="Poppins Bold"/>
                <a:ea typeface="Poppins Bold"/>
                <a:cs typeface="Poppins Bold"/>
                <a:sym typeface="Poppins Bold"/>
              </a:rPr>
              <a:t>POUR RETROUVER LES PRÉSENTATIONS DE CETTE RIP </a:t>
            </a:r>
          </a:p>
        </p:txBody>
      </p:sp>
      <p:sp>
        <p:nvSpPr>
          <p:cNvPr id="14" name="TextBox 14"/>
          <p:cNvSpPr txBox="1"/>
          <p:nvPr/>
        </p:nvSpPr>
        <p:spPr>
          <a:xfrm>
            <a:off x="1808468" y="2435193"/>
            <a:ext cx="6182179" cy="385555"/>
          </a:xfrm>
          <a:prstGeom prst="rect">
            <a:avLst/>
          </a:prstGeom>
        </p:spPr>
        <p:txBody>
          <a:bodyPr lIns="0" tIns="0" rIns="0" bIns="0" rtlCol="0" anchor="t">
            <a:spAutoFit/>
          </a:bodyPr>
          <a:lstStyle/>
          <a:p>
            <a:pPr>
              <a:lnSpc>
                <a:spcPts val="3267"/>
              </a:lnSpc>
            </a:pPr>
            <a:r>
              <a:rPr lang="en-US" sz="2334" b="1">
                <a:latin typeface="Montserrat Bold"/>
                <a:ea typeface="Montserrat Bold"/>
                <a:cs typeface="Montserrat Bold"/>
                <a:sym typeface="Montserrat Bold"/>
              </a:rPr>
              <a:t>www.aspiravi.com/fr/projects/hensies/</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0791" y="4438741"/>
            <a:ext cx="618077" cy="544063"/>
          </a:xfrm>
          <a:custGeom>
            <a:avLst/>
            <a:gdLst/>
            <a:ahLst/>
            <a:cxnLst/>
            <a:rect l="l" t="t" r="r" b="b"/>
            <a:pathLst>
              <a:path w="1236154" h="1088126">
                <a:moveTo>
                  <a:pt x="0" y="0"/>
                </a:moveTo>
                <a:lnTo>
                  <a:pt x="1236154" y="0"/>
                </a:lnTo>
                <a:lnTo>
                  <a:pt x="1236154" y="1088126"/>
                </a:lnTo>
                <a:lnTo>
                  <a:pt x="0" y="10881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grpSp>
        <p:nvGrpSpPr>
          <p:cNvPr id="3" name="Group 3"/>
          <p:cNvGrpSpPr>
            <a:grpSpLocks noChangeAspect="1"/>
          </p:cNvGrpSpPr>
          <p:nvPr/>
        </p:nvGrpSpPr>
        <p:grpSpPr>
          <a:xfrm>
            <a:off x="3817835" y="4384501"/>
            <a:ext cx="568581" cy="568581"/>
            <a:chOff x="0" y="0"/>
            <a:chExt cx="1137158" cy="1137158"/>
          </a:xfrm>
        </p:grpSpPr>
        <p:sp>
          <p:nvSpPr>
            <p:cNvPr id="4" name="Freeform 4"/>
            <p:cNvSpPr/>
            <p:nvPr/>
          </p:nvSpPr>
          <p:spPr>
            <a:xfrm>
              <a:off x="0" y="0"/>
              <a:ext cx="1137158" cy="1137301"/>
            </a:xfrm>
            <a:custGeom>
              <a:avLst/>
              <a:gdLst/>
              <a:ahLst/>
              <a:cxnLst/>
              <a:rect l="l" t="t" r="r" b="b"/>
              <a:pathLst>
                <a:path w="1137158" h="1137301">
                  <a:moveTo>
                    <a:pt x="1061720" y="75438"/>
                  </a:moveTo>
                  <a:cubicBezTo>
                    <a:pt x="1055751" y="69469"/>
                    <a:pt x="1049528" y="63754"/>
                    <a:pt x="1043051" y="58420"/>
                  </a:cubicBezTo>
                  <a:cubicBezTo>
                    <a:pt x="1036574" y="53086"/>
                    <a:pt x="1029716" y="48006"/>
                    <a:pt x="1022731" y="43307"/>
                  </a:cubicBezTo>
                  <a:cubicBezTo>
                    <a:pt x="1015746" y="38608"/>
                    <a:pt x="1008507" y="34290"/>
                    <a:pt x="1001014" y="30353"/>
                  </a:cubicBezTo>
                  <a:cubicBezTo>
                    <a:pt x="993521" y="26416"/>
                    <a:pt x="985901" y="22733"/>
                    <a:pt x="978154" y="19558"/>
                  </a:cubicBezTo>
                  <a:cubicBezTo>
                    <a:pt x="970407" y="16383"/>
                    <a:pt x="962406" y="13462"/>
                    <a:pt x="954405" y="11049"/>
                  </a:cubicBezTo>
                  <a:cubicBezTo>
                    <a:pt x="946404" y="8636"/>
                    <a:pt x="938022" y="6604"/>
                    <a:pt x="929767" y="4953"/>
                  </a:cubicBezTo>
                  <a:cubicBezTo>
                    <a:pt x="921512" y="3302"/>
                    <a:pt x="913130" y="2032"/>
                    <a:pt x="904748" y="1270"/>
                  </a:cubicBezTo>
                  <a:cubicBezTo>
                    <a:pt x="896366" y="508"/>
                    <a:pt x="887984" y="0"/>
                    <a:pt x="879475" y="0"/>
                  </a:cubicBezTo>
                  <a:cubicBezTo>
                    <a:pt x="870966" y="0"/>
                    <a:pt x="862584" y="381"/>
                    <a:pt x="854202" y="1270"/>
                  </a:cubicBezTo>
                  <a:cubicBezTo>
                    <a:pt x="845820" y="2159"/>
                    <a:pt x="837438" y="3302"/>
                    <a:pt x="829183" y="4953"/>
                  </a:cubicBezTo>
                  <a:cubicBezTo>
                    <a:pt x="820928" y="6604"/>
                    <a:pt x="812673" y="8636"/>
                    <a:pt x="804672" y="11049"/>
                  </a:cubicBezTo>
                  <a:cubicBezTo>
                    <a:pt x="796671" y="13462"/>
                    <a:pt x="788670" y="16383"/>
                    <a:pt x="780923" y="19558"/>
                  </a:cubicBezTo>
                  <a:cubicBezTo>
                    <a:pt x="773176" y="22733"/>
                    <a:pt x="765556" y="26416"/>
                    <a:pt x="758063" y="30353"/>
                  </a:cubicBezTo>
                  <a:cubicBezTo>
                    <a:pt x="750570" y="34290"/>
                    <a:pt x="743458" y="38608"/>
                    <a:pt x="736346" y="43307"/>
                  </a:cubicBezTo>
                  <a:cubicBezTo>
                    <a:pt x="729234" y="48006"/>
                    <a:pt x="722503" y="52959"/>
                    <a:pt x="716026" y="58420"/>
                  </a:cubicBezTo>
                  <a:cubicBezTo>
                    <a:pt x="709549" y="63881"/>
                    <a:pt x="703199" y="69469"/>
                    <a:pt x="697357" y="75438"/>
                  </a:cubicBezTo>
                  <a:cubicBezTo>
                    <a:pt x="678815" y="94488"/>
                    <a:pt x="663575" y="115824"/>
                    <a:pt x="651383" y="139446"/>
                  </a:cubicBezTo>
                  <a:cubicBezTo>
                    <a:pt x="639191" y="163068"/>
                    <a:pt x="630936" y="187960"/>
                    <a:pt x="626237" y="214122"/>
                  </a:cubicBezTo>
                  <a:lnTo>
                    <a:pt x="190119" y="760222"/>
                  </a:lnTo>
                  <a:cubicBezTo>
                    <a:pt x="188087" y="762762"/>
                    <a:pt x="186563" y="765683"/>
                    <a:pt x="185547" y="768731"/>
                  </a:cubicBezTo>
                  <a:cubicBezTo>
                    <a:pt x="184531" y="771779"/>
                    <a:pt x="184150" y="775081"/>
                    <a:pt x="184277" y="778383"/>
                  </a:cubicBezTo>
                  <a:cubicBezTo>
                    <a:pt x="184404" y="781685"/>
                    <a:pt x="185166" y="784733"/>
                    <a:pt x="186563" y="787781"/>
                  </a:cubicBezTo>
                  <a:cubicBezTo>
                    <a:pt x="187960" y="790829"/>
                    <a:pt x="189738" y="793369"/>
                    <a:pt x="192024" y="795782"/>
                  </a:cubicBezTo>
                  <a:lnTo>
                    <a:pt x="215011" y="818769"/>
                  </a:lnTo>
                  <a:lnTo>
                    <a:pt x="162814" y="870712"/>
                  </a:lnTo>
                  <a:cubicBezTo>
                    <a:pt x="157607" y="875919"/>
                    <a:pt x="153416" y="881761"/>
                    <a:pt x="149987" y="888238"/>
                  </a:cubicBezTo>
                  <a:cubicBezTo>
                    <a:pt x="146558" y="894715"/>
                    <a:pt x="144272" y="901573"/>
                    <a:pt x="142875" y="908685"/>
                  </a:cubicBezTo>
                  <a:cubicBezTo>
                    <a:pt x="141478" y="915797"/>
                    <a:pt x="141224" y="923163"/>
                    <a:pt x="142113" y="930402"/>
                  </a:cubicBezTo>
                  <a:cubicBezTo>
                    <a:pt x="143002" y="937641"/>
                    <a:pt x="144780" y="944626"/>
                    <a:pt x="147701" y="951357"/>
                  </a:cubicBezTo>
                  <a:lnTo>
                    <a:pt x="7239" y="1092200"/>
                  </a:lnTo>
                  <a:cubicBezTo>
                    <a:pt x="4826" y="1094740"/>
                    <a:pt x="3048" y="1097661"/>
                    <a:pt x="1778" y="1100836"/>
                  </a:cubicBezTo>
                  <a:cubicBezTo>
                    <a:pt x="508" y="1104011"/>
                    <a:pt x="0" y="1107440"/>
                    <a:pt x="0" y="1110869"/>
                  </a:cubicBezTo>
                  <a:cubicBezTo>
                    <a:pt x="0" y="1114298"/>
                    <a:pt x="762" y="1117600"/>
                    <a:pt x="2159" y="1120902"/>
                  </a:cubicBezTo>
                  <a:cubicBezTo>
                    <a:pt x="3556" y="1124204"/>
                    <a:pt x="5461" y="1126871"/>
                    <a:pt x="7874" y="1129411"/>
                  </a:cubicBezTo>
                  <a:cubicBezTo>
                    <a:pt x="10287" y="1131951"/>
                    <a:pt x="13208" y="1133729"/>
                    <a:pt x="16383" y="1135126"/>
                  </a:cubicBezTo>
                  <a:cubicBezTo>
                    <a:pt x="19558" y="1136523"/>
                    <a:pt x="22860" y="1137158"/>
                    <a:pt x="26416" y="1137285"/>
                  </a:cubicBezTo>
                  <a:cubicBezTo>
                    <a:pt x="29972" y="1137412"/>
                    <a:pt x="33274" y="1136777"/>
                    <a:pt x="36449" y="1135507"/>
                  </a:cubicBezTo>
                  <a:cubicBezTo>
                    <a:pt x="39624" y="1134237"/>
                    <a:pt x="42545" y="1132459"/>
                    <a:pt x="45085" y="1130046"/>
                  </a:cubicBezTo>
                  <a:lnTo>
                    <a:pt x="185674" y="989203"/>
                  </a:lnTo>
                  <a:cubicBezTo>
                    <a:pt x="192405" y="992251"/>
                    <a:pt x="199390" y="994156"/>
                    <a:pt x="206629" y="995045"/>
                  </a:cubicBezTo>
                  <a:cubicBezTo>
                    <a:pt x="213868" y="995934"/>
                    <a:pt x="221107" y="995680"/>
                    <a:pt x="228346" y="994283"/>
                  </a:cubicBezTo>
                  <a:cubicBezTo>
                    <a:pt x="235585" y="992886"/>
                    <a:pt x="242443" y="990600"/>
                    <a:pt x="248920" y="987171"/>
                  </a:cubicBezTo>
                  <a:cubicBezTo>
                    <a:pt x="255397" y="983742"/>
                    <a:pt x="261239" y="979424"/>
                    <a:pt x="266319" y="974217"/>
                  </a:cubicBezTo>
                  <a:lnTo>
                    <a:pt x="318516" y="922020"/>
                  </a:lnTo>
                  <a:lnTo>
                    <a:pt x="341503" y="945007"/>
                  </a:lnTo>
                  <a:cubicBezTo>
                    <a:pt x="343789" y="947293"/>
                    <a:pt x="346456" y="949198"/>
                    <a:pt x="349504" y="950468"/>
                  </a:cubicBezTo>
                  <a:cubicBezTo>
                    <a:pt x="352552" y="951738"/>
                    <a:pt x="355600" y="952627"/>
                    <a:pt x="358902" y="952754"/>
                  </a:cubicBezTo>
                  <a:cubicBezTo>
                    <a:pt x="362204" y="952881"/>
                    <a:pt x="365379" y="952500"/>
                    <a:pt x="368554" y="951484"/>
                  </a:cubicBezTo>
                  <a:cubicBezTo>
                    <a:pt x="371729" y="950468"/>
                    <a:pt x="374523" y="948944"/>
                    <a:pt x="377063" y="946912"/>
                  </a:cubicBezTo>
                  <a:lnTo>
                    <a:pt x="923036" y="510921"/>
                  </a:lnTo>
                  <a:cubicBezTo>
                    <a:pt x="949198" y="506222"/>
                    <a:pt x="974090" y="497967"/>
                    <a:pt x="997712" y="485775"/>
                  </a:cubicBezTo>
                  <a:cubicBezTo>
                    <a:pt x="1021334" y="473583"/>
                    <a:pt x="1042670" y="458343"/>
                    <a:pt x="1061720" y="439801"/>
                  </a:cubicBezTo>
                  <a:cubicBezTo>
                    <a:pt x="1067689" y="433832"/>
                    <a:pt x="1073404" y="427609"/>
                    <a:pt x="1078738" y="421132"/>
                  </a:cubicBezTo>
                  <a:cubicBezTo>
                    <a:pt x="1084072" y="414655"/>
                    <a:pt x="1089152" y="407797"/>
                    <a:pt x="1093851" y="400812"/>
                  </a:cubicBezTo>
                  <a:cubicBezTo>
                    <a:pt x="1098550" y="393827"/>
                    <a:pt x="1102868" y="386588"/>
                    <a:pt x="1106805" y="379095"/>
                  </a:cubicBezTo>
                  <a:cubicBezTo>
                    <a:pt x="1110742" y="371602"/>
                    <a:pt x="1114425" y="363982"/>
                    <a:pt x="1117600" y="356235"/>
                  </a:cubicBezTo>
                  <a:cubicBezTo>
                    <a:pt x="1120775" y="348488"/>
                    <a:pt x="1123696" y="340487"/>
                    <a:pt x="1126109" y="332486"/>
                  </a:cubicBezTo>
                  <a:cubicBezTo>
                    <a:pt x="1128522" y="324485"/>
                    <a:pt x="1130554" y="316230"/>
                    <a:pt x="1132205" y="307975"/>
                  </a:cubicBezTo>
                  <a:cubicBezTo>
                    <a:pt x="1133856" y="299720"/>
                    <a:pt x="1135126" y="291338"/>
                    <a:pt x="1135888" y="282956"/>
                  </a:cubicBezTo>
                  <a:cubicBezTo>
                    <a:pt x="1136650" y="274574"/>
                    <a:pt x="1137158" y="266192"/>
                    <a:pt x="1137158" y="257683"/>
                  </a:cubicBezTo>
                  <a:cubicBezTo>
                    <a:pt x="1137158" y="249174"/>
                    <a:pt x="1136777" y="240792"/>
                    <a:pt x="1135888" y="232410"/>
                  </a:cubicBezTo>
                  <a:cubicBezTo>
                    <a:pt x="1134999" y="224028"/>
                    <a:pt x="1133856" y="215646"/>
                    <a:pt x="1132205" y="207391"/>
                  </a:cubicBezTo>
                  <a:cubicBezTo>
                    <a:pt x="1130554" y="199136"/>
                    <a:pt x="1128522" y="190881"/>
                    <a:pt x="1126109" y="182880"/>
                  </a:cubicBezTo>
                  <a:cubicBezTo>
                    <a:pt x="1123696" y="174879"/>
                    <a:pt x="1120775" y="166878"/>
                    <a:pt x="1117600" y="159131"/>
                  </a:cubicBezTo>
                  <a:cubicBezTo>
                    <a:pt x="1114425" y="151384"/>
                    <a:pt x="1110742" y="143764"/>
                    <a:pt x="1106805" y="136271"/>
                  </a:cubicBezTo>
                  <a:cubicBezTo>
                    <a:pt x="1102868" y="128778"/>
                    <a:pt x="1098550" y="121666"/>
                    <a:pt x="1093851" y="114554"/>
                  </a:cubicBezTo>
                  <a:cubicBezTo>
                    <a:pt x="1089152" y="107442"/>
                    <a:pt x="1084199" y="100711"/>
                    <a:pt x="1078738" y="94234"/>
                  </a:cubicBezTo>
                  <a:cubicBezTo>
                    <a:pt x="1073277" y="87757"/>
                    <a:pt x="1067689" y="81407"/>
                    <a:pt x="1061720" y="75565"/>
                  </a:cubicBezTo>
                  <a:close/>
                  <a:moveTo>
                    <a:pt x="228600" y="936244"/>
                  </a:moveTo>
                  <a:cubicBezTo>
                    <a:pt x="226695" y="938149"/>
                    <a:pt x="224663" y="939546"/>
                    <a:pt x="222250" y="940562"/>
                  </a:cubicBezTo>
                  <a:cubicBezTo>
                    <a:pt x="219837" y="941578"/>
                    <a:pt x="217297" y="942086"/>
                    <a:pt x="214757" y="942086"/>
                  </a:cubicBezTo>
                  <a:cubicBezTo>
                    <a:pt x="212217" y="942086"/>
                    <a:pt x="209677" y="941578"/>
                    <a:pt x="207264" y="940562"/>
                  </a:cubicBezTo>
                  <a:cubicBezTo>
                    <a:pt x="204851" y="939546"/>
                    <a:pt x="202692" y="938149"/>
                    <a:pt x="200914" y="936244"/>
                  </a:cubicBezTo>
                  <a:cubicBezTo>
                    <a:pt x="199136" y="934339"/>
                    <a:pt x="197612" y="932307"/>
                    <a:pt x="196596" y="929894"/>
                  </a:cubicBezTo>
                  <a:cubicBezTo>
                    <a:pt x="195580" y="927481"/>
                    <a:pt x="195072" y="924941"/>
                    <a:pt x="195072" y="922401"/>
                  </a:cubicBezTo>
                  <a:cubicBezTo>
                    <a:pt x="195072" y="919861"/>
                    <a:pt x="195580" y="917321"/>
                    <a:pt x="196596" y="914908"/>
                  </a:cubicBezTo>
                  <a:cubicBezTo>
                    <a:pt x="197612" y="912495"/>
                    <a:pt x="199009" y="910336"/>
                    <a:pt x="200914" y="908558"/>
                  </a:cubicBezTo>
                  <a:lnTo>
                    <a:pt x="252857" y="856615"/>
                  </a:lnTo>
                  <a:lnTo>
                    <a:pt x="280797" y="884555"/>
                  </a:lnTo>
                  <a:lnTo>
                    <a:pt x="228600" y="936244"/>
                  </a:lnTo>
                  <a:close/>
                  <a:moveTo>
                    <a:pt x="362331" y="890143"/>
                  </a:moveTo>
                  <a:lnTo>
                    <a:pt x="246761" y="774827"/>
                  </a:lnTo>
                  <a:lnTo>
                    <a:pt x="652907" y="266192"/>
                  </a:lnTo>
                  <a:lnTo>
                    <a:pt x="870966" y="484251"/>
                  </a:lnTo>
                  <a:lnTo>
                    <a:pt x="362331" y="890143"/>
                  </a:lnTo>
                  <a:close/>
                  <a:moveTo>
                    <a:pt x="979043" y="435610"/>
                  </a:moveTo>
                  <a:cubicBezTo>
                    <a:pt x="960374" y="446024"/>
                    <a:pt x="940689" y="453263"/>
                    <a:pt x="919861" y="457454"/>
                  </a:cubicBezTo>
                  <a:lnTo>
                    <a:pt x="799719" y="337439"/>
                  </a:lnTo>
                  <a:lnTo>
                    <a:pt x="679577" y="217297"/>
                  </a:lnTo>
                  <a:cubicBezTo>
                    <a:pt x="683768" y="196469"/>
                    <a:pt x="691134" y="176657"/>
                    <a:pt x="701421" y="158115"/>
                  </a:cubicBezTo>
                  <a:lnTo>
                    <a:pt x="701421" y="157861"/>
                  </a:lnTo>
                  <a:lnTo>
                    <a:pt x="979170" y="435610"/>
                  </a:lnTo>
                  <a:lnTo>
                    <a:pt x="979170" y="435610"/>
                  </a:lnTo>
                  <a:close/>
                  <a:moveTo>
                    <a:pt x="1024001" y="401955"/>
                  </a:moveTo>
                  <a:cubicBezTo>
                    <a:pt x="1023493" y="402336"/>
                    <a:pt x="1022985" y="402717"/>
                    <a:pt x="1022604" y="403225"/>
                  </a:cubicBezTo>
                  <a:lnTo>
                    <a:pt x="733933" y="114554"/>
                  </a:lnTo>
                  <a:cubicBezTo>
                    <a:pt x="734441" y="114046"/>
                    <a:pt x="734822" y="113538"/>
                    <a:pt x="735203" y="113157"/>
                  </a:cubicBezTo>
                  <a:cubicBezTo>
                    <a:pt x="739902" y="108458"/>
                    <a:pt x="744855" y="103886"/>
                    <a:pt x="750062" y="99695"/>
                  </a:cubicBezTo>
                  <a:cubicBezTo>
                    <a:pt x="755269" y="95504"/>
                    <a:pt x="760603" y="91440"/>
                    <a:pt x="766191" y="87757"/>
                  </a:cubicBezTo>
                  <a:cubicBezTo>
                    <a:pt x="771779" y="84074"/>
                    <a:pt x="777494" y="80645"/>
                    <a:pt x="783336" y="77470"/>
                  </a:cubicBezTo>
                  <a:cubicBezTo>
                    <a:pt x="789178" y="74295"/>
                    <a:pt x="795274" y="71501"/>
                    <a:pt x="801497" y="68834"/>
                  </a:cubicBezTo>
                  <a:cubicBezTo>
                    <a:pt x="807720" y="66167"/>
                    <a:pt x="813943" y="64008"/>
                    <a:pt x="820420" y="62103"/>
                  </a:cubicBezTo>
                  <a:cubicBezTo>
                    <a:pt x="826897" y="60198"/>
                    <a:pt x="833247" y="58547"/>
                    <a:pt x="839851" y="57277"/>
                  </a:cubicBezTo>
                  <a:cubicBezTo>
                    <a:pt x="846455" y="56007"/>
                    <a:pt x="853059" y="54991"/>
                    <a:pt x="859663" y="54356"/>
                  </a:cubicBezTo>
                  <a:cubicBezTo>
                    <a:pt x="866267" y="53721"/>
                    <a:pt x="872998" y="53340"/>
                    <a:pt x="879729" y="53340"/>
                  </a:cubicBezTo>
                  <a:cubicBezTo>
                    <a:pt x="886460" y="53340"/>
                    <a:pt x="893064" y="53721"/>
                    <a:pt x="899795" y="54356"/>
                  </a:cubicBezTo>
                  <a:cubicBezTo>
                    <a:pt x="906526" y="54991"/>
                    <a:pt x="913130" y="56007"/>
                    <a:pt x="919607" y="57277"/>
                  </a:cubicBezTo>
                  <a:cubicBezTo>
                    <a:pt x="926084" y="58547"/>
                    <a:pt x="932688" y="60198"/>
                    <a:pt x="939038" y="62103"/>
                  </a:cubicBezTo>
                  <a:cubicBezTo>
                    <a:pt x="945388" y="64008"/>
                    <a:pt x="951738" y="66294"/>
                    <a:pt x="957961" y="68834"/>
                  </a:cubicBezTo>
                  <a:cubicBezTo>
                    <a:pt x="964184" y="71374"/>
                    <a:pt x="970153" y="74295"/>
                    <a:pt x="976122" y="77470"/>
                  </a:cubicBezTo>
                  <a:cubicBezTo>
                    <a:pt x="982091" y="80645"/>
                    <a:pt x="987806" y="84074"/>
                    <a:pt x="993267" y="87757"/>
                  </a:cubicBezTo>
                  <a:cubicBezTo>
                    <a:pt x="998728" y="91440"/>
                    <a:pt x="1004189" y="95504"/>
                    <a:pt x="1009396" y="99695"/>
                  </a:cubicBezTo>
                  <a:cubicBezTo>
                    <a:pt x="1014603" y="103886"/>
                    <a:pt x="1019556" y="108458"/>
                    <a:pt x="1024255" y="113157"/>
                  </a:cubicBezTo>
                  <a:cubicBezTo>
                    <a:pt x="1028954" y="117856"/>
                    <a:pt x="1033526" y="122809"/>
                    <a:pt x="1037717" y="128016"/>
                  </a:cubicBezTo>
                  <a:cubicBezTo>
                    <a:pt x="1041908" y="133223"/>
                    <a:pt x="1045972" y="138557"/>
                    <a:pt x="1049655" y="144145"/>
                  </a:cubicBezTo>
                  <a:cubicBezTo>
                    <a:pt x="1053338" y="149733"/>
                    <a:pt x="1056767" y="155448"/>
                    <a:pt x="1059942" y="161290"/>
                  </a:cubicBezTo>
                  <a:cubicBezTo>
                    <a:pt x="1063117" y="167132"/>
                    <a:pt x="1065911" y="173228"/>
                    <a:pt x="1068578" y="179451"/>
                  </a:cubicBezTo>
                  <a:cubicBezTo>
                    <a:pt x="1071245" y="185674"/>
                    <a:pt x="1073404" y="191897"/>
                    <a:pt x="1075309" y="198374"/>
                  </a:cubicBezTo>
                  <a:cubicBezTo>
                    <a:pt x="1077214" y="204851"/>
                    <a:pt x="1078865" y="211201"/>
                    <a:pt x="1080135" y="217805"/>
                  </a:cubicBezTo>
                  <a:cubicBezTo>
                    <a:pt x="1081405" y="224409"/>
                    <a:pt x="1082421" y="231013"/>
                    <a:pt x="1083056" y="237617"/>
                  </a:cubicBezTo>
                  <a:cubicBezTo>
                    <a:pt x="1083691" y="244221"/>
                    <a:pt x="1084072" y="250952"/>
                    <a:pt x="1084072" y="257683"/>
                  </a:cubicBezTo>
                  <a:cubicBezTo>
                    <a:pt x="1084072" y="264414"/>
                    <a:pt x="1083691" y="271018"/>
                    <a:pt x="1083056" y="277749"/>
                  </a:cubicBezTo>
                  <a:cubicBezTo>
                    <a:pt x="1082421" y="284480"/>
                    <a:pt x="1081405" y="291084"/>
                    <a:pt x="1080135" y="297561"/>
                  </a:cubicBezTo>
                  <a:cubicBezTo>
                    <a:pt x="1078865" y="304038"/>
                    <a:pt x="1077214" y="310642"/>
                    <a:pt x="1075309" y="316992"/>
                  </a:cubicBezTo>
                  <a:cubicBezTo>
                    <a:pt x="1073404" y="323342"/>
                    <a:pt x="1071118" y="329692"/>
                    <a:pt x="1068578" y="335915"/>
                  </a:cubicBezTo>
                  <a:cubicBezTo>
                    <a:pt x="1066038" y="342138"/>
                    <a:pt x="1063117" y="348107"/>
                    <a:pt x="1059942" y="354076"/>
                  </a:cubicBezTo>
                  <a:cubicBezTo>
                    <a:pt x="1056767" y="360045"/>
                    <a:pt x="1053338" y="365760"/>
                    <a:pt x="1049655" y="371221"/>
                  </a:cubicBezTo>
                  <a:cubicBezTo>
                    <a:pt x="1045972" y="376682"/>
                    <a:pt x="1041908" y="382143"/>
                    <a:pt x="1037717" y="387350"/>
                  </a:cubicBezTo>
                  <a:cubicBezTo>
                    <a:pt x="1033526" y="392557"/>
                    <a:pt x="1028954" y="397510"/>
                    <a:pt x="1024255" y="402209"/>
                  </a:cubicBezTo>
                  <a:lnTo>
                    <a:pt x="1024128" y="401955"/>
                  </a:lnTo>
                  <a:close/>
                </a:path>
              </a:pathLst>
            </a:custGeom>
            <a:solidFill>
              <a:srgbClr val="000000"/>
            </a:solidFill>
          </p:spPr>
          <p:txBody>
            <a:bodyPr/>
            <a:lstStyle/>
            <a:p>
              <a:endParaRPr lang="nl-BE" sz="700"/>
            </a:p>
          </p:txBody>
        </p:sp>
      </p:grpSp>
      <p:sp>
        <p:nvSpPr>
          <p:cNvPr id="5" name="Freeform 5"/>
          <p:cNvSpPr/>
          <p:nvPr/>
        </p:nvSpPr>
        <p:spPr>
          <a:xfrm>
            <a:off x="4757890" y="4347058"/>
            <a:ext cx="631393" cy="635746"/>
          </a:xfrm>
          <a:custGeom>
            <a:avLst/>
            <a:gdLst/>
            <a:ahLst/>
            <a:cxnLst/>
            <a:rect l="l" t="t" r="r" b="b"/>
            <a:pathLst>
              <a:path w="1262786" h="1271492">
                <a:moveTo>
                  <a:pt x="0" y="0"/>
                </a:moveTo>
                <a:lnTo>
                  <a:pt x="1262786" y="0"/>
                </a:lnTo>
                <a:lnTo>
                  <a:pt x="1262786" y="1271492"/>
                </a:lnTo>
                <a:lnTo>
                  <a:pt x="0" y="1271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sp>
        <p:nvSpPr>
          <p:cNvPr id="6" name="Freeform 6"/>
          <p:cNvSpPr/>
          <p:nvPr/>
        </p:nvSpPr>
        <p:spPr>
          <a:xfrm>
            <a:off x="6813728" y="4414185"/>
            <a:ext cx="2152650" cy="552450"/>
          </a:xfrm>
          <a:custGeom>
            <a:avLst/>
            <a:gdLst/>
            <a:ahLst/>
            <a:cxnLst/>
            <a:rect l="l" t="t" r="r" b="b"/>
            <a:pathLst>
              <a:path w="4305300" h="1104900">
                <a:moveTo>
                  <a:pt x="0" y="0"/>
                </a:moveTo>
                <a:lnTo>
                  <a:pt x="4305300" y="0"/>
                </a:lnTo>
                <a:lnTo>
                  <a:pt x="4305300" y="1104900"/>
                </a:lnTo>
                <a:lnTo>
                  <a:pt x="0" y="1104900"/>
                </a:lnTo>
                <a:lnTo>
                  <a:pt x="0" y="0"/>
                </a:lnTo>
                <a:close/>
              </a:path>
            </a:pathLst>
          </a:custGeom>
          <a:blipFill>
            <a:blip r:embed="rId6"/>
            <a:stretch>
              <a:fillRect/>
            </a:stretch>
          </a:blipFill>
        </p:spPr>
        <p:txBody>
          <a:bodyPr/>
          <a:lstStyle/>
          <a:p>
            <a:endParaRPr lang="nl-BE" sz="700"/>
          </a:p>
        </p:txBody>
      </p:sp>
      <p:grpSp>
        <p:nvGrpSpPr>
          <p:cNvPr id="7" name="Group 7"/>
          <p:cNvGrpSpPr>
            <a:grpSpLocks noChangeAspect="1"/>
          </p:cNvGrpSpPr>
          <p:nvPr/>
        </p:nvGrpSpPr>
        <p:grpSpPr>
          <a:xfrm>
            <a:off x="2892543" y="4470297"/>
            <a:ext cx="552993" cy="482718"/>
            <a:chOff x="0" y="0"/>
            <a:chExt cx="1105980" cy="965429"/>
          </a:xfrm>
        </p:grpSpPr>
        <p:sp>
          <p:nvSpPr>
            <p:cNvPr id="8" name="Freeform 8"/>
            <p:cNvSpPr/>
            <p:nvPr/>
          </p:nvSpPr>
          <p:spPr>
            <a:xfrm>
              <a:off x="0" y="0"/>
              <a:ext cx="1106043" cy="965454"/>
            </a:xfrm>
            <a:custGeom>
              <a:avLst/>
              <a:gdLst/>
              <a:ahLst/>
              <a:cxnLst/>
              <a:rect l="l" t="t" r="r" b="b"/>
              <a:pathLst>
                <a:path w="1106043" h="965454">
                  <a:moveTo>
                    <a:pt x="0" y="965454"/>
                  </a:moveTo>
                  <a:lnTo>
                    <a:pt x="1106043" y="965454"/>
                  </a:lnTo>
                  <a:lnTo>
                    <a:pt x="1106043" y="0"/>
                  </a:lnTo>
                  <a:lnTo>
                    <a:pt x="0" y="0"/>
                  </a:lnTo>
                  <a:close/>
                </a:path>
              </a:pathLst>
            </a:custGeom>
            <a:solidFill>
              <a:srgbClr val="000000">
                <a:alpha val="0"/>
              </a:srgbClr>
            </a:solidFill>
          </p:spPr>
          <p:txBody>
            <a:bodyPr/>
            <a:lstStyle/>
            <a:p>
              <a:endParaRPr lang="nl-BE" sz="700"/>
            </a:p>
          </p:txBody>
        </p:sp>
      </p:grpSp>
      <p:grpSp>
        <p:nvGrpSpPr>
          <p:cNvPr id="9" name="Group 9"/>
          <p:cNvGrpSpPr>
            <a:grpSpLocks noChangeAspect="1"/>
          </p:cNvGrpSpPr>
          <p:nvPr/>
        </p:nvGrpSpPr>
        <p:grpSpPr>
          <a:xfrm>
            <a:off x="3817401" y="4384348"/>
            <a:ext cx="568667" cy="568667"/>
            <a:chOff x="0" y="0"/>
            <a:chExt cx="1137323" cy="1137323"/>
          </a:xfrm>
        </p:grpSpPr>
        <p:sp>
          <p:nvSpPr>
            <p:cNvPr id="10" name="Freeform 10"/>
            <p:cNvSpPr/>
            <p:nvPr/>
          </p:nvSpPr>
          <p:spPr>
            <a:xfrm>
              <a:off x="0" y="0"/>
              <a:ext cx="1137285" cy="1137285"/>
            </a:xfrm>
            <a:custGeom>
              <a:avLst/>
              <a:gdLst/>
              <a:ahLst/>
              <a:cxnLst/>
              <a:rect l="l" t="t" r="r" b="b"/>
              <a:pathLst>
                <a:path w="1137285" h="1137285">
                  <a:moveTo>
                    <a:pt x="0" y="1137285"/>
                  </a:moveTo>
                  <a:lnTo>
                    <a:pt x="1137285" y="1137285"/>
                  </a:lnTo>
                  <a:lnTo>
                    <a:pt x="1137285" y="0"/>
                  </a:lnTo>
                  <a:lnTo>
                    <a:pt x="0" y="0"/>
                  </a:lnTo>
                  <a:close/>
                </a:path>
              </a:pathLst>
            </a:custGeom>
            <a:solidFill>
              <a:srgbClr val="000000">
                <a:alpha val="0"/>
              </a:srgbClr>
            </a:solidFill>
          </p:spPr>
          <p:txBody>
            <a:bodyPr/>
            <a:lstStyle/>
            <a:p>
              <a:endParaRPr lang="nl-BE" sz="700"/>
            </a:p>
          </p:txBody>
        </p:sp>
      </p:grpSp>
      <p:sp>
        <p:nvSpPr>
          <p:cNvPr id="11" name="TextBox 11"/>
          <p:cNvSpPr txBox="1"/>
          <p:nvPr/>
        </p:nvSpPr>
        <p:spPr>
          <a:xfrm>
            <a:off x="535310" y="990081"/>
            <a:ext cx="6691779" cy="788999"/>
          </a:xfrm>
          <a:prstGeom prst="rect">
            <a:avLst/>
          </a:prstGeom>
        </p:spPr>
        <p:txBody>
          <a:bodyPr lIns="0" tIns="0" rIns="0" bIns="0" rtlCol="0" anchor="t">
            <a:spAutoFit/>
          </a:bodyPr>
          <a:lstStyle/>
          <a:p>
            <a:pPr>
              <a:lnSpc>
                <a:spcPts val="2750"/>
              </a:lnSpc>
            </a:pPr>
            <a:r>
              <a:rPr lang="en-US" sz="5499" b="1">
                <a:latin typeface="Poppins Bold"/>
                <a:ea typeface="Poppins Bold"/>
                <a:cs typeface="Poppins Bold"/>
                <a:sym typeface="Poppins Bold"/>
              </a:rPr>
              <a:t>LES INTERVENANTS</a:t>
            </a:r>
          </a:p>
        </p:txBody>
      </p:sp>
      <p:sp>
        <p:nvSpPr>
          <p:cNvPr id="12" name="TextBox 12"/>
          <p:cNvSpPr txBox="1"/>
          <p:nvPr/>
        </p:nvSpPr>
        <p:spPr>
          <a:xfrm>
            <a:off x="1794515" y="3279262"/>
            <a:ext cx="41196" cy="245773"/>
          </a:xfrm>
          <a:prstGeom prst="rect">
            <a:avLst/>
          </a:prstGeom>
        </p:spPr>
        <p:txBody>
          <a:bodyPr lIns="0" tIns="0" rIns="0" bIns="0" rtlCol="0" anchor="t">
            <a:spAutoFit/>
          </a:bodyPr>
          <a:lstStyle/>
          <a:p>
            <a:pPr>
              <a:lnSpc>
                <a:spcPts val="2082"/>
              </a:lnSpc>
            </a:pPr>
            <a:r>
              <a:rPr lang="en-US" sz="1500" b="1">
                <a:solidFill>
                  <a:srgbClr val="0061FF"/>
                </a:solidFill>
                <a:latin typeface="Poppins Bold"/>
                <a:ea typeface="Poppins Bold"/>
                <a:cs typeface="Poppins Bold"/>
                <a:sym typeface="Poppins Bold"/>
              </a:rPr>
              <a:t> </a:t>
            </a:r>
          </a:p>
        </p:txBody>
      </p:sp>
      <p:sp>
        <p:nvSpPr>
          <p:cNvPr id="13" name="TextBox 13"/>
          <p:cNvSpPr txBox="1"/>
          <p:nvPr/>
        </p:nvSpPr>
        <p:spPr>
          <a:xfrm>
            <a:off x="491858" y="1747838"/>
            <a:ext cx="3894210" cy="1865319"/>
          </a:xfrm>
          <a:prstGeom prst="rect">
            <a:avLst/>
          </a:prstGeom>
        </p:spPr>
        <p:txBody>
          <a:bodyPr lIns="0" tIns="0" rIns="0" bIns="0" rtlCol="0" anchor="t">
            <a:spAutoFit/>
          </a:bodyPr>
          <a:lstStyle/>
          <a:p>
            <a:pPr>
              <a:lnSpc>
                <a:spcPts val="2100"/>
              </a:lnSpc>
            </a:pPr>
            <a:r>
              <a:rPr lang="en-US" sz="1500" b="1">
                <a:solidFill>
                  <a:srgbClr val="0061FF"/>
                </a:solidFill>
                <a:latin typeface="Poppins Bold"/>
                <a:ea typeface="Poppins Bold"/>
                <a:cs typeface="Poppins Bold"/>
                <a:sym typeface="Poppins Bold"/>
              </a:rPr>
              <a:t>Porteur de projet </a:t>
            </a:r>
          </a:p>
          <a:p>
            <a:pPr>
              <a:lnSpc>
                <a:spcPts val="2100"/>
              </a:lnSpc>
            </a:pPr>
            <a:r>
              <a:rPr lang="en-US" sz="1500" b="1">
                <a:latin typeface="Montserrat Bold"/>
                <a:ea typeface="Montserrat Bold"/>
                <a:cs typeface="Montserrat Bold"/>
                <a:sym typeface="Montserrat Bold"/>
              </a:rPr>
              <a:t>ASPIRAVI</a:t>
            </a:r>
          </a:p>
          <a:p>
            <a:pPr>
              <a:lnSpc>
                <a:spcPts val="2100"/>
              </a:lnSpc>
            </a:pPr>
            <a:r>
              <a:rPr lang="en-US" sz="1500">
                <a:latin typeface="Montserrat"/>
                <a:ea typeface="Montserrat"/>
                <a:cs typeface="Montserrat"/>
                <a:sym typeface="Montserrat"/>
              </a:rPr>
              <a:t>Romain Leroy - Business Development Manager  </a:t>
            </a:r>
          </a:p>
          <a:p>
            <a:pPr>
              <a:lnSpc>
                <a:spcPts val="2100"/>
              </a:lnSpc>
            </a:pPr>
            <a:r>
              <a:rPr lang="en-US" sz="1500">
                <a:latin typeface="Montserrat"/>
                <a:ea typeface="Montserrat"/>
                <a:cs typeface="Montserrat"/>
                <a:sym typeface="Montserrat"/>
              </a:rPr>
              <a:t>Xavier Houdry - Business Development Manager Wallonie </a:t>
            </a:r>
          </a:p>
          <a:p>
            <a:pPr>
              <a:lnSpc>
                <a:spcPts val="2100"/>
              </a:lnSpc>
            </a:pPr>
            <a:r>
              <a:rPr lang="en-US" sz="1500">
                <a:latin typeface="Montserrat"/>
                <a:ea typeface="Montserrat"/>
                <a:cs typeface="Montserrat"/>
                <a:sym typeface="Montserrat"/>
              </a:rPr>
              <a:t> </a:t>
            </a:r>
          </a:p>
        </p:txBody>
      </p:sp>
      <p:sp>
        <p:nvSpPr>
          <p:cNvPr id="14" name="TextBox 14"/>
          <p:cNvSpPr txBox="1"/>
          <p:nvPr/>
        </p:nvSpPr>
        <p:spPr>
          <a:xfrm>
            <a:off x="4633413" y="1747838"/>
            <a:ext cx="3996238" cy="1596014"/>
          </a:xfrm>
          <a:prstGeom prst="rect">
            <a:avLst/>
          </a:prstGeom>
        </p:spPr>
        <p:txBody>
          <a:bodyPr lIns="0" tIns="0" rIns="0" bIns="0" rtlCol="0" anchor="t">
            <a:spAutoFit/>
          </a:bodyPr>
          <a:lstStyle/>
          <a:p>
            <a:pPr>
              <a:lnSpc>
                <a:spcPts val="2100"/>
              </a:lnSpc>
            </a:pPr>
            <a:r>
              <a:rPr lang="en-US" sz="1500" b="1" dirty="0">
                <a:solidFill>
                  <a:srgbClr val="0061FF"/>
                </a:solidFill>
                <a:latin typeface="Poppins Bold"/>
                <a:ea typeface="Poppins Bold"/>
                <a:cs typeface="Poppins Bold"/>
                <a:sym typeface="Poppins Bold"/>
              </a:rPr>
              <a:t>Bureau </a:t>
            </a:r>
            <a:r>
              <a:rPr lang="en-US" sz="1500" b="1" dirty="0" err="1">
                <a:solidFill>
                  <a:srgbClr val="0061FF"/>
                </a:solidFill>
                <a:latin typeface="Poppins Bold"/>
                <a:ea typeface="Poppins Bold"/>
                <a:cs typeface="Poppins Bold"/>
                <a:sym typeface="Poppins Bold"/>
              </a:rPr>
              <a:t>désigné</a:t>
            </a:r>
            <a:r>
              <a:rPr lang="en-US" sz="1500" b="1" dirty="0">
                <a:solidFill>
                  <a:srgbClr val="0061FF"/>
                </a:solidFill>
                <a:latin typeface="Poppins Bold"/>
                <a:ea typeface="Poppins Bold"/>
                <a:cs typeface="Poppins Bold"/>
                <a:sym typeface="Poppins Bold"/>
              </a:rPr>
              <a:t> pour </a:t>
            </a:r>
            <a:r>
              <a:rPr lang="en-US" sz="1500" b="1" dirty="0" err="1">
                <a:solidFill>
                  <a:srgbClr val="0061FF"/>
                </a:solidFill>
                <a:latin typeface="Poppins Bold"/>
                <a:ea typeface="Poppins Bold"/>
                <a:cs typeface="Poppins Bold"/>
                <a:sym typeface="Poppins Bold"/>
              </a:rPr>
              <a:t>réaliser</a:t>
            </a:r>
            <a:r>
              <a:rPr lang="en-US" sz="1500" b="1" dirty="0">
                <a:solidFill>
                  <a:srgbClr val="0061FF"/>
                </a:solidFill>
                <a:latin typeface="Poppins Bold"/>
                <a:ea typeface="Poppins Bold"/>
                <a:cs typeface="Poppins Bold"/>
                <a:sym typeface="Poppins Bold"/>
              </a:rPr>
              <a:t> </a:t>
            </a:r>
            <a:r>
              <a:rPr lang="en-US" sz="1500" b="1" dirty="0" err="1">
                <a:solidFill>
                  <a:srgbClr val="0061FF"/>
                </a:solidFill>
                <a:latin typeface="Poppins Bold"/>
                <a:ea typeface="Poppins Bold"/>
                <a:cs typeface="Poppins Bold"/>
                <a:sym typeface="Poppins Bold"/>
              </a:rPr>
              <a:t>l’étude</a:t>
            </a:r>
            <a:r>
              <a:rPr lang="en-US" sz="1500" b="1" dirty="0">
                <a:solidFill>
                  <a:srgbClr val="0061FF"/>
                </a:solidFill>
                <a:latin typeface="Poppins Bold"/>
                <a:ea typeface="Poppins Bold"/>
                <a:cs typeface="Poppins Bold"/>
                <a:sym typeface="Poppins Bold"/>
              </a:rPr>
              <a:t> </a:t>
            </a:r>
            <a:r>
              <a:rPr lang="en-US" sz="1500" b="1" dirty="0" err="1">
                <a:solidFill>
                  <a:srgbClr val="0061FF"/>
                </a:solidFill>
                <a:latin typeface="Poppins Bold"/>
                <a:ea typeface="Poppins Bold"/>
                <a:cs typeface="Poppins Bold"/>
                <a:sym typeface="Poppins Bold"/>
              </a:rPr>
              <a:t>d’incidences</a:t>
            </a:r>
            <a:r>
              <a:rPr lang="en-US" sz="1500" b="1" dirty="0">
                <a:solidFill>
                  <a:srgbClr val="0061FF"/>
                </a:solidFill>
                <a:latin typeface="Poppins Bold"/>
                <a:ea typeface="Poppins Bold"/>
                <a:cs typeface="Poppins Bold"/>
                <a:sym typeface="Poppins Bold"/>
              </a:rPr>
              <a:t> sur </a:t>
            </a:r>
            <a:r>
              <a:rPr lang="en-US" sz="1500" b="1" dirty="0" err="1">
                <a:solidFill>
                  <a:srgbClr val="0061FF"/>
                </a:solidFill>
                <a:latin typeface="Poppins Bold"/>
                <a:ea typeface="Poppins Bold"/>
                <a:cs typeface="Poppins Bold"/>
                <a:sym typeface="Poppins Bold"/>
              </a:rPr>
              <a:t>l’environnement</a:t>
            </a:r>
            <a:r>
              <a:rPr lang="en-US" sz="1500" b="1" dirty="0">
                <a:solidFill>
                  <a:srgbClr val="0061FF"/>
                </a:solidFill>
                <a:latin typeface="Poppins Bold"/>
                <a:ea typeface="Poppins Bold"/>
                <a:cs typeface="Poppins Bold"/>
                <a:sym typeface="Poppins Bold"/>
              </a:rPr>
              <a:t> (EIE) </a:t>
            </a:r>
          </a:p>
          <a:p>
            <a:pPr>
              <a:lnSpc>
                <a:spcPts val="2100"/>
              </a:lnSpc>
            </a:pPr>
            <a:r>
              <a:rPr lang="en-US" sz="1500" b="1" dirty="0" err="1">
                <a:latin typeface="Montserrat Bold"/>
                <a:ea typeface="Montserrat Bold"/>
                <a:cs typeface="Montserrat Bold"/>
                <a:sym typeface="Montserrat Bold"/>
              </a:rPr>
              <a:t>Embridge</a:t>
            </a:r>
            <a:endParaRPr lang="en-US" sz="1500" b="1" dirty="0">
              <a:latin typeface="Montserrat Bold"/>
              <a:ea typeface="Montserrat Bold"/>
              <a:cs typeface="Montserrat Bold"/>
              <a:sym typeface="Montserrat Bold"/>
            </a:endParaRPr>
          </a:p>
          <a:p>
            <a:pPr>
              <a:lnSpc>
                <a:spcPts val="2100"/>
              </a:lnSpc>
            </a:pPr>
            <a:r>
              <a:rPr lang="en-US" sz="1500" dirty="0">
                <a:latin typeface="Montserrat"/>
                <a:ea typeface="Montserrat"/>
                <a:cs typeface="Montserrat"/>
                <a:sym typeface="Montserrat"/>
              </a:rPr>
              <a:t>Nicolas Jorion - Business Unit Manager</a:t>
            </a:r>
          </a:p>
          <a:p>
            <a:pPr>
              <a:lnSpc>
                <a:spcPts val="2100"/>
              </a:lnSpc>
            </a:pPr>
            <a:r>
              <a:rPr lang="en-US" sz="1500" dirty="0">
                <a:latin typeface="Montserrat"/>
                <a:ea typeface="Montserrat"/>
                <a:cs typeface="Montserrat"/>
                <a:sym typeface="Montserrat"/>
              </a:rPr>
              <a:t>Nicolas </a:t>
            </a:r>
            <a:r>
              <a:rPr lang="en-US" sz="1500" dirty="0">
                <a:latin typeface="Montserrat"/>
                <a:sym typeface="Montserrat"/>
              </a:rPr>
              <a:t>Sougnez- </a:t>
            </a:r>
            <a:r>
              <a:rPr lang="fr-BE" sz="1500" dirty="0">
                <a:latin typeface="Montserrat"/>
              </a:rPr>
              <a:t>Consultant en environnement</a:t>
            </a:r>
            <a:endParaRPr lang="en-US" sz="1500" dirty="0">
              <a:latin typeface="Montserrat"/>
              <a:sym typeface="Montserrat Bold"/>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50508" y="2572079"/>
            <a:ext cx="2842913" cy="2571422"/>
            <a:chOff x="0" y="0"/>
            <a:chExt cx="5685828" cy="5142840"/>
          </a:xfrm>
        </p:grpSpPr>
        <p:sp>
          <p:nvSpPr>
            <p:cNvPr id="3" name="Freeform 3"/>
            <p:cNvSpPr/>
            <p:nvPr/>
          </p:nvSpPr>
          <p:spPr>
            <a:xfrm>
              <a:off x="0" y="0"/>
              <a:ext cx="5679948" cy="5142865"/>
            </a:xfrm>
            <a:custGeom>
              <a:avLst/>
              <a:gdLst/>
              <a:ahLst/>
              <a:cxnLst/>
              <a:rect l="l" t="t" r="r" b="b"/>
              <a:pathLst>
                <a:path w="5679948" h="5142865">
                  <a:moveTo>
                    <a:pt x="3605911" y="438531"/>
                  </a:moveTo>
                  <a:cubicBezTo>
                    <a:pt x="3566922" y="438531"/>
                    <a:pt x="3535172" y="470281"/>
                    <a:pt x="3535172" y="509270"/>
                  </a:cubicBezTo>
                  <a:cubicBezTo>
                    <a:pt x="3535172" y="548259"/>
                    <a:pt x="3566922" y="580009"/>
                    <a:pt x="3605911" y="580009"/>
                  </a:cubicBezTo>
                  <a:lnTo>
                    <a:pt x="4946904" y="580009"/>
                  </a:lnTo>
                  <a:cubicBezTo>
                    <a:pt x="4985893" y="580009"/>
                    <a:pt x="5017643" y="548259"/>
                    <a:pt x="5017643" y="509270"/>
                  </a:cubicBezTo>
                  <a:cubicBezTo>
                    <a:pt x="5017643" y="470281"/>
                    <a:pt x="4985893" y="438531"/>
                    <a:pt x="4946904" y="438531"/>
                  </a:cubicBezTo>
                  <a:close/>
                  <a:moveTo>
                    <a:pt x="1017016" y="241427"/>
                  </a:moveTo>
                  <a:cubicBezTo>
                    <a:pt x="1228344" y="241427"/>
                    <a:pt x="1400429" y="413385"/>
                    <a:pt x="1400429" y="624840"/>
                  </a:cubicBezTo>
                  <a:cubicBezTo>
                    <a:pt x="1400429" y="836295"/>
                    <a:pt x="1228344" y="1008253"/>
                    <a:pt x="1017016" y="1008253"/>
                  </a:cubicBezTo>
                  <a:cubicBezTo>
                    <a:pt x="805688" y="1008253"/>
                    <a:pt x="633603" y="836295"/>
                    <a:pt x="633603" y="624840"/>
                  </a:cubicBezTo>
                  <a:cubicBezTo>
                    <a:pt x="633603" y="413385"/>
                    <a:pt x="805561" y="241427"/>
                    <a:pt x="1017016" y="241427"/>
                  </a:cubicBezTo>
                  <a:close/>
                  <a:moveTo>
                    <a:pt x="3037586" y="1015619"/>
                  </a:moveTo>
                  <a:cubicBezTo>
                    <a:pt x="2998597" y="1015619"/>
                    <a:pt x="2966847" y="1047242"/>
                    <a:pt x="2966847" y="1086358"/>
                  </a:cubicBezTo>
                  <a:cubicBezTo>
                    <a:pt x="2966847" y="1125474"/>
                    <a:pt x="2998597" y="1157097"/>
                    <a:pt x="3037586" y="1157097"/>
                  </a:cubicBezTo>
                  <a:lnTo>
                    <a:pt x="4946904" y="1157097"/>
                  </a:lnTo>
                  <a:cubicBezTo>
                    <a:pt x="4985893" y="1157097"/>
                    <a:pt x="5017643" y="1125347"/>
                    <a:pt x="5017643" y="1086358"/>
                  </a:cubicBezTo>
                  <a:cubicBezTo>
                    <a:pt x="5017643" y="1047369"/>
                    <a:pt x="4985893" y="1015619"/>
                    <a:pt x="4946904" y="1015619"/>
                  </a:cubicBezTo>
                  <a:close/>
                  <a:moveTo>
                    <a:pt x="3037586" y="1592707"/>
                  </a:moveTo>
                  <a:cubicBezTo>
                    <a:pt x="2998597" y="1592707"/>
                    <a:pt x="2966847" y="1624457"/>
                    <a:pt x="2966847" y="1663446"/>
                  </a:cubicBezTo>
                  <a:cubicBezTo>
                    <a:pt x="2966847" y="1702435"/>
                    <a:pt x="2998597" y="1734185"/>
                    <a:pt x="3037586" y="1734185"/>
                  </a:cubicBezTo>
                  <a:lnTo>
                    <a:pt x="4946904" y="1734185"/>
                  </a:lnTo>
                  <a:cubicBezTo>
                    <a:pt x="4985893" y="1734185"/>
                    <a:pt x="5017643" y="1702435"/>
                    <a:pt x="5017643" y="1663446"/>
                  </a:cubicBezTo>
                  <a:cubicBezTo>
                    <a:pt x="5017643" y="1624457"/>
                    <a:pt x="4985893" y="1592707"/>
                    <a:pt x="4946904" y="1592707"/>
                  </a:cubicBezTo>
                  <a:close/>
                  <a:moveTo>
                    <a:pt x="3037586" y="2169795"/>
                  </a:moveTo>
                  <a:cubicBezTo>
                    <a:pt x="2998597" y="2169795"/>
                    <a:pt x="2966847" y="2201545"/>
                    <a:pt x="2966847" y="2240534"/>
                  </a:cubicBezTo>
                  <a:cubicBezTo>
                    <a:pt x="2966847" y="2279523"/>
                    <a:pt x="2998597" y="2311273"/>
                    <a:pt x="3037586" y="2311273"/>
                  </a:cubicBezTo>
                  <a:lnTo>
                    <a:pt x="4946904" y="2311273"/>
                  </a:lnTo>
                  <a:cubicBezTo>
                    <a:pt x="4985893" y="2311273"/>
                    <a:pt x="5017643" y="2279523"/>
                    <a:pt x="5017643" y="2240534"/>
                  </a:cubicBezTo>
                  <a:cubicBezTo>
                    <a:pt x="5017643" y="2201545"/>
                    <a:pt x="4985893" y="2169795"/>
                    <a:pt x="4946904" y="2169795"/>
                  </a:cubicBezTo>
                  <a:close/>
                  <a:moveTo>
                    <a:pt x="2275078" y="0"/>
                  </a:moveTo>
                  <a:cubicBezTo>
                    <a:pt x="2083308" y="0"/>
                    <a:pt x="1927352" y="156083"/>
                    <a:pt x="1927352" y="347726"/>
                  </a:cubicBezTo>
                  <a:lnTo>
                    <a:pt x="1927352" y="726059"/>
                  </a:lnTo>
                  <a:cubicBezTo>
                    <a:pt x="1927352" y="765175"/>
                    <a:pt x="1958975" y="796798"/>
                    <a:pt x="1998091" y="796798"/>
                  </a:cubicBezTo>
                  <a:cubicBezTo>
                    <a:pt x="2037207" y="796798"/>
                    <a:pt x="2068830" y="765048"/>
                    <a:pt x="2068830" y="726059"/>
                  </a:cubicBezTo>
                  <a:lnTo>
                    <a:pt x="2068830" y="347726"/>
                  </a:lnTo>
                  <a:cubicBezTo>
                    <a:pt x="2068830" y="234061"/>
                    <a:pt x="2161286" y="141478"/>
                    <a:pt x="2275078" y="141478"/>
                  </a:cubicBezTo>
                  <a:lnTo>
                    <a:pt x="5114163" y="141478"/>
                  </a:lnTo>
                  <a:cubicBezTo>
                    <a:pt x="5227828" y="141478"/>
                    <a:pt x="5320411" y="233934"/>
                    <a:pt x="5320411" y="347726"/>
                  </a:cubicBezTo>
                  <a:lnTo>
                    <a:pt x="5320411" y="2332863"/>
                  </a:lnTo>
                  <a:cubicBezTo>
                    <a:pt x="5320411" y="2446528"/>
                    <a:pt x="5227955" y="2539111"/>
                    <a:pt x="5114163" y="2539111"/>
                  </a:cubicBezTo>
                  <a:lnTo>
                    <a:pt x="2275078" y="2539111"/>
                  </a:lnTo>
                  <a:cubicBezTo>
                    <a:pt x="2161413" y="2539111"/>
                    <a:pt x="2068830" y="2446655"/>
                    <a:pt x="2068830" y="2332863"/>
                  </a:cubicBezTo>
                  <a:lnTo>
                    <a:pt x="2068830" y="1840611"/>
                  </a:lnTo>
                  <a:cubicBezTo>
                    <a:pt x="2068830" y="1801622"/>
                    <a:pt x="2037080" y="1769872"/>
                    <a:pt x="1998091" y="1769872"/>
                  </a:cubicBezTo>
                  <a:cubicBezTo>
                    <a:pt x="1959102" y="1769872"/>
                    <a:pt x="1927352" y="1801622"/>
                    <a:pt x="1927352" y="1840611"/>
                  </a:cubicBezTo>
                  <a:lnTo>
                    <a:pt x="1927352" y="2332863"/>
                  </a:lnTo>
                  <a:cubicBezTo>
                    <a:pt x="1927352" y="2524633"/>
                    <a:pt x="2083435" y="2680589"/>
                    <a:pt x="2275078" y="2680589"/>
                  </a:cubicBezTo>
                  <a:lnTo>
                    <a:pt x="5114163" y="2680589"/>
                  </a:lnTo>
                  <a:cubicBezTo>
                    <a:pt x="5305933" y="2680589"/>
                    <a:pt x="5461889" y="2524506"/>
                    <a:pt x="5461889" y="2332863"/>
                  </a:cubicBezTo>
                  <a:lnTo>
                    <a:pt x="5461889" y="347726"/>
                  </a:lnTo>
                  <a:cubicBezTo>
                    <a:pt x="5461889" y="155956"/>
                    <a:pt x="5305933" y="0"/>
                    <a:pt x="5114163" y="0"/>
                  </a:cubicBezTo>
                  <a:close/>
                  <a:moveTo>
                    <a:pt x="973455" y="2449449"/>
                  </a:moveTo>
                  <a:cubicBezTo>
                    <a:pt x="934466" y="2449449"/>
                    <a:pt x="902716" y="2481199"/>
                    <a:pt x="902716" y="2520188"/>
                  </a:cubicBezTo>
                  <a:lnTo>
                    <a:pt x="902716" y="3508502"/>
                  </a:lnTo>
                  <a:cubicBezTo>
                    <a:pt x="902716" y="3547491"/>
                    <a:pt x="934466" y="3579241"/>
                    <a:pt x="973455" y="3579241"/>
                  </a:cubicBezTo>
                  <a:cubicBezTo>
                    <a:pt x="1012444" y="3579241"/>
                    <a:pt x="1044194" y="3547491"/>
                    <a:pt x="1044194" y="3508502"/>
                  </a:cubicBezTo>
                  <a:lnTo>
                    <a:pt x="1044194" y="2520188"/>
                  </a:lnTo>
                  <a:cubicBezTo>
                    <a:pt x="1044194" y="2481199"/>
                    <a:pt x="1012444" y="2449449"/>
                    <a:pt x="973455" y="2449449"/>
                  </a:cubicBezTo>
                  <a:close/>
                  <a:moveTo>
                    <a:pt x="1017016" y="99949"/>
                  </a:moveTo>
                  <a:cubicBezTo>
                    <a:pt x="727583" y="99949"/>
                    <a:pt x="492125" y="335407"/>
                    <a:pt x="492125" y="624840"/>
                  </a:cubicBezTo>
                  <a:cubicBezTo>
                    <a:pt x="492125" y="775970"/>
                    <a:pt x="556260" y="912368"/>
                    <a:pt x="658749" y="1008253"/>
                  </a:cubicBezTo>
                  <a:lnTo>
                    <a:pt x="575437" y="1008253"/>
                  </a:lnTo>
                  <a:cubicBezTo>
                    <a:pt x="258064" y="1008253"/>
                    <a:pt x="0" y="1266317"/>
                    <a:pt x="0" y="1583944"/>
                  </a:cubicBezTo>
                  <a:lnTo>
                    <a:pt x="2921" y="2360676"/>
                  </a:lnTo>
                  <a:cubicBezTo>
                    <a:pt x="3556" y="2502281"/>
                    <a:pt x="118745" y="2617343"/>
                    <a:pt x="259969" y="2617343"/>
                  </a:cubicBezTo>
                  <a:cubicBezTo>
                    <a:pt x="301498" y="2617343"/>
                    <a:pt x="340741" y="2607564"/>
                    <a:pt x="375412" y="2590038"/>
                  </a:cubicBezTo>
                  <a:lnTo>
                    <a:pt x="375412" y="3508629"/>
                  </a:lnTo>
                  <a:cubicBezTo>
                    <a:pt x="375412" y="3547618"/>
                    <a:pt x="407162" y="3579368"/>
                    <a:pt x="446151" y="3579368"/>
                  </a:cubicBezTo>
                  <a:cubicBezTo>
                    <a:pt x="485140" y="3579368"/>
                    <a:pt x="516890" y="3547618"/>
                    <a:pt x="516890" y="3508629"/>
                  </a:cubicBezTo>
                  <a:lnTo>
                    <a:pt x="516890" y="1809496"/>
                  </a:lnTo>
                  <a:cubicBezTo>
                    <a:pt x="516890" y="1770507"/>
                    <a:pt x="485140" y="1738757"/>
                    <a:pt x="446151" y="1738757"/>
                  </a:cubicBezTo>
                  <a:cubicBezTo>
                    <a:pt x="407162" y="1738757"/>
                    <a:pt x="375412" y="1770507"/>
                    <a:pt x="375412" y="1809496"/>
                  </a:cubicBezTo>
                  <a:lnTo>
                    <a:pt x="375412" y="2360422"/>
                  </a:lnTo>
                  <a:cubicBezTo>
                    <a:pt x="375412" y="2424176"/>
                    <a:pt x="323596" y="2475865"/>
                    <a:pt x="259969" y="2475865"/>
                  </a:cubicBezTo>
                  <a:cubicBezTo>
                    <a:pt x="196469" y="2475865"/>
                    <a:pt x="144780" y="2423922"/>
                    <a:pt x="144526" y="2360168"/>
                  </a:cubicBezTo>
                  <a:lnTo>
                    <a:pt x="141605" y="1583563"/>
                  </a:lnTo>
                  <a:cubicBezTo>
                    <a:pt x="141605" y="1344295"/>
                    <a:pt x="336296" y="1149731"/>
                    <a:pt x="575437" y="1149731"/>
                  </a:cubicBezTo>
                  <a:lnTo>
                    <a:pt x="2371725" y="1149731"/>
                  </a:lnTo>
                  <a:cubicBezTo>
                    <a:pt x="2435479" y="1149731"/>
                    <a:pt x="2487168" y="1201547"/>
                    <a:pt x="2487168" y="1265174"/>
                  </a:cubicBezTo>
                  <a:cubicBezTo>
                    <a:pt x="2487168" y="1328801"/>
                    <a:pt x="2435352" y="1380617"/>
                    <a:pt x="2371725" y="1380617"/>
                  </a:cubicBezTo>
                  <a:lnTo>
                    <a:pt x="1534287" y="1380617"/>
                  </a:lnTo>
                  <a:cubicBezTo>
                    <a:pt x="1495298" y="1380617"/>
                    <a:pt x="1463548" y="1412367"/>
                    <a:pt x="1463548" y="1451356"/>
                  </a:cubicBezTo>
                  <a:lnTo>
                    <a:pt x="1463548" y="3508629"/>
                  </a:lnTo>
                  <a:cubicBezTo>
                    <a:pt x="1463548" y="3547618"/>
                    <a:pt x="1495298" y="3579368"/>
                    <a:pt x="1534287" y="3579368"/>
                  </a:cubicBezTo>
                  <a:cubicBezTo>
                    <a:pt x="1573276" y="3579368"/>
                    <a:pt x="1605026" y="3547618"/>
                    <a:pt x="1605026" y="3508629"/>
                  </a:cubicBezTo>
                  <a:lnTo>
                    <a:pt x="1605026" y="1522222"/>
                  </a:lnTo>
                  <a:lnTo>
                    <a:pt x="2371725" y="1522222"/>
                  </a:lnTo>
                  <a:cubicBezTo>
                    <a:pt x="2513457" y="1522222"/>
                    <a:pt x="2628773" y="1407033"/>
                    <a:pt x="2628773" y="1265301"/>
                  </a:cubicBezTo>
                  <a:cubicBezTo>
                    <a:pt x="2628773" y="1123569"/>
                    <a:pt x="2513457" y="1008253"/>
                    <a:pt x="2371725" y="1008253"/>
                  </a:cubicBezTo>
                  <a:lnTo>
                    <a:pt x="1375156" y="1008253"/>
                  </a:lnTo>
                  <a:cubicBezTo>
                    <a:pt x="1477645" y="912368"/>
                    <a:pt x="1541780" y="775970"/>
                    <a:pt x="1541780" y="624840"/>
                  </a:cubicBezTo>
                  <a:cubicBezTo>
                    <a:pt x="1541780" y="335407"/>
                    <a:pt x="1306322" y="99949"/>
                    <a:pt x="1016889" y="99949"/>
                  </a:cubicBezTo>
                  <a:close/>
                  <a:moveTo>
                    <a:pt x="2744343" y="3517265"/>
                  </a:moveTo>
                  <a:cubicBezTo>
                    <a:pt x="2925064" y="3517265"/>
                    <a:pt x="3072130" y="3664331"/>
                    <a:pt x="3072130" y="3845052"/>
                  </a:cubicBezTo>
                  <a:cubicBezTo>
                    <a:pt x="3072130" y="4025773"/>
                    <a:pt x="2925064" y="4172839"/>
                    <a:pt x="2744343" y="4172839"/>
                  </a:cubicBezTo>
                  <a:cubicBezTo>
                    <a:pt x="2563622" y="4172839"/>
                    <a:pt x="2416556" y="4025773"/>
                    <a:pt x="2416556" y="3845052"/>
                  </a:cubicBezTo>
                  <a:cubicBezTo>
                    <a:pt x="2416556" y="3664331"/>
                    <a:pt x="2563622" y="3517265"/>
                    <a:pt x="2744343" y="3517265"/>
                  </a:cubicBezTo>
                  <a:close/>
                  <a:moveTo>
                    <a:pt x="4645025" y="3517265"/>
                  </a:moveTo>
                  <a:cubicBezTo>
                    <a:pt x="4825746" y="3517265"/>
                    <a:pt x="4972812" y="3664331"/>
                    <a:pt x="4972812" y="3845052"/>
                  </a:cubicBezTo>
                  <a:cubicBezTo>
                    <a:pt x="4972812" y="4025773"/>
                    <a:pt x="4825746" y="4172839"/>
                    <a:pt x="4645025" y="4172839"/>
                  </a:cubicBezTo>
                  <a:cubicBezTo>
                    <a:pt x="4464304" y="4172839"/>
                    <a:pt x="4317238" y="4025773"/>
                    <a:pt x="4317238" y="3845052"/>
                  </a:cubicBezTo>
                  <a:cubicBezTo>
                    <a:pt x="4317238" y="3664331"/>
                    <a:pt x="4464304" y="3517265"/>
                    <a:pt x="4645025" y="3517265"/>
                  </a:cubicBezTo>
                  <a:close/>
                  <a:moveTo>
                    <a:pt x="2744343" y="4314444"/>
                  </a:moveTo>
                  <a:cubicBezTo>
                    <a:pt x="3078353" y="4314444"/>
                    <a:pt x="3350387" y="4583303"/>
                    <a:pt x="3356102" y="4915789"/>
                  </a:cubicBezTo>
                  <a:lnTo>
                    <a:pt x="2132584" y="4915789"/>
                  </a:lnTo>
                  <a:cubicBezTo>
                    <a:pt x="2138299" y="4583303"/>
                    <a:pt x="2410333" y="4314444"/>
                    <a:pt x="2744343" y="4314444"/>
                  </a:cubicBezTo>
                  <a:close/>
                  <a:moveTo>
                    <a:pt x="4645025" y="4314444"/>
                  </a:moveTo>
                  <a:cubicBezTo>
                    <a:pt x="4979035" y="4314444"/>
                    <a:pt x="5251069" y="4583303"/>
                    <a:pt x="5256784" y="4915789"/>
                  </a:cubicBezTo>
                  <a:lnTo>
                    <a:pt x="4033266" y="4915789"/>
                  </a:lnTo>
                  <a:cubicBezTo>
                    <a:pt x="4038981" y="4583303"/>
                    <a:pt x="4310888" y="4314444"/>
                    <a:pt x="4644898" y="4314444"/>
                  </a:cubicBezTo>
                  <a:close/>
                  <a:moveTo>
                    <a:pt x="2744343" y="3375660"/>
                  </a:moveTo>
                  <a:cubicBezTo>
                    <a:pt x="2485517" y="3375660"/>
                    <a:pt x="2274951" y="3586226"/>
                    <a:pt x="2274951" y="3845052"/>
                  </a:cubicBezTo>
                  <a:cubicBezTo>
                    <a:pt x="2274951" y="4001135"/>
                    <a:pt x="2351786" y="4139565"/>
                    <a:pt x="2469388" y="4225036"/>
                  </a:cubicBezTo>
                  <a:cubicBezTo>
                    <a:pt x="2192655" y="4333875"/>
                    <a:pt x="1995551" y="4601972"/>
                    <a:pt x="1991106" y="4915789"/>
                  </a:cubicBezTo>
                  <a:lnTo>
                    <a:pt x="1988312" y="4915789"/>
                  </a:lnTo>
                  <a:cubicBezTo>
                    <a:pt x="1851025" y="4915789"/>
                    <a:pt x="1736090" y="5013452"/>
                    <a:pt x="1709293" y="5142865"/>
                  </a:cubicBezTo>
                  <a:lnTo>
                    <a:pt x="1856994" y="5142865"/>
                  </a:lnTo>
                  <a:cubicBezTo>
                    <a:pt x="1879219" y="5092573"/>
                    <a:pt x="1929638" y="5057394"/>
                    <a:pt x="1988185" y="5057394"/>
                  </a:cubicBezTo>
                  <a:lnTo>
                    <a:pt x="5400929" y="5057394"/>
                  </a:lnTo>
                  <a:cubicBezTo>
                    <a:pt x="5459349" y="5057394"/>
                    <a:pt x="5509768" y="5092573"/>
                    <a:pt x="5532120" y="5142865"/>
                  </a:cubicBezTo>
                  <a:lnTo>
                    <a:pt x="5679948" y="5142865"/>
                  </a:lnTo>
                  <a:cubicBezTo>
                    <a:pt x="5653151" y="5013452"/>
                    <a:pt x="5538216" y="4915916"/>
                    <a:pt x="5400802" y="4915789"/>
                  </a:cubicBezTo>
                  <a:lnTo>
                    <a:pt x="5398008" y="4915789"/>
                  </a:lnTo>
                  <a:cubicBezTo>
                    <a:pt x="5393690" y="4601845"/>
                    <a:pt x="5196586" y="4333875"/>
                    <a:pt x="4919726" y="4225036"/>
                  </a:cubicBezTo>
                  <a:cubicBezTo>
                    <a:pt x="5037455" y="4139692"/>
                    <a:pt x="5114163" y="4001262"/>
                    <a:pt x="5114163" y="3845052"/>
                  </a:cubicBezTo>
                  <a:cubicBezTo>
                    <a:pt x="5114163" y="3586226"/>
                    <a:pt x="4903597" y="3375660"/>
                    <a:pt x="4644771" y="3375660"/>
                  </a:cubicBezTo>
                  <a:cubicBezTo>
                    <a:pt x="4385945" y="3375660"/>
                    <a:pt x="4175379" y="3586226"/>
                    <a:pt x="4175379" y="3845052"/>
                  </a:cubicBezTo>
                  <a:cubicBezTo>
                    <a:pt x="4175379" y="4001135"/>
                    <a:pt x="4252214" y="4139565"/>
                    <a:pt x="4369816" y="4225036"/>
                  </a:cubicBezTo>
                  <a:cubicBezTo>
                    <a:pt x="4093083" y="4333875"/>
                    <a:pt x="3895979" y="4601972"/>
                    <a:pt x="3891534" y="4915789"/>
                  </a:cubicBezTo>
                  <a:lnTo>
                    <a:pt x="3497453" y="4915789"/>
                  </a:lnTo>
                  <a:cubicBezTo>
                    <a:pt x="3493135" y="4601845"/>
                    <a:pt x="3296031" y="4333875"/>
                    <a:pt x="3019171" y="4225036"/>
                  </a:cubicBezTo>
                  <a:cubicBezTo>
                    <a:pt x="3136900" y="4139692"/>
                    <a:pt x="3213608" y="4001262"/>
                    <a:pt x="3213608" y="3845052"/>
                  </a:cubicBezTo>
                  <a:cubicBezTo>
                    <a:pt x="3213608" y="3586226"/>
                    <a:pt x="3003042" y="3375660"/>
                    <a:pt x="2744216" y="3375660"/>
                  </a:cubicBezTo>
                  <a:close/>
                </a:path>
              </a:pathLst>
            </a:custGeom>
            <a:solidFill>
              <a:srgbClr val="0061FF"/>
            </a:solidFill>
          </p:spPr>
          <p:txBody>
            <a:bodyPr/>
            <a:lstStyle/>
            <a:p>
              <a:endParaRPr lang="nl-BE" sz="700"/>
            </a:p>
          </p:txBody>
        </p:sp>
      </p:grpSp>
      <p:sp>
        <p:nvSpPr>
          <p:cNvPr id="4" name="Freeform 4"/>
          <p:cNvSpPr/>
          <p:nvPr/>
        </p:nvSpPr>
        <p:spPr>
          <a:xfrm>
            <a:off x="6813728" y="4414185"/>
            <a:ext cx="2152650" cy="552450"/>
          </a:xfrm>
          <a:custGeom>
            <a:avLst/>
            <a:gdLst/>
            <a:ahLst/>
            <a:cxnLst/>
            <a:rect l="l" t="t" r="r" b="b"/>
            <a:pathLst>
              <a:path w="4305300" h="1104900">
                <a:moveTo>
                  <a:pt x="0" y="0"/>
                </a:moveTo>
                <a:lnTo>
                  <a:pt x="4305300" y="0"/>
                </a:lnTo>
                <a:lnTo>
                  <a:pt x="4305300" y="1104900"/>
                </a:lnTo>
                <a:lnTo>
                  <a:pt x="0" y="1104900"/>
                </a:lnTo>
                <a:lnTo>
                  <a:pt x="0" y="0"/>
                </a:lnTo>
                <a:close/>
              </a:path>
            </a:pathLst>
          </a:custGeom>
          <a:blipFill>
            <a:blip r:embed="rId2"/>
            <a:stretch>
              <a:fillRect/>
            </a:stretch>
          </a:blipFill>
        </p:spPr>
        <p:txBody>
          <a:bodyPr/>
          <a:lstStyle/>
          <a:p>
            <a:endParaRPr lang="nl-BE" sz="700"/>
          </a:p>
        </p:txBody>
      </p:sp>
      <p:grpSp>
        <p:nvGrpSpPr>
          <p:cNvPr id="5" name="Group 5"/>
          <p:cNvGrpSpPr>
            <a:grpSpLocks noChangeAspect="1"/>
          </p:cNvGrpSpPr>
          <p:nvPr/>
        </p:nvGrpSpPr>
        <p:grpSpPr>
          <a:xfrm>
            <a:off x="3150508" y="2571750"/>
            <a:ext cx="2842984" cy="2571750"/>
            <a:chOff x="0" y="0"/>
            <a:chExt cx="5685968" cy="5143500"/>
          </a:xfrm>
        </p:grpSpPr>
        <p:sp>
          <p:nvSpPr>
            <p:cNvPr id="6" name="Freeform 6"/>
            <p:cNvSpPr/>
            <p:nvPr/>
          </p:nvSpPr>
          <p:spPr>
            <a:xfrm>
              <a:off x="0" y="0"/>
              <a:ext cx="5685917" cy="5143500"/>
            </a:xfrm>
            <a:custGeom>
              <a:avLst/>
              <a:gdLst/>
              <a:ahLst/>
              <a:cxnLst/>
              <a:rect l="l" t="t" r="r" b="b"/>
              <a:pathLst>
                <a:path w="5685917" h="5143500">
                  <a:moveTo>
                    <a:pt x="0" y="0"/>
                  </a:moveTo>
                  <a:lnTo>
                    <a:pt x="0" y="5143500"/>
                  </a:lnTo>
                  <a:lnTo>
                    <a:pt x="5685917" y="5143500"/>
                  </a:lnTo>
                  <a:lnTo>
                    <a:pt x="5685917" y="0"/>
                  </a:lnTo>
                  <a:close/>
                </a:path>
              </a:pathLst>
            </a:custGeom>
            <a:solidFill>
              <a:srgbClr val="000000">
                <a:alpha val="0"/>
              </a:srgbClr>
            </a:solidFill>
          </p:spPr>
          <p:txBody>
            <a:bodyPr/>
            <a:lstStyle/>
            <a:p>
              <a:endParaRPr lang="nl-BE" sz="700"/>
            </a:p>
          </p:txBody>
        </p:sp>
      </p:grpSp>
      <p:sp>
        <p:nvSpPr>
          <p:cNvPr id="7" name="TextBox 7"/>
          <p:cNvSpPr txBox="1"/>
          <p:nvPr/>
        </p:nvSpPr>
        <p:spPr>
          <a:xfrm>
            <a:off x="1656245" y="837257"/>
            <a:ext cx="5926231" cy="2115964"/>
          </a:xfrm>
          <a:prstGeom prst="rect">
            <a:avLst/>
          </a:prstGeom>
        </p:spPr>
        <p:txBody>
          <a:bodyPr lIns="0" tIns="0" rIns="0" bIns="0" rtlCol="0" anchor="t">
            <a:spAutoFit/>
          </a:bodyPr>
          <a:lstStyle/>
          <a:p>
            <a:pPr algn="ctr">
              <a:lnSpc>
                <a:spcPts val="5475"/>
              </a:lnSpc>
            </a:pPr>
            <a:r>
              <a:rPr lang="en-US" sz="5000" b="1">
                <a:latin typeface="Poppins Bold"/>
                <a:ea typeface="Poppins Bold"/>
                <a:cs typeface="Poppins Bold"/>
                <a:sym typeface="Poppins Bold"/>
              </a:rPr>
              <a:t>PLACE AUX PRÉSENTATIONS... </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2AE7E1D-E104-350C-D001-0A67CEB5496D}"/>
              </a:ext>
            </a:extLst>
          </p:cNvPr>
          <p:cNvSpPr>
            <a:spLocks noGrp="1"/>
          </p:cNvSpPr>
          <p:nvPr>
            <p:ph type="title"/>
            <p:custDataLst>
              <p:tags r:id="rId1"/>
            </p:custDataLst>
          </p:nvPr>
        </p:nvSpPr>
        <p:spPr/>
        <p:txBody>
          <a:bodyPr/>
          <a:lstStyle/>
          <a:p>
            <a:pPr algn="ctr" rtl="0"/>
            <a:r>
              <a:rPr lang="fr-BE" sz="5400" dirty="0"/>
              <a:t>Le groupe </a:t>
            </a:r>
            <a:r>
              <a:rPr lang="fr-BE" sz="5400" dirty="0" err="1"/>
              <a:t>Aspiravi</a:t>
            </a:r>
            <a:endParaRPr lang="fr-BE" sz="5400" dirty="0"/>
          </a:p>
        </p:txBody>
      </p:sp>
    </p:spTree>
    <p:extLst>
      <p:ext uri="{BB962C8B-B14F-4D97-AF65-F5344CB8AC3E}">
        <p14:creationId xmlns:p14="http://schemas.microsoft.com/office/powerpoint/2010/main" val="1758506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2AE7E1D-E104-350C-D001-0A67CEB5496D}"/>
              </a:ext>
            </a:extLst>
          </p:cNvPr>
          <p:cNvSpPr>
            <a:spLocks noGrp="1"/>
          </p:cNvSpPr>
          <p:nvPr>
            <p:ph type="title" idx="4294967295"/>
          </p:nvPr>
        </p:nvSpPr>
        <p:spPr>
          <a:xfrm>
            <a:off x="1543638" y="298418"/>
            <a:ext cx="7600362" cy="1228725"/>
          </a:xfrm>
          <a:prstGeom prst="rect">
            <a:avLst/>
          </a:prstGeom>
        </p:spPr>
        <p:txBody>
          <a:bodyPr/>
          <a:lstStyle/>
          <a:p>
            <a:pPr>
              <a:lnSpc>
                <a:spcPct val="100000"/>
              </a:lnSpc>
            </a:pPr>
            <a:r>
              <a:rPr lang="fr-FR" sz="4050" dirty="0"/>
              <a:t>PIONNIERS DE LA TRANSITION ÉNERGÉTIQUE.</a:t>
            </a:r>
            <a:br>
              <a:rPr lang="nl-BE" sz="5400" dirty="0"/>
            </a:br>
            <a:endParaRPr lang="nl-BE" sz="2700" dirty="0"/>
          </a:p>
        </p:txBody>
      </p:sp>
      <p:sp>
        <p:nvSpPr>
          <p:cNvPr id="2" name="Tekstvak 1">
            <a:extLst>
              <a:ext uri="{FF2B5EF4-FFF2-40B4-BE49-F238E27FC236}">
                <a16:creationId xmlns:a16="http://schemas.microsoft.com/office/drawing/2014/main" id="{000CD861-FCE5-AEE2-14B9-C2BBE26C01C6}"/>
              </a:ext>
            </a:extLst>
          </p:cNvPr>
          <p:cNvSpPr txBox="1"/>
          <p:nvPr/>
        </p:nvSpPr>
        <p:spPr>
          <a:xfrm>
            <a:off x="1543639" y="1627332"/>
            <a:ext cx="6640160" cy="3325269"/>
          </a:xfrm>
          <a:prstGeom prst="rect">
            <a:avLst/>
          </a:prstGeom>
          <a:noFill/>
        </p:spPr>
        <p:txBody>
          <a:bodyPr wrap="square" rtlCol="0">
            <a:spAutoFit/>
          </a:bodyPr>
          <a:lstStyle/>
          <a:p>
            <a:pPr defTabSz="685800">
              <a:lnSpc>
                <a:spcPct val="200000"/>
              </a:lnSpc>
              <a:buClrTx/>
            </a:pPr>
            <a:r>
              <a:rPr lang="fr-BE" sz="1800" kern="1200" dirty="0">
                <a:solidFill>
                  <a:srgbClr val="8AA60F"/>
                </a:solidFill>
                <a:latin typeface="Proxima Nova"/>
                <a:ea typeface="+mn-ea"/>
                <a:cs typeface="+mn-cs"/>
              </a:rPr>
              <a:t>100% </a:t>
            </a:r>
            <a:r>
              <a:rPr lang="fr-BE" sz="1800" kern="1200" dirty="0">
                <a:solidFill>
                  <a:srgbClr val="004467"/>
                </a:solidFill>
                <a:latin typeface="Proxima Nova"/>
                <a:ea typeface="+mn-ea"/>
                <a:cs typeface="+mn-cs"/>
              </a:rPr>
              <a:t>belge</a:t>
            </a:r>
          </a:p>
          <a:p>
            <a:pPr defTabSz="685800">
              <a:lnSpc>
                <a:spcPct val="200000"/>
              </a:lnSpc>
              <a:buClrTx/>
            </a:pPr>
            <a:r>
              <a:rPr lang="fr-BE" sz="1800" kern="1200" dirty="0">
                <a:solidFill>
                  <a:srgbClr val="004467"/>
                </a:solidFill>
                <a:latin typeface="Proxima Nova"/>
                <a:ea typeface="+mn-ea"/>
                <a:cs typeface="+mn-cs"/>
              </a:rPr>
              <a:t>énergie </a:t>
            </a:r>
            <a:r>
              <a:rPr lang="fr-BE" sz="1800" kern="1200" dirty="0">
                <a:solidFill>
                  <a:srgbClr val="8AA60F"/>
                </a:solidFill>
                <a:latin typeface="Proxima Nova"/>
                <a:ea typeface="+mn-ea"/>
                <a:cs typeface="+mn-cs"/>
              </a:rPr>
              <a:t>100 %</a:t>
            </a:r>
            <a:r>
              <a:rPr lang="fr-BE" sz="1800" kern="1200" dirty="0">
                <a:solidFill>
                  <a:srgbClr val="004467"/>
                </a:solidFill>
                <a:latin typeface="Proxima Nova"/>
                <a:ea typeface="+mn-ea"/>
                <a:cs typeface="+mn-cs"/>
              </a:rPr>
              <a:t> verte et locale</a:t>
            </a:r>
            <a:br>
              <a:rPr lang="nl-BE" sz="1800" kern="1200" dirty="0">
                <a:solidFill>
                  <a:srgbClr val="004467"/>
                </a:solidFill>
                <a:latin typeface="Proxima Nova"/>
                <a:ea typeface="+mn-ea"/>
                <a:cs typeface="+mn-cs"/>
              </a:rPr>
            </a:br>
            <a:r>
              <a:rPr lang="fr-BE" sz="1800" kern="1200" dirty="0">
                <a:solidFill>
                  <a:srgbClr val="8AA60F"/>
                </a:solidFill>
                <a:latin typeface="Proxima Nova"/>
                <a:ea typeface="+mn-ea"/>
                <a:cs typeface="+mn-cs"/>
              </a:rPr>
              <a:t>1 776 MW </a:t>
            </a:r>
            <a:r>
              <a:rPr lang="fr-BE" sz="1800" kern="1200" dirty="0">
                <a:solidFill>
                  <a:srgbClr val="004467"/>
                </a:solidFill>
                <a:latin typeface="Proxima Nova"/>
                <a:ea typeface="+mn-ea"/>
                <a:cs typeface="+mn-cs"/>
              </a:rPr>
              <a:t>de puissance installée</a:t>
            </a:r>
            <a:br>
              <a:rPr lang="nl-BE" sz="1800" kern="1200" dirty="0">
                <a:solidFill>
                  <a:srgbClr val="004467"/>
                </a:solidFill>
                <a:latin typeface="Proxima Nova"/>
                <a:ea typeface="+mn-ea"/>
                <a:cs typeface="+mn-cs"/>
              </a:rPr>
            </a:br>
            <a:r>
              <a:rPr lang="fr-BE" sz="1800" kern="1200" dirty="0">
                <a:solidFill>
                  <a:srgbClr val="8AA60F"/>
                </a:solidFill>
                <a:latin typeface="Proxima Nova"/>
                <a:ea typeface="+mn-ea"/>
                <a:cs typeface="+mn-cs"/>
              </a:rPr>
              <a:t>90+ </a:t>
            </a:r>
            <a:r>
              <a:rPr lang="fr-BE" sz="1800" kern="1200" dirty="0">
                <a:solidFill>
                  <a:srgbClr val="004467"/>
                </a:solidFill>
                <a:latin typeface="Proxima Nova"/>
                <a:ea typeface="+mn-ea"/>
                <a:cs typeface="+mn-cs"/>
              </a:rPr>
              <a:t>employés motivés</a:t>
            </a:r>
            <a:br>
              <a:rPr lang="nl-BE" sz="1800" kern="1200" dirty="0">
                <a:solidFill>
                  <a:srgbClr val="004467"/>
                </a:solidFill>
                <a:latin typeface="Proxima Nova"/>
                <a:ea typeface="+mn-ea"/>
                <a:cs typeface="+mn-cs"/>
              </a:rPr>
            </a:br>
            <a:r>
              <a:rPr lang="fr-BE" sz="1800" kern="1200" dirty="0">
                <a:solidFill>
                  <a:srgbClr val="8AA60F"/>
                </a:solidFill>
                <a:latin typeface="Proxima Nova"/>
                <a:ea typeface="+mn-ea"/>
                <a:cs typeface="+mn-cs"/>
              </a:rPr>
              <a:t>94</a:t>
            </a:r>
            <a:r>
              <a:rPr lang="fr-BE" sz="1800" kern="1200" dirty="0">
                <a:solidFill>
                  <a:srgbClr val="004467"/>
                </a:solidFill>
                <a:latin typeface="Proxima Nova"/>
                <a:ea typeface="+mn-ea"/>
                <a:cs typeface="+mn-cs"/>
              </a:rPr>
              <a:t> communes actionnaires</a:t>
            </a:r>
            <a:br>
              <a:rPr lang="nl-BE" sz="1800" kern="1200" dirty="0">
                <a:solidFill>
                  <a:srgbClr val="004467"/>
                </a:solidFill>
                <a:latin typeface="Proxima Nova"/>
                <a:ea typeface="+mn-ea"/>
                <a:cs typeface="+mn-cs"/>
              </a:rPr>
            </a:br>
            <a:r>
              <a:rPr lang="fr-BE" sz="1800" kern="1200" dirty="0">
                <a:solidFill>
                  <a:srgbClr val="8AA60F"/>
                </a:solidFill>
                <a:latin typeface="Proxima Nova"/>
                <a:ea typeface="+mn-ea"/>
                <a:cs typeface="+mn-cs"/>
              </a:rPr>
              <a:t>13 200 </a:t>
            </a:r>
            <a:r>
              <a:rPr lang="fr-BE" sz="1800" kern="1200" dirty="0">
                <a:solidFill>
                  <a:srgbClr val="004467"/>
                </a:solidFill>
                <a:latin typeface="Proxima Nova"/>
                <a:ea typeface="+mn-ea"/>
                <a:cs typeface="+mn-cs"/>
              </a:rPr>
              <a:t>citoyens-coopérants</a:t>
            </a:r>
            <a:endParaRPr lang="nl-BE" sz="1800" kern="1200" dirty="0">
              <a:solidFill>
                <a:srgbClr val="004467"/>
              </a:solidFill>
              <a:latin typeface="Proxima Nova Rg"/>
              <a:ea typeface="+mn-ea"/>
              <a:cs typeface="+mn-cs"/>
            </a:endParaRPr>
          </a:p>
        </p:txBody>
      </p:sp>
    </p:spTree>
    <p:extLst>
      <p:ext uri="{BB962C8B-B14F-4D97-AF65-F5344CB8AC3E}">
        <p14:creationId xmlns:p14="http://schemas.microsoft.com/office/powerpoint/2010/main" val="159110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ECBA6-E4E6-A6D8-812A-DCDB9A4D75E9}"/>
              </a:ext>
            </a:extLst>
          </p:cNvPr>
          <p:cNvSpPr>
            <a:spLocks noGrp="1"/>
          </p:cNvSpPr>
          <p:nvPr>
            <p:ph type="title"/>
          </p:nvPr>
        </p:nvSpPr>
        <p:spPr>
          <a:xfrm>
            <a:off x="1385151" y="415577"/>
            <a:ext cx="8250339" cy="443576"/>
          </a:xfrm>
        </p:spPr>
        <p:txBody>
          <a:bodyPr/>
          <a:lstStyle/>
          <a:p>
            <a:r>
              <a:rPr lang="nl-BE" sz="3000" dirty="0" err="1"/>
              <a:t>Nos</a:t>
            </a:r>
            <a:r>
              <a:rPr lang="nl-BE" sz="3000" dirty="0"/>
              <a:t> </a:t>
            </a:r>
            <a:r>
              <a:rPr lang="nl-BE" sz="3000" dirty="0" err="1"/>
              <a:t>technologies</a:t>
            </a:r>
            <a:br>
              <a:rPr lang="nl-BE" dirty="0"/>
            </a:br>
            <a:r>
              <a:rPr lang="nl-BE" sz="2100" dirty="0" err="1"/>
              <a:t>nous</a:t>
            </a:r>
            <a:r>
              <a:rPr lang="nl-BE" sz="2100" dirty="0"/>
              <a:t> </a:t>
            </a:r>
            <a:r>
              <a:rPr lang="nl-BE" sz="2100" dirty="0" err="1">
                <a:solidFill>
                  <a:srgbClr val="8AA60F"/>
                </a:solidFill>
              </a:rPr>
              <a:t>développons</a:t>
            </a:r>
            <a:r>
              <a:rPr lang="nl-BE" sz="2100" dirty="0">
                <a:solidFill>
                  <a:srgbClr val="8AA60F"/>
                </a:solidFill>
              </a:rPr>
              <a:t>, </a:t>
            </a:r>
            <a:r>
              <a:rPr lang="nl-BE" sz="2100" dirty="0" err="1">
                <a:solidFill>
                  <a:srgbClr val="8AA60F"/>
                </a:solidFill>
              </a:rPr>
              <a:t>construisons</a:t>
            </a:r>
            <a:r>
              <a:rPr lang="nl-BE" sz="2100" dirty="0">
                <a:solidFill>
                  <a:srgbClr val="8AA60F"/>
                </a:solidFill>
              </a:rPr>
              <a:t>, </a:t>
            </a:r>
            <a:r>
              <a:rPr lang="nl-BE" sz="2100" dirty="0" err="1">
                <a:solidFill>
                  <a:srgbClr val="8AA60F"/>
                </a:solidFill>
              </a:rPr>
              <a:t>produisons</a:t>
            </a:r>
            <a:r>
              <a:rPr lang="nl-BE" sz="2100" dirty="0">
                <a:solidFill>
                  <a:srgbClr val="8AA60F"/>
                </a:solidFill>
              </a:rPr>
              <a:t> et </a:t>
            </a:r>
            <a:r>
              <a:rPr lang="nl-BE" sz="2100" dirty="0" err="1">
                <a:solidFill>
                  <a:srgbClr val="8AA60F"/>
                </a:solidFill>
              </a:rPr>
              <a:t>vendons</a:t>
            </a:r>
            <a:r>
              <a:rPr lang="nl-BE" sz="2100" dirty="0">
                <a:solidFill>
                  <a:srgbClr val="8AA60F"/>
                </a:solidFill>
              </a:rPr>
              <a:t>.</a:t>
            </a:r>
            <a:br>
              <a:rPr lang="nl-BE" dirty="0"/>
            </a:br>
            <a:endParaRPr lang="nl-BE" dirty="0">
              <a:solidFill>
                <a:srgbClr val="8AA60F"/>
              </a:solidFill>
            </a:endParaRPr>
          </a:p>
        </p:txBody>
      </p:sp>
      <p:sp>
        <p:nvSpPr>
          <p:cNvPr id="11" name="Tekstvak 10">
            <a:extLst>
              <a:ext uri="{FF2B5EF4-FFF2-40B4-BE49-F238E27FC236}">
                <a16:creationId xmlns:a16="http://schemas.microsoft.com/office/drawing/2014/main" id="{F40FCF1F-85B6-E790-28AA-57F2225FC88F}"/>
              </a:ext>
            </a:extLst>
          </p:cNvPr>
          <p:cNvSpPr txBox="1"/>
          <p:nvPr/>
        </p:nvSpPr>
        <p:spPr>
          <a:xfrm>
            <a:off x="376983" y="3444816"/>
            <a:ext cx="1907667" cy="715581"/>
          </a:xfrm>
          <a:prstGeom prst="rect">
            <a:avLst/>
          </a:prstGeom>
          <a:noFill/>
        </p:spPr>
        <p:txBody>
          <a:bodyPr wrap="square" rtlCol="0">
            <a:spAutoFit/>
          </a:bodyPr>
          <a:lstStyle/>
          <a:p>
            <a:pPr algn="ctr" defTabSz="685800">
              <a:buClrTx/>
              <a:defRPr/>
            </a:pPr>
            <a:r>
              <a:rPr lang="nl-BE" sz="2700" kern="1200" cap="all" dirty="0" err="1">
                <a:solidFill>
                  <a:srgbClr val="8AA60F"/>
                </a:solidFill>
                <a:latin typeface="Proxima Nova"/>
                <a:ea typeface="+mn-ea"/>
                <a:cs typeface="+mn-cs"/>
              </a:rPr>
              <a:t>é</a:t>
            </a:r>
            <a:r>
              <a:rPr lang="nl-BE" sz="2700" kern="1200" dirty="0" err="1">
                <a:solidFill>
                  <a:srgbClr val="8AA60F"/>
                </a:solidFill>
                <a:latin typeface="Proxima Nova"/>
                <a:ea typeface="+mn-ea"/>
                <a:cs typeface="+mn-cs"/>
              </a:rPr>
              <a:t>OLIEN</a:t>
            </a:r>
            <a:endParaRPr lang="nl-BE" sz="1350" kern="1200" dirty="0">
              <a:solidFill>
                <a:srgbClr val="8AA60F"/>
              </a:solidFill>
              <a:latin typeface="Proxima Nova"/>
              <a:ea typeface="+mn-ea"/>
              <a:cs typeface="+mn-cs"/>
            </a:endParaRPr>
          </a:p>
          <a:p>
            <a:pPr algn="ctr" defTabSz="685800">
              <a:buClrTx/>
              <a:defRPr/>
            </a:pPr>
            <a:r>
              <a:rPr lang="nl-BE" sz="1350" i="1" kern="1200" dirty="0">
                <a:solidFill>
                  <a:srgbClr val="8AA60F"/>
                </a:solidFill>
                <a:latin typeface="Proxima Nova"/>
                <a:ea typeface="+mn-ea"/>
                <a:cs typeface="+mn-cs"/>
              </a:rPr>
              <a:t>onshore &amp; offshore</a:t>
            </a:r>
          </a:p>
        </p:txBody>
      </p:sp>
      <p:sp>
        <p:nvSpPr>
          <p:cNvPr id="12" name="Tekstvak 11">
            <a:extLst>
              <a:ext uri="{FF2B5EF4-FFF2-40B4-BE49-F238E27FC236}">
                <a16:creationId xmlns:a16="http://schemas.microsoft.com/office/drawing/2014/main" id="{AF9A1BF3-8408-68C6-88EE-202B5EEF3CEC}"/>
              </a:ext>
            </a:extLst>
          </p:cNvPr>
          <p:cNvSpPr txBox="1"/>
          <p:nvPr/>
        </p:nvSpPr>
        <p:spPr>
          <a:xfrm>
            <a:off x="2033477" y="3444816"/>
            <a:ext cx="3033160" cy="715581"/>
          </a:xfrm>
          <a:prstGeom prst="rect">
            <a:avLst/>
          </a:prstGeom>
          <a:noFill/>
        </p:spPr>
        <p:txBody>
          <a:bodyPr wrap="square" rtlCol="0">
            <a:spAutoFit/>
          </a:bodyPr>
          <a:lstStyle/>
          <a:p>
            <a:pPr algn="ctr" defTabSz="685800">
              <a:buClrTx/>
              <a:defRPr/>
            </a:pPr>
            <a:r>
              <a:rPr lang="nl-BE" sz="2700" kern="1200" dirty="0">
                <a:solidFill>
                  <a:srgbClr val="8AA60F"/>
                </a:solidFill>
                <a:latin typeface="Proxima Nova"/>
                <a:ea typeface="+mn-ea"/>
                <a:cs typeface="+mn-cs"/>
              </a:rPr>
              <a:t>SOLAIRE</a:t>
            </a:r>
            <a:endParaRPr lang="nl-BE" sz="1350" kern="1200" dirty="0">
              <a:solidFill>
                <a:srgbClr val="8AA60F"/>
              </a:solidFill>
              <a:latin typeface="Proxima Nova"/>
              <a:ea typeface="+mn-ea"/>
              <a:cs typeface="+mn-cs"/>
            </a:endParaRPr>
          </a:p>
          <a:p>
            <a:pPr algn="ctr" defTabSz="685800">
              <a:buClrTx/>
              <a:defRPr/>
            </a:pPr>
            <a:r>
              <a:rPr lang="nl-BE" sz="1350" i="1" kern="1200" dirty="0" err="1">
                <a:solidFill>
                  <a:srgbClr val="8AA60F"/>
                </a:solidFill>
                <a:latin typeface="Proxima Nova"/>
                <a:ea typeface="+mn-ea"/>
                <a:cs typeface="+mn-cs"/>
              </a:rPr>
              <a:t>panneaux</a:t>
            </a:r>
            <a:r>
              <a:rPr lang="nl-BE" sz="1350" i="1" kern="1200" dirty="0">
                <a:solidFill>
                  <a:srgbClr val="8AA60F"/>
                </a:solidFill>
                <a:latin typeface="Proxima Nova"/>
                <a:ea typeface="+mn-ea"/>
                <a:cs typeface="+mn-cs"/>
              </a:rPr>
              <a:t> &amp; </a:t>
            </a:r>
            <a:r>
              <a:rPr lang="nl-BE" sz="1350" i="1" kern="1200" dirty="0" err="1">
                <a:solidFill>
                  <a:srgbClr val="8AA60F"/>
                </a:solidFill>
                <a:latin typeface="Proxima Nova"/>
                <a:ea typeface="+mn-ea"/>
                <a:cs typeface="+mn-cs"/>
              </a:rPr>
              <a:t>agrivoltaïque</a:t>
            </a:r>
            <a:endParaRPr lang="nl-BE" sz="1350" i="1" kern="1200" dirty="0">
              <a:solidFill>
                <a:srgbClr val="8AA60F"/>
              </a:solidFill>
              <a:latin typeface="Proxima Nova"/>
              <a:ea typeface="+mn-ea"/>
              <a:cs typeface="+mn-cs"/>
            </a:endParaRPr>
          </a:p>
        </p:txBody>
      </p:sp>
      <p:sp>
        <p:nvSpPr>
          <p:cNvPr id="13" name="Tekstvak 12">
            <a:extLst>
              <a:ext uri="{FF2B5EF4-FFF2-40B4-BE49-F238E27FC236}">
                <a16:creationId xmlns:a16="http://schemas.microsoft.com/office/drawing/2014/main" id="{C2F2D694-2F80-F120-A3D6-E3CB0B1466A4}"/>
              </a:ext>
            </a:extLst>
          </p:cNvPr>
          <p:cNvSpPr txBox="1"/>
          <p:nvPr/>
        </p:nvSpPr>
        <p:spPr>
          <a:xfrm>
            <a:off x="4863728" y="3444816"/>
            <a:ext cx="1981962" cy="507831"/>
          </a:xfrm>
          <a:prstGeom prst="rect">
            <a:avLst/>
          </a:prstGeom>
          <a:noFill/>
        </p:spPr>
        <p:txBody>
          <a:bodyPr wrap="square" rtlCol="0">
            <a:spAutoFit/>
          </a:bodyPr>
          <a:lstStyle/>
          <a:p>
            <a:pPr defTabSz="685800">
              <a:buClrTx/>
              <a:defRPr/>
            </a:pPr>
            <a:r>
              <a:rPr lang="nl-BE" sz="2700" kern="1200" dirty="0">
                <a:solidFill>
                  <a:srgbClr val="8AA60F"/>
                </a:solidFill>
                <a:latin typeface="Proxima Nova"/>
                <a:ea typeface="+mn-ea"/>
                <a:cs typeface="+mn-cs"/>
              </a:rPr>
              <a:t>BIOMASSE</a:t>
            </a:r>
            <a:endParaRPr lang="nl-BE" sz="1350" kern="1200" dirty="0">
              <a:solidFill>
                <a:srgbClr val="8AA60F"/>
              </a:solidFill>
              <a:latin typeface="Proxima Nova"/>
              <a:ea typeface="+mn-ea"/>
              <a:cs typeface="+mn-cs"/>
            </a:endParaRPr>
          </a:p>
        </p:txBody>
      </p:sp>
      <p:sp>
        <p:nvSpPr>
          <p:cNvPr id="17" name="Tekstvak 16">
            <a:extLst>
              <a:ext uri="{FF2B5EF4-FFF2-40B4-BE49-F238E27FC236}">
                <a16:creationId xmlns:a16="http://schemas.microsoft.com/office/drawing/2014/main" id="{E80BE5FB-AE44-1AD9-65A5-1288CAA4D649}"/>
              </a:ext>
            </a:extLst>
          </p:cNvPr>
          <p:cNvSpPr txBox="1"/>
          <p:nvPr/>
        </p:nvSpPr>
        <p:spPr>
          <a:xfrm>
            <a:off x="7159033" y="3444817"/>
            <a:ext cx="1773929" cy="507831"/>
          </a:xfrm>
          <a:prstGeom prst="rect">
            <a:avLst/>
          </a:prstGeom>
          <a:noFill/>
        </p:spPr>
        <p:txBody>
          <a:bodyPr wrap="square" rtlCol="0">
            <a:spAutoFit/>
          </a:bodyPr>
          <a:lstStyle/>
          <a:p>
            <a:pPr defTabSz="685800">
              <a:buClrTx/>
              <a:defRPr/>
            </a:pPr>
            <a:r>
              <a:rPr lang="nl-BE" sz="2700" kern="1200" dirty="0">
                <a:solidFill>
                  <a:srgbClr val="8AA60F"/>
                </a:solidFill>
                <a:latin typeface="Proxima Nova"/>
                <a:ea typeface="+mn-ea"/>
                <a:cs typeface="+mn-cs"/>
              </a:rPr>
              <a:t>BATTERIE</a:t>
            </a:r>
            <a:endParaRPr lang="nl-BE" sz="1350" kern="1200" dirty="0">
              <a:solidFill>
                <a:srgbClr val="8AA60F"/>
              </a:solidFill>
              <a:latin typeface="Proxima Nova"/>
              <a:ea typeface="+mn-ea"/>
              <a:cs typeface="+mn-cs"/>
            </a:endParaRPr>
          </a:p>
        </p:txBody>
      </p:sp>
      <p:pic>
        <p:nvPicPr>
          <p:cNvPr id="19" name="Graphic 18">
            <a:extLst>
              <a:ext uri="{FF2B5EF4-FFF2-40B4-BE49-F238E27FC236}">
                <a16:creationId xmlns:a16="http://schemas.microsoft.com/office/drawing/2014/main" id="{BF19921A-DCA8-4005-A292-A0F048154C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983" y="1991600"/>
            <a:ext cx="1907667" cy="1907667"/>
          </a:xfrm>
          <a:prstGeom prst="rect">
            <a:avLst/>
          </a:prstGeom>
        </p:spPr>
      </p:pic>
      <p:pic>
        <p:nvPicPr>
          <p:cNvPr id="23" name="Graphic 22">
            <a:extLst>
              <a:ext uri="{FF2B5EF4-FFF2-40B4-BE49-F238E27FC236}">
                <a16:creationId xmlns:a16="http://schemas.microsoft.com/office/drawing/2014/main" id="{CCEFFE27-7DE0-C0BF-393B-14063C35AF9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756" t="26809" r="15686" b="19294"/>
          <a:stretch/>
        </p:blipFill>
        <p:spPr>
          <a:xfrm>
            <a:off x="5008291" y="2213725"/>
            <a:ext cx="1634490" cy="1323594"/>
          </a:xfrm>
          <a:prstGeom prst="rect">
            <a:avLst/>
          </a:prstGeom>
        </p:spPr>
      </p:pic>
      <p:pic>
        <p:nvPicPr>
          <p:cNvPr id="25" name="Graphic 24">
            <a:extLst>
              <a:ext uri="{FF2B5EF4-FFF2-40B4-BE49-F238E27FC236}">
                <a16:creationId xmlns:a16="http://schemas.microsoft.com/office/drawing/2014/main" id="{18652B9A-42AF-BCDD-AF61-D7F6AEA75D5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7587" t="36678" r="32726" b="22906"/>
          <a:stretch/>
        </p:blipFill>
        <p:spPr>
          <a:xfrm>
            <a:off x="7457554" y="1935053"/>
            <a:ext cx="1176886" cy="1602266"/>
          </a:xfrm>
          <a:prstGeom prst="rect">
            <a:avLst/>
          </a:prstGeom>
        </p:spPr>
      </p:pic>
      <p:pic>
        <p:nvPicPr>
          <p:cNvPr id="29" name="Graphic 28">
            <a:extLst>
              <a:ext uri="{FF2B5EF4-FFF2-40B4-BE49-F238E27FC236}">
                <a16:creationId xmlns:a16="http://schemas.microsoft.com/office/drawing/2014/main" id="{7D7AE0B7-0F09-F13A-F9E4-8CA58F613AB0}"/>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8994" t="26341" r="31381" b="23181"/>
          <a:stretch/>
        </p:blipFill>
        <p:spPr>
          <a:xfrm>
            <a:off x="2486955" y="1748162"/>
            <a:ext cx="1784786" cy="1789157"/>
          </a:xfrm>
          <a:prstGeom prst="rect">
            <a:avLst/>
          </a:prstGeom>
        </p:spPr>
      </p:pic>
    </p:spTree>
    <p:extLst>
      <p:ext uri="{BB962C8B-B14F-4D97-AF65-F5344CB8AC3E}">
        <p14:creationId xmlns:p14="http://schemas.microsoft.com/office/powerpoint/2010/main" val="3635242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ECBA6-E4E6-A6D8-812A-DCDB9A4D75E9}"/>
              </a:ext>
            </a:extLst>
          </p:cNvPr>
          <p:cNvSpPr>
            <a:spLocks noGrp="1"/>
          </p:cNvSpPr>
          <p:nvPr>
            <p:ph type="title"/>
            <p:custDataLst>
              <p:tags r:id="rId1"/>
            </p:custDataLst>
          </p:nvPr>
        </p:nvSpPr>
        <p:spPr>
          <a:xfrm>
            <a:off x="1385151" y="415577"/>
            <a:ext cx="7544390" cy="443576"/>
          </a:xfrm>
        </p:spPr>
        <p:txBody>
          <a:bodyPr/>
          <a:lstStyle/>
          <a:p>
            <a:pPr rtl="0"/>
            <a:r>
              <a:rPr lang="fr-BE" sz="3000" dirty="0"/>
              <a:t>En chiffres</a:t>
            </a:r>
          </a:p>
        </p:txBody>
      </p:sp>
      <p:sp>
        <p:nvSpPr>
          <p:cNvPr id="6" name="Tekstvak 5">
            <a:extLst>
              <a:ext uri="{FF2B5EF4-FFF2-40B4-BE49-F238E27FC236}">
                <a16:creationId xmlns:a16="http://schemas.microsoft.com/office/drawing/2014/main" id="{8F191E2B-452B-DBF5-472A-560766333565}"/>
              </a:ext>
            </a:extLst>
          </p:cNvPr>
          <p:cNvSpPr txBox="1">
            <a:spLocks noGrp="1" noRot="1" noMove="1" noResize="1" noEditPoints="1" noAdjustHandles="1" noChangeArrowheads="1" noChangeShapeType="1"/>
          </p:cNvSpPr>
          <p:nvPr>
            <p:custDataLst>
              <p:tags r:id="rId2"/>
            </p:custDataLst>
          </p:nvPr>
        </p:nvSpPr>
        <p:spPr>
          <a:xfrm>
            <a:off x="2047487" y="1932512"/>
            <a:ext cx="4735286"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defTabSz="685800">
              <a:buClrTx/>
            </a:pPr>
            <a:r>
              <a:rPr lang="fr-BE" sz="2400" b="1" kern="1200">
                <a:solidFill>
                  <a:srgbClr val="8AA60F"/>
                </a:solidFill>
                <a:latin typeface="Proxima Nova Rg"/>
                <a:ea typeface="+mn-ea"/>
                <a:cs typeface="+mn-cs"/>
              </a:rPr>
              <a:t>de puissance installée totale</a:t>
            </a:r>
          </a:p>
        </p:txBody>
      </p:sp>
      <p:grpSp>
        <p:nvGrpSpPr>
          <p:cNvPr id="20" name="Groep 19">
            <a:extLst>
              <a:ext uri="{FF2B5EF4-FFF2-40B4-BE49-F238E27FC236}">
                <a16:creationId xmlns:a16="http://schemas.microsoft.com/office/drawing/2014/main" id="{E0ADA098-C03C-FB14-FE05-D734A7402ED5}"/>
              </a:ext>
            </a:extLst>
          </p:cNvPr>
          <p:cNvGrpSpPr/>
          <p:nvPr>
            <p:custDataLst>
              <p:tags r:id="rId3"/>
            </p:custDataLst>
          </p:nvPr>
        </p:nvGrpSpPr>
        <p:grpSpPr>
          <a:xfrm>
            <a:off x="1059256" y="3488902"/>
            <a:ext cx="7111096" cy="1419258"/>
            <a:chOff x="1412341" y="4651870"/>
            <a:chExt cx="9481461" cy="1892345"/>
          </a:xfrm>
        </p:grpSpPr>
        <p:sp>
          <p:nvSpPr>
            <p:cNvPr id="3" name="Tekstvak 2">
              <a:extLst>
                <a:ext uri="{FF2B5EF4-FFF2-40B4-BE49-F238E27FC236}">
                  <a16:creationId xmlns:a16="http://schemas.microsoft.com/office/drawing/2014/main" id="{6D3615B6-9B08-0568-2B84-3A411D71D1E9}"/>
                </a:ext>
              </a:extLst>
            </p:cNvPr>
            <p:cNvSpPr txBox="1"/>
            <p:nvPr/>
          </p:nvSpPr>
          <p:spPr>
            <a:xfrm>
              <a:off x="1947798" y="4651870"/>
              <a:ext cx="2556908"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éoliennes onshore</a:t>
              </a:r>
            </a:p>
          </p:txBody>
        </p:sp>
        <p:sp>
          <p:nvSpPr>
            <p:cNvPr id="4" name="Tekstvak 3">
              <a:extLst>
                <a:ext uri="{FF2B5EF4-FFF2-40B4-BE49-F238E27FC236}">
                  <a16:creationId xmlns:a16="http://schemas.microsoft.com/office/drawing/2014/main" id="{4965EB93-CD08-0ED5-48B8-093940DB9400}"/>
                </a:ext>
              </a:extLst>
            </p:cNvPr>
            <p:cNvSpPr txBox="1"/>
            <p:nvPr/>
          </p:nvSpPr>
          <p:spPr>
            <a:xfrm>
              <a:off x="4983616" y="4651870"/>
              <a:ext cx="2556908"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éoliennes offshore</a:t>
              </a:r>
            </a:p>
          </p:txBody>
        </p:sp>
        <p:sp>
          <p:nvSpPr>
            <p:cNvPr id="5" name="Tekstvak 4">
              <a:extLst>
                <a:ext uri="{FF2B5EF4-FFF2-40B4-BE49-F238E27FC236}">
                  <a16:creationId xmlns:a16="http://schemas.microsoft.com/office/drawing/2014/main" id="{C3814CB0-8390-203C-7A04-4144321090F2}"/>
                </a:ext>
              </a:extLst>
            </p:cNvPr>
            <p:cNvSpPr txBox="1"/>
            <p:nvPr/>
          </p:nvSpPr>
          <p:spPr>
            <a:xfrm>
              <a:off x="8061217" y="4651870"/>
              <a:ext cx="2556908"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centrales de biomasse</a:t>
              </a:r>
            </a:p>
          </p:txBody>
        </p:sp>
        <p:sp>
          <p:nvSpPr>
            <p:cNvPr id="7" name="Tekstvak 6">
              <a:extLst>
                <a:ext uri="{FF2B5EF4-FFF2-40B4-BE49-F238E27FC236}">
                  <a16:creationId xmlns:a16="http://schemas.microsoft.com/office/drawing/2014/main" id="{2CD84334-B975-50BF-66AD-9B2D73AEB908}"/>
                </a:ext>
              </a:extLst>
            </p:cNvPr>
            <p:cNvSpPr txBox="1"/>
            <p:nvPr/>
          </p:nvSpPr>
          <p:spPr>
            <a:xfrm>
              <a:off x="1412341" y="5897884"/>
              <a:ext cx="3396071" cy="6463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 tonnes d'émissions de CO</a:t>
              </a:r>
              <a:r>
                <a:rPr lang="fr-BE" sz="1350" kern="1200" baseline="-25000">
                  <a:solidFill>
                    <a:srgbClr val="004467"/>
                  </a:solidFill>
                  <a:latin typeface="Proxima Nova Rg"/>
                  <a:ea typeface="+mn-ea"/>
                  <a:cs typeface="+mn-cs"/>
                </a:rPr>
                <a:t>2</a:t>
              </a:r>
              <a:r>
                <a:rPr lang="fr-BE" sz="1350" kern="1200">
                  <a:solidFill>
                    <a:srgbClr val="004467"/>
                  </a:solidFill>
                  <a:latin typeface="Proxima Nova Rg"/>
                  <a:ea typeface="+mn-ea"/>
                  <a:cs typeface="+mn-cs"/>
                </a:rPr>
                <a:t> évitées</a:t>
              </a:r>
              <a:r>
                <a:rPr lang="fr-BE" sz="900" kern="1200">
                  <a:solidFill>
                    <a:srgbClr val="004467"/>
                  </a:solidFill>
                  <a:latin typeface="Proxima Nova Rg"/>
                  <a:ea typeface="+mn-ea"/>
                  <a:cs typeface="+mn-cs"/>
                </a:rPr>
                <a:t>/an</a:t>
              </a:r>
            </a:p>
          </p:txBody>
        </p:sp>
        <p:sp>
          <p:nvSpPr>
            <p:cNvPr id="8" name="Tekstvak 7">
              <a:extLst>
                <a:ext uri="{FF2B5EF4-FFF2-40B4-BE49-F238E27FC236}">
                  <a16:creationId xmlns:a16="http://schemas.microsoft.com/office/drawing/2014/main" id="{1692F1AD-6B78-A34F-3A66-4BD7A40F5B31}"/>
                </a:ext>
              </a:extLst>
            </p:cNvPr>
            <p:cNvSpPr txBox="1"/>
            <p:nvPr/>
          </p:nvSpPr>
          <p:spPr>
            <a:xfrm>
              <a:off x="4707937" y="5897883"/>
              <a:ext cx="3108263"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familles</a:t>
              </a:r>
              <a:r>
                <a:rPr lang="fr-BE" sz="900" kern="1200">
                  <a:solidFill>
                    <a:srgbClr val="004467"/>
                  </a:solidFill>
                  <a:latin typeface="Proxima Nova Rg"/>
                  <a:ea typeface="+mn-ea"/>
                  <a:cs typeface="+mn-cs"/>
                </a:rPr>
                <a:t>/an</a:t>
              </a:r>
            </a:p>
          </p:txBody>
        </p:sp>
        <p:sp>
          <p:nvSpPr>
            <p:cNvPr id="9" name="Tekstvak 8">
              <a:extLst>
                <a:ext uri="{FF2B5EF4-FFF2-40B4-BE49-F238E27FC236}">
                  <a16:creationId xmlns:a16="http://schemas.microsoft.com/office/drawing/2014/main" id="{CA8B98B4-6523-3264-251C-F9C3BC14B9FB}"/>
                </a:ext>
              </a:extLst>
            </p:cNvPr>
            <p:cNvSpPr txBox="1"/>
            <p:nvPr/>
          </p:nvSpPr>
          <p:spPr>
            <a:xfrm>
              <a:off x="7785539" y="5897883"/>
              <a:ext cx="3108263"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kern="1200">
                  <a:solidFill>
                    <a:srgbClr val="004467"/>
                  </a:solidFill>
                  <a:latin typeface="Proxima Nova Rg"/>
                  <a:ea typeface="+mn-ea"/>
                  <a:cs typeface="+mn-cs"/>
                </a:rPr>
                <a:t>citoyens-coopérants</a:t>
              </a:r>
            </a:p>
          </p:txBody>
        </p:sp>
      </p:grpSp>
      <p:cxnSp>
        <p:nvCxnSpPr>
          <p:cNvPr id="37" name="Rechte verbindingslijn 36">
            <a:extLst>
              <a:ext uri="{FF2B5EF4-FFF2-40B4-BE49-F238E27FC236}">
                <a16:creationId xmlns:a16="http://schemas.microsoft.com/office/drawing/2014/main" id="{2FC6DF43-54E2-9E1A-6F11-AC57BA416C62}"/>
              </a:ext>
            </a:extLst>
          </p:cNvPr>
          <p:cNvCxnSpPr/>
          <p:nvPr>
            <p:custDataLst>
              <p:tags r:id="rId4"/>
            </p:custDataLst>
          </p:nvPr>
        </p:nvCxnSpPr>
        <p:spPr>
          <a:xfrm>
            <a:off x="1540823" y="2571750"/>
            <a:ext cx="6222671" cy="0"/>
          </a:xfrm>
          <a:prstGeom prst="line">
            <a:avLst/>
          </a:prstGeom>
          <a:ln w="19050">
            <a:solidFill>
              <a:srgbClr val="004467"/>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6B78A583-F755-7D48-8F3F-EF9E33ACD453}"/>
              </a:ext>
            </a:extLst>
          </p:cNvPr>
          <p:cNvSpPr txBox="1"/>
          <p:nvPr>
            <p:custDataLst>
              <p:tags r:id="rId5"/>
            </p:custDataLst>
          </p:nvPr>
        </p:nvSpPr>
        <p:spPr>
          <a:xfrm>
            <a:off x="3933142" y="1211588"/>
            <a:ext cx="3382058" cy="1015663"/>
          </a:xfrm>
          <a:prstGeom prst="rect">
            <a:avLst/>
          </a:prstGeom>
          <a:noFill/>
        </p:spPr>
        <p:txBody>
          <a:bodyPr wrap="square" rtlCol="0">
            <a:spAutoFit/>
          </a:bodyPr>
          <a:lstStyle/>
          <a:p>
            <a:pPr defTabSz="685800">
              <a:buClrTx/>
            </a:pPr>
            <a:r>
              <a:rPr lang="fr-BE" sz="6000" kern="1200" dirty="0">
                <a:solidFill>
                  <a:srgbClr val="8AA60F"/>
                </a:solidFill>
                <a:latin typeface="Proxima Nova"/>
                <a:ea typeface="+mn-ea"/>
                <a:cs typeface="+mn-cs"/>
              </a:rPr>
              <a:t>1 776 </a:t>
            </a:r>
            <a:r>
              <a:rPr lang="fr-BE" sz="4800" kern="1200" dirty="0">
                <a:solidFill>
                  <a:srgbClr val="8AA60F"/>
                </a:solidFill>
                <a:latin typeface="Proxima Nova"/>
                <a:ea typeface="+mn-ea"/>
                <a:cs typeface="+mn-cs"/>
              </a:rPr>
              <a:t>MW</a:t>
            </a:r>
            <a:endParaRPr lang="fr-BE" sz="6000" kern="1200" dirty="0">
              <a:solidFill>
                <a:srgbClr val="8AA60F"/>
              </a:solidFill>
              <a:latin typeface="Proxima Nova"/>
              <a:ea typeface="+mn-ea"/>
              <a:cs typeface="+mn-cs"/>
            </a:endParaRPr>
          </a:p>
        </p:txBody>
      </p:sp>
      <p:sp>
        <p:nvSpPr>
          <p:cNvPr id="15" name="Tekstvak 14">
            <a:extLst>
              <a:ext uri="{FF2B5EF4-FFF2-40B4-BE49-F238E27FC236}">
                <a16:creationId xmlns:a16="http://schemas.microsoft.com/office/drawing/2014/main" id="{D2CBD615-AA4A-B632-525F-73EABF50C439}"/>
              </a:ext>
            </a:extLst>
          </p:cNvPr>
          <p:cNvSpPr txBox="1"/>
          <p:nvPr>
            <p:custDataLst>
              <p:tags r:id="rId6"/>
            </p:custDataLst>
          </p:nvPr>
        </p:nvSpPr>
        <p:spPr>
          <a:xfrm>
            <a:off x="1928791" y="2959221"/>
            <a:ext cx="1134732" cy="715581"/>
          </a:xfrm>
          <a:prstGeom prst="rect">
            <a:avLst/>
          </a:prstGeom>
          <a:noFill/>
        </p:spPr>
        <p:txBody>
          <a:bodyPr wrap="square" rtlCol="0">
            <a:spAutoFit/>
          </a:bodyPr>
          <a:lstStyle/>
          <a:p>
            <a:pPr algn="r" defTabSz="685800">
              <a:buClrTx/>
            </a:pPr>
            <a:r>
              <a:rPr lang="fr-BE" sz="4050" kern="1200" dirty="0">
                <a:solidFill>
                  <a:srgbClr val="004467"/>
                </a:solidFill>
                <a:latin typeface="Proxima Nova"/>
                <a:ea typeface="+mn-ea"/>
                <a:cs typeface="+mn-cs"/>
              </a:rPr>
              <a:t>261</a:t>
            </a:r>
          </a:p>
        </p:txBody>
      </p:sp>
      <p:sp>
        <p:nvSpPr>
          <p:cNvPr id="21" name="Tekstvak 20">
            <a:extLst>
              <a:ext uri="{FF2B5EF4-FFF2-40B4-BE49-F238E27FC236}">
                <a16:creationId xmlns:a16="http://schemas.microsoft.com/office/drawing/2014/main" id="{56711367-FBAC-BAA7-EB15-C021294DFE8B}"/>
              </a:ext>
            </a:extLst>
          </p:cNvPr>
          <p:cNvSpPr txBox="1"/>
          <p:nvPr>
            <p:custDataLst>
              <p:tags r:id="rId7"/>
            </p:custDataLst>
          </p:nvPr>
        </p:nvSpPr>
        <p:spPr>
          <a:xfrm>
            <a:off x="4103438" y="2959221"/>
            <a:ext cx="1134732" cy="715581"/>
          </a:xfrm>
          <a:prstGeom prst="rect">
            <a:avLst/>
          </a:prstGeom>
          <a:noFill/>
        </p:spPr>
        <p:txBody>
          <a:bodyPr wrap="square" rtlCol="0">
            <a:spAutoFit/>
          </a:bodyPr>
          <a:lstStyle/>
          <a:p>
            <a:pPr algn="r" defTabSz="685800">
              <a:buClrTx/>
            </a:pPr>
            <a:r>
              <a:rPr lang="fr-BE" sz="4050" kern="1200">
                <a:solidFill>
                  <a:srgbClr val="004467"/>
                </a:solidFill>
                <a:latin typeface="Proxima Nova"/>
                <a:ea typeface="+mn-ea"/>
                <a:cs typeface="+mn-cs"/>
              </a:rPr>
              <a:t>172</a:t>
            </a:r>
          </a:p>
        </p:txBody>
      </p:sp>
      <p:sp>
        <p:nvSpPr>
          <p:cNvPr id="22" name="Tekstvak 21">
            <a:extLst>
              <a:ext uri="{FF2B5EF4-FFF2-40B4-BE49-F238E27FC236}">
                <a16:creationId xmlns:a16="http://schemas.microsoft.com/office/drawing/2014/main" id="{8A490F88-55C9-FEA9-3B53-0F5B728DB43B}"/>
              </a:ext>
            </a:extLst>
          </p:cNvPr>
          <p:cNvSpPr txBox="1"/>
          <p:nvPr>
            <p:custDataLst>
              <p:tags r:id="rId8"/>
            </p:custDataLst>
          </p:nvPr>
        </p:nvSpPr>
        <p:spPr>
          <a:xfrm>
            <a:off x="6436958" y="2959221"/>
            <a:ext cx="1134732" cy="715581"/>
          </a:xfrm>
          <a:prstGeom prst="rect">
            <a:avLst/>
          </a:prstGeom>
          <a:noFill/>
        </p:spPr>
        <p:txBody>
          <a:bodyPr wrap="square" rtlCol="0">
            <a:spAutoFit/>
          </a:bodyPr>
          <a:lstStyle/>
          <a:p>
            <a:pPr algn="ctr" defTabSz="685800">
              <a:buClrTx/>
            </a:pPr>
            <a:r>
              <a:rPr lang="fr-BE" sz="4050" kern="1200">
                <a:solidFill>
                  <a:srgbClr val="004467"/>
                </a:solidFill>
                <a:latin typeface="Proxima Nova"/>
                <a:ea typeface="+mn-ea"/>
                <a:cs typeface="+mn-cs"/>
              </a:rPr>
              <a:t>2</a:t>
            </a:r>
          </a:p>
        </p:txBody>
      </p:sp>
      <p:sp>
        <p:nvSpPr>
          <p:cNvPr id="24" name="Tekstvak 23">
            <a:extLst>
              <a:ext uri="{FF2B5EF4-FFF2-40B4-BE49-F238E27FC236}">
                <a16:creationId xmlns:a16="http://schemas.microsoft.com/office/drawing/2014/main" id="{B2A97722-881F-DFD7-1096-3D5D419FE88E}"/>
              </a:ext>
            </a:extLst>
          </p:cNvPr>
          <p:cNvSpPr txBox="1"/>
          <p:nvPr>
            <p:custDataLst>
              <p:tags r:id="rId9"/>
            </p:custDataLst>
          </p:nvPr>
        </p:nvSpPr>
        <p:spPr>
          <a:xfrm>
            <a:off x="1174474" y="3854774"/>
            <a:ext cx="2390624" cy="715581"/>
          </a:xfrm>
          <a:prstGeom prst="rect">
            <a:avLst/>
          </a:prstGeom>
          <a:noFill/>
        </p:spPr>
        <p:txBody>
          <a:bodyPr wrap="square" rtlCol="0">
            <a:spAutoFit/>
          </a:bodyPr>
          <a:lstStyle/>
          <a:p>
            <a:pPr algn="ctr" defTabSz="685800">
              <a:buClrTx/>
            </a:pPr>
            <a:r>
              <a:rPr lang="fr-BE" sz="4050" kern="1200" dirty="0">
                <a:solidFill>
                  <a:srgbClr val="004467"/>
                </a:solidFill>
                <a:latin typeface="Proxima Nova"/>
                <a:ea typeface="+mn-ea"/>
                <a:cs typeface="+mn-cs"/>
              </a:rPr>
              <a:t>2,47</a:t>
            </a:r>
            <a:r>
              <a:rPr lang="fr-BE" sz="1350" kern="1200" dirty="0">
                <a:solidFill>
                  <a:srgbClr val="004467"/>
                </a:solidFill>
                <a:latin typeface="Proxima Nova"/>
                <a:ea typeface="+mn-ea"/>
                <a:cs typeface="+mn-cs"/>
              </a:rPr>
              <a:t>millions</a:t>
            </a:r>
          </a:p>
        </p:txBody>
      </p:sp>
      <p:sp>
        <p:nvSpPr>
          <p:cNvPr id="26" name="Tekstvak 25">
            <a:extLst>
              <a:ext uri="{FF2B5EF4-FFF2-40B4-BE49-F238E27FC236}">
                <a16:creationId xmlns:a16="http://schemas.microsoft.com/office/drawing/2014/main" id="{6E86C89D-1221-05C2-14DF-60A52768BD75}"/>
              </a:ext>
            </a:extLst>
          </p:cNvPr>
          <p:cNvSpPr txBox="1"/>
          <p:nvPr>
            <p:custDataLst>
              <p:tags r:id="rId10"/>
            </p:custDataLst>
          </p:nvPr>
        </p:nvSpPr>
        <p:spPr>
          <a:xfrm>
            <a:off x="3646171" y="3854774"/>
            <a:ext cx="2390624" cy="715581"/>
          </a:xfrm>
          <a:prstGeom prst="rect">
            <a:avLst/>
          </a:prstGeom>
          <a:noFill/>
        </p:spPr>
        <p:txBody>
          <a:bodyPr wrap="square" rtlCol="0">
            <a:spAutoFit/>
          </a:bodyPr>
          <a:lstStyle/>
          <a:p>
            <a:pPr algn="ctr" defTabSz="685800">
              <a:buClrTx/>
            </a:pPr>
            <a:r>
              <a:rPr lang="fr-BE" sz="4050" kern="1200" dirty="0">
                <a:solidFill>
                  <a:srgbClr val="004467"/>
                </a:solidFill>
                <a:latin typeface="Proxima Nova"/>
                <a:ea typeface="+mn-ea"/>
                <a:cs typeface="+mn-cs"/>
              </a:rPr>
              <a:t>1,99</a:t>
            </a:r>
            <a:r>
              <a:rPr lang="fr-BE" sz="1350" kern="1200" dirty="0">
                <a:solidFill>
                  <a:srgbClr val="004467"/>
                </a:solidFill>
                <a:latin typeface="Proxima Nova"/>
                <a:ea typeface="+mn-ea"/>
                <a:cs typeface="+mn-cs"/>
              </a:rPr>
              <a:t>million</a:t>
            </a:r>
          </a:p>
        </p:txBody>
      </p:sp>
      <p:sp>
        <p:nvSpPr>
          <p:cNvPr id="27" name="Tekstvak 26">
            <a:extLst>
              <a:ext uri="{FF2B5EF4-FFF2-40B4-BE49-F238E27FC236}">
                <a16:creationId xmlns:a16="http://schemas.microsoft.com/office/drawing/2014/main" id="{0DFC6E24-FF7F-B548-9CD6-C53D2E0A28D2}"/>
              </a:ext>
            </a:extLst>
          </p:cNvPr>
          <p:cNvSpPr txBox="1"/>
          <p:nvPr>
            <p:custDataLst>
              <p:tags r:id="rId11"/>
            </p:custDataLst>
          </p:nvPr>
        </p:nvSpPr>
        <p:spPr>
          <a:xfrm>
            <a:off x="5671576" y="3854774"/>
            <a:ext cx="2547053" cy="715581"/>
          </a:xfrm>
          <a:prstGeom prst="rect">
            <a:avLst/>
          </a:prstGeom>
          <a:noFill/>
        </p:spPr>
        <p:txBody>
          <a:bodyPr wrap="square" rtlCol="0">
            <a:spAutoFit/>
          </a:bodyPr>
          <a:lstStyle/>
          <a:p>
            <a:pPr algn="ctr" defTabSz="685800">
              <a:buClrTx/>
            </a:pPr>
            <a:r>
              <a:rPr lang="fr-BE" sz="4050" kern="1200" dirty="0">
                <a:solidFill>
                  <a:srgbClr val="004467"/>
                </a:solidFill>
                <a:latin typeface="Proxima Nova"/>
                <a:ea typeface="+mn-ea"/>
                <a:cs typeface="+mn-cs"/>
              </a:rPr>
              <a:t>13 200</a:t>
            </a:r>
          </a:p>
        </p:txBody>
      </p:sp>
      <p:pic>
        <p:nvPicPr>
          <p:cNvPr id="16" name="Graphic 15">
            <a:extLst>
              <a:ext uri="{FF2B5EF4-FFF2-40B4-BE49-F238E27FC236}">
                <a16:creationId xmlns:a16="http://schemas.microsoft.com/office/drawing/2014/main" id="{0EF82D78-216F-4BFA-114A-DC2DE17E6486}"/>
              </a:ext>
            </a:extLst>
          </p:cNvPr>
          <p:cNvPicPr>
            <a:picLocks noChangeAspect="1"/>
          </p:cNvPicPr>
          <p:nvPr>
            <p:custDataLst>
              <p:tags r:id="rId12"/>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89674" y="3021020"/>
            <a:ext cx="629484" cy="629484"/>
          </a:xfrm>
          <a:prstGeom prst="rect">
            <a:avLst/>
          </a:prstGeom>
        </p:spPr>
      </p:pic>
      <p:pic>
        <p:nvPicPr>
          <p:cNvPr id="18" name="Graphic 17">
            <a:extLst>
              <a:ext uri="{FF2B5EF4-FFF2-40B4-BE49-F238E27FC236}">
                <a16:creationId xmlns:a16="http://schemas.microsoft.com/office/drawing/2014/main" id="{524EC3A2-B554-A43C-0170-3A08BEA6241D}"/>
              </a:ext>
            </a:extLst>
          </p:cNvPr>
          <p:cNvPicPr>
            <a:picLocks noChangeAspect="1"/>
          </p:cNvPicPr>
          <p:nvPr>
            <p:custDataLst>
              <p:tags r:id="rId13"/>
            </p:custDataLst>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532516" y="3148057"/>
            <a:ext cx="514350" cy="514350"/>
          </a:xfrm>
          <a:prstGeom prst="rect">
            <a:avLst/>
          </a:prstGeom>
        </p:spPr>
      </p:pic>
      <p:pic>
        <p:nvPicPr>
          <p:cNvPr id="28" name="Graphic 27">
            <a:extLst>
              <a:ext uri="{FF2B5EF4-FFF2-40B4-BE49-F238E27FC236}">
                <a16:creationId xmlns:a16="http://schemas.microsoft.com/office/drawing/2014/main" id="{390A8938-1239-2F4E-63DE-67C150BC7D77}"/>
              </a:ext>
            </a:extLst>
          </p:cNvPr>
          <p:cNvPicPr>
            <a:picLocks noChangeAspect="1"/>
          </p:cNvPicPr>
          <p:nvPr>
            <p:custDataLst>
              <p:tags r:id="rId14"/>
            </p:custDataLst>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15684" y="3078587"/>
            <a:ext cx="514350" cy="514350"/>
          </a:xfrm>
          <a:prstGeom prst="rect">
            <a:avLst/>
          </a:prstGeom>
        </p:spPr>
      </p:pic>
      <p:pic>
        <p:nvPicPr>
          <p:cNvPr id="11" name="Graphic 10">
            <a:extLst>
              <a:ext uri="{FF2B5EF4-FFF2-40B4-BE49-F238E27FC236}">
                <a16:creationId xmlns:a16="http://schemas.microsoft.com/office/drawing/2014/main" id="{F87375F3-7073-88EB-2E2A-F9EF1B0E98E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554329" y="1318305"/>
            <a:ext cx="331577" cy="684131"/>
          </a:xfrm>
          <a:prstGeom prst="rect">
            <a:avLst/>
          </a:prstGeom>
        </p:spPr>
      </p:pic>
    </p:spTree>
    <p:extLst>
      <p:ext uri="{BB962C8B-B14F-4D97-AF65-F5344CB8AC3E}">
        <p14:creationId xmlns:p14="http://schemas.microsoft.com/office/powerpoint/2010/main" val="559555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798011-9569-7167-C777-1C4E6088A016}"/>
              </a:ext>
            </a:extLst>
          </p:cNvPr>
          <p:cNvSpPr>
            <a:spLocks noGrp="1"/>
          </p:cNvSpPr>
          <p:nvPr>
            <p:ph type="title"/>
            <p:custDataLst>
              <p:tags r:id="rId1"/>
            </p:custDataLst>
          </p:nvPr>
        </p:nvSpPr>
        <p:spPr/>
        <p:txBody>
          <a:bodyPr/>
          <a:lstStyle/>
          <a:p>
            <a:pPr rtl="0"/>
            <a:r>
              <a:rPr lang="fr-BE" dirty="0"/>
              <a:t>Projets </a:t>
            </a:r>
            <a:r>
              <a:rPr lang="fr-BE" dirty="0">
                <a:solidFill>
                  <a:srgbClr val="8AA60F"/>
                </a:solidFill>
              </a:rPr>
              <a:t>Belgique – Wallonie</a:t>
            </a:r>
          </a:p>
        </p:txBody>
      </p:sp>
      <p:grpSp>
        <p:nvGrpSpPr>
          <p:cNvPr id="29" name="Groep 28">
            <a:extLst>
              <a:ext uri="{FF2B5EF4-FFF2-40B4-BE49-F238E27FC236}">
                <a16:creationId xmlns:a16="http://schemas.microsoft.com/office/drawing/2014/main" id="{7AA0B057-A3E7-DE5B-FF62-EB7D0BA78AA0}"/>
              </a:ext>
            </a:extLst>
          </p:cNvPr>
          <p:cNvGrpSpPr/>
          <p:nvPr>
            <p:custDataLst>
              <p:tags r:id="rId2"/>
            </p:custDataLst>
          </p:nvPr>
        </p:nvGrpSpPr>
        <p:grpSpPr>
          <a:xfrm>
            <a:off x="8264080" y="346808"/>
            <a:ext cx="468277" cy="378152"/>
            <a:chOff x="3743324" y="1083301"/>
            <a:chExt cx="4527215" cy="3655903"/>
          </a:xfrm>
          <a:solidFill>
            <a:srgbClr val="EAEAEA"/>
          </a:solidFill>
        </p:grpSpPr>
        <p:sp>
          <p:nvSpPr>
            <p:cNvPr id="30" name="Vrije vorm: vorm 29">
              <a:hlinkClick r:id="" action="ppaction://noaction"/>
              <a:extLst>
                <a:ext uri="{FF2B5EF4-FFF2-40B4-BE49-F238E27FC236}">
                  <a16:creationId xmlns:a16="http://schemas.microsoft.com/office/drawing/2014/main" id="{AFD62001-A371-6B5D-DBC6-088640C06599}"/>
                </a:ext>
              </a:extLst>
            </p:cNvPr>
            <p:cNvSpPr/>
            <p:nvPr/>
          </p:nvSpPr>
          <p:spPr>
            <a:xfrm>
              <a:off x="6627923" y="2335574"/>
              <a:ext cx="1642616" cy="1246027"/>
            </a:xfrm>
            <a:custGeom>
              <a:avLst/>
              <a:gdLst>
                <a:gd name="connsiteX0" fmla="*/ 2647705 w 2653831"/>
                <a:gd name="connsiteY0" fmla="*/ 1382334 h 2013097"/>
                <a:gd name="connsiteX1" fmla="*/ 2580095 w 2653831"/>
                <a:gd name="connsiteY1" fmla="*/ 1270106 h 2013097"/>
                <a:gd name="connsiteX2" fmla="*/ 2576418 w 2653831"/>
                <a:gd name="connsiteY2" fmla="*/ 1236590 h 2013097"/>
                <a:gd name="connsiteX3" fmla="*/ 2589177 w 2653831"/>
                <a:gd name="connsiteY3" fmla="*/ 1195721 h 2013097"/>
                <a:gd name="connsiteX4" fmla="*/ 2589032 w 2653831"/>
                <a:gd name="connsiteY4" fmla="*/ 1190964 h 2013097"/>
                <a:gd name="connsiteX5" fmla="*/ 2598547 w 2653831"/>
                <a:gd name="connsiteY5" fmla="*/ 1123714 h 2013097"/>
                <a:gd name="connsiteX6" fmla="*/ 2599628 w 2653831"/>
                <a:gd name="connsiteY6" fmla="*/ 1083133 h 2013097"/>
                <a:gd name="connsiteX7" fmla="*/ 2599340 w 2653831"/>
                <a:gd name="connsiteY7" fmla="*/ 1073475 h 2013097"/>
                <a:gd name="connsiteX8" fmla="*/ 2596745 w 2653831"/>
                <a:gd name="connsiteY8" fmla="*/ 1068789 h 2013097"/>
                <a:gd name="connsiteX9" fmla="*/ 2594222 w 2653831"/>
                <a:gd name="connsiteY9" fmla="*/ 1064104 h 2013097"/>
                <a:gd name="connsiteX10" fmla="*/ 2591915 w 2653831"/>
                <a:gd name="connsiteY10" fmla="*/ 1064176 h 2013097"/>
                <a:gd name="connsiteX11" fmla="*/ 2579950 w 2653831"/>
                <a:gd name="connsiteY11" fmla="*/ 1062230 h 2013097"/>
                <a:gd name="connsiteX12" fmla="*/ 2567553 w 2653831"/>
                <a:gd name="connsiteY12" fmla="*/ 1043706 h 2013097"/>
                <a:gd name="connsiteX13" fmla="*/ 2562507 w 2653831"/>
                <a:gd name="connsiteY13" fmla="*/ 1034192 h 2013097"/>
                <a:gd name="connsiteX14" fmla="*/ 2551911 w 2653831"/>
                <a:gd name="connsiteY14" fmla="*/ 1003558 h 2013097"/>
                <a:gd name="connsiteX15" fmla="*/ 2546505 w 2653831"/>
                <a:gd name="connsiteY15" fmla="*/ 982150 h 2013097"/>
                <a:gd name="connsiteX16" fmla="*/ 2546362 w 2653831"/>
                <a:gd name="connsiteY16" fmla="*/ 977249 h 2013097"/>
                <a:gd name="connsiteX17" fmla="*/ 2543550 w 2653831"/>
                <a:gd name="connsiteY17" fmla="*/ 965572 h 2013097"/>
                <a:gd name="connsiteX18" fmla="*/ 2545713 w 2653831"/>
                <a:gd name="connsiteY18" fmla="*/ 958364 h 2013097"/>
                <a:gd name="connsiteX19" fmla="*/ 2566111 w 2653831"/>
                <a:gd name="connsiteY19" fmla="*/ 936092 h 2013097"/>
                <a:gd name="connsiteX20" fmla="*/ 2530648 w 2653831"/>
                <a:gd name="connsiteY20" fmla="*/ 935011 h 2013097"/>
                <a:gd name="connsiteX21" fmla="*/ 2449631 w 2653831"/>
                <a:gd name="connsiteY21" fmla="*/ 918577 h 2013097"/>
                <a:gd name="connsiteX22" fmla="*/ 2420799 w 2653831"/>
                <a:gd name="connsiteY22" fmla="*/ 905314 h 2013097"/>
                <a:gd name="connsiteX23" fmla="*/ 2415898 w 2653831"/>
                <a:gd name="connsiteY23" fmla="*/ 900773 h 2013097"/>
                <a:gd name="connsiteX24" fmla="*/ 2411141 w 2653831"/>
                <a:gd name="connsiteY24" fmla="*/ 898539 h 2013097"/>
                <a:gd name="connsiteX25" fmla="*/ 2406456 w 2653831"/>
                <a:gd name="connsiteY25" fmla="*/ 901061 h 2013097"/>
                <a:gd name="connsiteX26" fmla="*/ 2404149 w 2653831"/>
                <a:gd name="connsiteY26" fmla="*/ 903512 h 2013097"/>
                <a:gd name="connsiteX27" fmla="*/ 2394779 w 2653831"/>
                <a:gd name="connsiteY27" fmla="*/ 906179 h 2013097"/>
                <a:gd name="connsiteX28" fmla="*/ 2341080 w 2653831"/>
                <a:gd name="connsiteY28" fmla="*/ 924631 h 2013097"/>
                <a:gd name="connsiteX29" fmla="*/ 2324574 w 2653831"/>
                <a:gd name="connsiteY29" fmla="*/ 925208 h 2013097"/>
                <a:gd name="connsiteX30" fmla="*/ 2319673 w 2653831"/>
                <a:gd name="connsiteY30" fmla="*/ 920667 h 2013097"/>
                <a:gd name="connsiteX31" fmla="*/ 2310014 w 2653831"/>
                <a:gd name="connsiteY31" fmla="*/ 913891 h 2013097"/>
                <a:gd name="connsiteX32" fmla="*/ 2297472 w 2653831"/>
                <a:gd name="connsiteY32" fmla="*/ 890466 h 2013097"/>
                <a:gd name="connsiteX33" fmla="*/ 2292283 w 2653831"/>
                <a:gd name="connsiteY33" fmla="*/ 878572 h 2013097"/>
                <a:gd name="connsiteX34" fmla="*/ 2287453 w 2653831"/>
                <a:gd name="connsiteY34" fmla="*/ 876338 h 2013097"/>
                <a:gd name="connsiteX35" fmla="*/ 2275272 w 2653831"/>
                <a:gd name="connsiteY35" fmla="*/ 867256 h 2013097"/>
                <a:gd name="connsiteX36" fmla="*/ 2288534 w 2653831"/>
                <a:gd name="connsiteY36" fmla="*/ 840515 h 2013097"/>
                <a:gd name="connsiteX37" fmla="*/ 2267127 w 2653831"/>
                <a:gd name="connsiteY37" fmla="*/ 838857 h 2013097"/>
                <a:gd name="connsiteX38" fmla="*/ 2252783 w 2653831"/>
                <a:gd name="connsiteY38" fmla="*/ 832226 h 2013097"/>
                <a:gd name="connsiteX39" fmla="*/ 2250044 w 2653831"/>
                <a:gd name="connsiteY39" fmla="*/ 820260 h 2013097"/>
                <a:gd name="connsiteX40" fmla="*/ 2263451 w 2653831"/>
                <a:gd name="connsiteY40" fmla="*/ 798493 h 2013097"/>
                <a:gd name="connsiteX41" fmla="*/ 2231376 w 2653831"/>
                <a:gd name="connsiteY41" fmla="*/ 758921 h 2013097"/>
                <a:gd name="connsiteX42" fmla="*/ 2264892 w 2653831"/>
                <a:gd name="connsiteY42" fmla="*/ 702844 h 2013097"/>
                <a:gd name="connsiteX43" fmla="*/ 2287886 w 2653831"/>
                <a:gd name="connsiteY43" fmla="*/ 682878 h 2013097"/>
                <a:gd name="connsiteX44" fmla="*/ 2322195 w 2653831"/>
                <a:gd name="connsiteY44" fmla="*/ 650658 h 2013097"/>
                <a:gd name="connsiteX45" fmla="*/ 2367966 w 2653831"/>
                <a:gd name="connsiteY45" fmla="*/ 605969 h 2013097"/>
                <a:gd name="connsiteX46" fmla="*/ 2367677 w 2653831"/>
                <a:gd name="connsiteY46" fmla="*/ 596527 h 2013097"/>
                <a:gd name="connsiteX47" fmla="*/ 2388004 w 2653831"/>
                <a:gd name="connsiteY47" fmla="*/ 569569 h 2013097"/>
                <a:gd name="connsiteX48" fmla="*/ 2392472 w 2653831"/>
                <a:gd name="connsiteY48" fmla="*/ 562145 h 2013097"/>
                <a:gd name="connsiteX49" fmla="*/ 2401338 w 2653831"/>
                <a:gd name="connsiteY49" fmla="*/ 542900 h 2013097"/>
                <a:gd name="connsiteX50" fmla="*/ 2395932 w 2653831"/>
                <a:gd name="connsiteY50" fmla="*/ 526322 h 2013097"/>
                <a:gd name="connsiteX51" fmla="*/ 2266046 w 2653831"/>
                <a:gd name="connsiteY51" fmla="*/ 528412 h 2013097"/>
                <a:gd name="connsiteX52" fmla="*/ 2227483 w 2653831"/>
                <a:gd name="connsiteY52" fmla="*/ 508158 h 2013097"/>
                <a:gd name="connsiteX53" fmla="*/ 2204706 w 2653831"/>
                <a:gd name="connsiteY53" fmla="*/ 463469 h 2013097"/>
                <a:gd name="connsiteX54" fmla="*/ 2230078 w 2653831"/>
                <a:gd name="connsiteY54" fmla="*/ 446026 h 2013097"/>
                <a:gd name="connsiteX55" fmla="*/ 2130681 w 2653831"/>
                <a:gd name="connsiteY55" fmla="*/ 305976 h 2013097"/>
                <a:gd name="connsiteX56" fmla="*/ 2108409 w 2653831"/>
                <a:gd name="connsiteY56" fmla="*/ 275919 h 2013097"/>
                <a:gd name="connsiteX57" fmla="*/ 2069342 w 2653831"/>
                <a:gd name="connsiteY57" fmla="*/ 241321 h 2013097"/>
                <a:gd name="connsiteX58" fmla="*/ 2038636 w 2653831"/>
                <a:gd name="connsiteY58" fmla="*/ 240096 h 2013097"/>
                <a:gd name="connsiteX59" fmla="*/ 1963818 w 2653831"/>
                <a:gd name="connsiteY59" fmla="*/ 264026 h 2013097"/>
                <a:gd name="connsiteX60" fmla="*/ 1937725 w 2653831"/>
                <a:gd name="connsiteY60" fmla="*/ 262584 h 2013097"/>
                <a:gd name="connsiteX61" fmla="*/ 1935130 w 2653831"/>
                <a:gd name="connsiteY61" fmla="*/ 253214 h 2013097"/>
                <a:gd name="connsiteX62" fmla="*/ 1929796 w 2653831"/>
                <a:gd name="connsiteY62" fmla="*/ 236780 h 2013097"/>
                <a:gd name="connsiteX63" fmla="*/ 1935707 w 2653831"/>
                <a:gd name="connsiteY63" fmla="*/ 205353 h 2013097"/>
                <a:gd name="connsiteX64" fmla="*/ 1935491 w 2653831"/>
                <a:gd name="connsiteY64" fmla="*/ 198290 h 2013097"/>
                <a:gd name="connsiteX65" fmla="*/ 1932463 w 2653831"/>
                <a:gd name="connsiteY65" fmla="*/ 177026 h 2013097"/>
                <a:gd name="connsiteX66" fmla="*/ 1922877 w 2653831"/>
                <a:gd name="connsiteY66" fmla="*/ 172413 h 2013097"/>
                <a:gd name="connsiteX67" fmla="*/ 1901109 w 2653831"/>
                <a:gd name="connsiteY67" fmla="*/ 161097 h 2013097"/>
                <a:gd name="connsiteX68" fmla="*/ 1898730 w 2653831"/>
                <a:gd name="connsiteY68" fmla="*/ 158790 h 2013097"/>
                <a:gd name="connsiteX69" fmla="*/ 1898298 w 2653831"/>
                <a:gd name="connsiteY69" fmla="*/ 146969 h 2013097"/>
                <a:gd name="connsiteX70" fmla="*/ 1900532 w 2653831"/>
                <a:gd name="connsiteY70" fmla="*/ 144519 h 2013097"/>
                <a:gd name="connsiteX71" fmla="*/ 1902839 w 2653831"/>
                <a:gd name="connsiteY71" fmla="*/ 142068 h 2013097"/>
                <a:gd name="connsiteX72" fmla="*/ 1879413 w 2653831"/>
                <a:gd name="connsiteY72" fmla="*/ 147618 h 2013097"/>
                <a:gd name="connsiteX73" fmla="*/ 1865358 w 2653831"/>
                <a:gd name="connsiteY73" fmla="*/ 150501 h 2013097"/>
                <a:gd name="connsiteX74" fmla="*/ 1728263 w 2653831"/>
                <a:gd name="connsiteY74" fmla="*/ 150501 h 2013097"/>
                <a:gd name="connsiteX75" fmla="*/ 1725885 w 2653831"/>
                <a:gd name="connsiteY75" fmla="*/ 150573 h 2013097"/>
                <a:gd name="connsiteX76" fmla="*/ 1711613 w 2653831"/>
                <a:gd name="connsiteY76" fmla="*/ 146321 h 2013097"/>
                <a:gd name="connsiteX77" fmla="*/ 1748589 w 2653831"/>
                <a:gd name="connsiteY77" fmla="*/ 190505 h 2013097"/>
                <a:gd name="connsiteX78" fmla="*/ 1743616 w 2653831"/>
                <a:gd name="connsiteY78" fmla="*/ 199299 h 2013097"/>
                <a:gd name="connsiteX79" fmla="*/ 1707288 w 2653831"/>
                <a:gd name="connsiteY79" fmla="*/ 155979 h 2013097"/>
                <a:gd name="connsiteX80" fmla="*/ 1683430 w 2653831"/>
                <a:gd name="connsiteY80" fmla="*/ 149708 h 2013097"/>
                <a:gd name="connsiteX81" fmla="*/ 1520675 w 2653831"/>
                <a:gd name="connsiteY81" fmla="*/ 160088 h 2013097"/>
                <a:gd name="connsiteX82" fmla="*/ 1501214 w 2653831"/>
                <a:gd name="connsiteY82" fmla="*/ 146537 h 2013097"/>
                <a:gd name="connsiteX83" fmla="*/ 1459769 w 2653831"/>
                <a:gd name="connsiteY83" fmla="*/ 109632 h 2013097"/>
                <a:gd name="connsiteX84" fmla="*/ 1452561 w 2653831"/>
                <a:gd name="connsiteY84" fmla="*/ 107542 h 2013097"/>
                <a:gd name="connsiteX85" fmla="*/ 1440595 w 2653831"/>
                <a:gd name="connsiteY85" fmla="*/ 103217 h 2013097"/>
                <a:gd name="connsiteX86" fmla="*/ 1424450 w 2653831"/>
                <a:gd name="connsiteY86" fmla="*/ 115615 h 2013097"/>
                <a:gd name="connsiteX87" fmla="*/ 1422288 w 2653831"/>
                <a:gd name="connsiteY87" fmla="*/ 120444 h 2013097"/>
                <a:gd name="connsiteX88" fmla="*/ 1411764 w 2653831"/>
                <a:gd name="connsiteY88" fmla="*/ 138680 h 2013097"/>
                <a:gd name="connsiteX89" fmla="*/ 1411043 w 2653831"/>
                <a:gd name="connsiteY89" fmla="*/ 137671 h 2013097"/>
                <a:gd name="connsiteX90" fmla="*/ 1402033 w 2653831"/>
                <a:gd name="connsiteY90" fmla="*/ 152375 h 2013097"/>
                <a:gd name="connsiteX91" fmla="*/ 1390357 w 2653831"/>
                <a:gd name="connsiteY91" fmla="*/ 155114 h 2013097"/>
                <a:gd name="connsiteX92" fmla="*/ 1381058 w 2653831"/>
                <a:gd name="connsiteY92" fmla="*/ 157853 h 2013097"/>
                <a:gd name="connsiteX93" fmla="*/ 1373922 w 2653831"/>
                <a:gd name="connsiteY93" fmla="*/ 158069 h 2013097"/>
                <a:gd name="connsiteX94" fmla="*/ 1359723 w 2653831"/>
                <a:gd name="connsiteY94" fmla="*/ 156195 h 2013097"/>
                <a:gd name="connsiteX95" fmla="*/ 1342856 w 2653831"/>
                <a:gd name="connsiteY95" fmla="*/ 147330 h 2013097"/>
                <a:gd name="connsiteX96" fmla="*/ 1333198 w 2653831"/>
                <a:gd name="connsiteY96" fmla="*/ 140338 h 2013097"/>
                <a:gd name="connsiteX97" fmla="*/ 1325990 w 2653831"/>
                <a:gd name="connsiteY97" fmla="*/ 138248 h 2013097"/>
                <a:gd name="connsiteX98" fmla="*/ 1323683 w 2653831"/>
                <a:gd name="connsiteY98" fmla="*/ 138320 h 2013097"/>
                <a:gd name="connsiteX99" fmla="*/ 1333991 w 2653831"/>
                <a:gd name="connsiteY99" fmla="*/ 95072 h 2013097"/>
                <a:gd name="connsiteX100" fmla="*/ 1340189 w 2653831"/>
                <a:gd name="connsiteY100" fmla="*/ 68331 h 2013097"/>
                <a:gd name="connsiteX101" fmla="*/ 1339757 w 2653831"/>
                <a:gd name="connsiteY101" fmla="*/ 56510 h 2013097"/>
                <a:gd name="connsiteX102" fmla="*/ 1341342 w 2653831"/>
                <a:gd name="connsiteY102" fmla="*/ 32580 h 2013097"/>
                <a:gd name="connsiteX103" fmla="*/ 1315034 w 2653831"/>
                <a:gd name="connsiteY103" fmla="*/ 26165 h 2013097"/>
                <a:gd name="connsiteX104" fmla="*/ 1312727 w 2653831"/>
                <a:gd name="connsiteY104" fmla="*/ 26237 h 2013097"/>
                <a:gd name="connsiteX105" fmla="*/ 1286274 w 2653831"/>
                <a:gd name="connsiteY105" fmla="*/ 12902 h 2013097"/>
                <a:gd name="connsiteX106" fmla="*/ 1279066 w 2653831"/>
                <a:gd name="connsiteY106" fmla="*/ 10812 h 2013097"/>
                <a:gd name="connsiteX107" fmla="*/ 1271858 w 2653831"/>
                <a:gd name="connsiteY107" fmla="*/ 8722 h 2013097"/>
                <a:gd name="connsiteX108" fmla="*/ 1265804 w 2653831"/>
                <a:gd name="connsiteY108" fmla="*/ 5334 h 2013097"/>
                <a:gd name="connsiteX109" fmla="*/ 1269192 w 2653831"/>
                <a:gd name="connsiteY109" fmla="*/ 1730 h 2013097"/>
                <a:gd name="connsiteX110" fmla="*/ 1266525 w 2653831"/>
                <a:gd name="connsiteY110" fmla="*/ 0 h 2013097"/>
                <a:gd name="connsiteX111" fmla="*/ 1065063 w 2653831"/>
                <a:gd name="connsiteY111" fmla="*/ 147402 h 2013097"/>
                <a:gd name="connsiteX112" fmla="*/ 1016194 w 2653831"/>
                <a:gd name="connsiteY112" fmla="*/ 184090 h 2013097"/>
                <a:gd name="connsiteX113" fmla="*/ 941087 w 2653831"/>
                <a:gd name="connsiteY113" fmla="*/ 253791 h 2013097"/>
                <a:gd name="connsiteX114" fmla="*/ 903678 w 2653831"/>
                <a:gd name="connsiteY114" fmla="*/ 254295 h 2013097"/>
                <a:gd name="connsiteX115" fmla="*/ 891280 w 2653831"/>
                <a:gd name="connsiteY115" fmla="*/ 237573 h 2013097"/>
                <a:gd name="connsiteX116" fmla="*/ 885154 w 2653831"/>
                <a:gd name="connsiteY116" fmla="*/ 238366 h 2013097"/>
                <a:gd name="connsiteX117" fmla="*/ 845871 w 2653831"/>
                <a:gd name="connsiteY117" fmla="*/ 275126 h 2013097"/>
                <a:gd name="connsiteX118" fmla="*/ 841546 w 2653831"/>
                <a:gd name="connsiteY118" fmla="*/ 275270 h 2013097"/>
                <a:gd name="connsiteX119" fmla="*/ 753537 w 2653831"/>
                <a:gd name="connsiteY119" fmla="*/ 246006 h 2013097"/>
                <a:gd name="connsiteX120" fmla="*/ 681026 w 2653831"/>
                <a:gd name="connsiteY120" fmla="*/ 219769 h 2013097"/>
                <a:gd name="connsiteX121" fmla="*/ 666105 w 2653831"/>
                <a:gd name="connsiteY121" fmla="*/ 229572 h 2013097"/>
                <a:gd name="connsiteX122" fmla="*/ 613271 w 2653831"/>
                <a:gd name="connsiteY122" fmla="*/ 287307 h 2013097"/>
                <a:gd name="connsiteX123" fmla="*/ 564041 w 2653831"/>
                <a:gd name="connsiteY123" fmla="*/ 270585 h 2013097"/>
                <a:gd name="connsiteX124" fmla="*/ 543066 w 2653831"/>
                <a:gd name="connsiteY124" fmla="*/ 270081 h 2013097"/>
                <a:gd name="connsiteX125" fmla="*/ 527065 w 2653831"/>
                <a:gd name="connsiteY125" fmla="*/ 294660 h 2013097"/>
                <a:gd name="connsiteX126" fmla="*/ 505513 w 2653831"/>
                <a:gd name="connsiteY126" fmla="*/ 316716 h 2013097"/>
                <a:gd name="connsiteX127" fmla="*/ 469546 w 2653831"/>
                <a:gd name="connsiteY127" fmla="*/ 303093 h 2013097"/>
                <a:gd name="connsiteX128" fmla="*/ 440786 w 2653831"/>
                <a:gd name="connsiteY128" fmla="*/ 296029 h 2013097"/>
                <a:gd name="connsiteX129" fmla="*/ 435236 w 2653831"/>
                <a:gd name="connsiteY129" fmla="*/ 296029 h 2013097"/>
                <a:gd name="connsiteX130" fmla="*/ 425001 w 2653831"/>
                <a:gd name="connsiteY130" fmla="*/ 295669 h 2013097"/>
                <a:gd name="connsiteX131" fmla="*/ 358904 w 2653831"/>
                <a:gd name="connsiteY131" fmla="*/ 335745 h 2013097"/>
                <a:gd name="connsiteX132" fmla="*/ 325027 w 2653831"/>
                <a:gd name="connsiteY132" fmla="*/ 371424 h 2013097"/>
                <a:gd name="connsiteX133" fmla="*/ 279401 w 2653831"/>
                <a:gd name="connsiteY133" fmla="*/ 368108 h 2013097"/>
                <a:gd name="connsiteX134" fmla="*/ 264480 w 2653831"/>
                <a:gd name="connsiteY134" fmla="*/ 358305 h 2013097"/>
                <a:gd name="connsiteX135" fmla="*/ 207610 w 2653831"/>
                <a:gd name="connsiteY135" fmla="*/ 338988 h 2013097"/>
                <a:gd name="connsiteX136" fmla="*/ 207322 w 2653831"/>
                <a:gd name="connsiteY136" fmla="*/ 339421 h 2013097"/>
                <a:gd name="connsiteX137" fmla="*/ 207177 w 2653831"/>
                <a:gd name="connsiteY137" fmla="*/ 339277 h 2013097"/>
                <a:gd name="connsiteX138" fmla="*/ 205087 w 2653831"/>
                <a:gd name="connsiteY138" fmla="*/ 340790 h 2013097"/>
                <a:gd name="connsiteX139" fmla="*/ 160110 w 2653831"/>
                <a:gd name="connsiteY139" fmla="*/ 350160 h 2013097"/>
                <a:gd name="connsiteX140" fmla="*/ 111240 w 2653831"/>
                <a:gd name="connsiteY140" fmla="*/ 304030 h 2013097"/>
                <a:gd name="connsiteX141" fmla="*/ 69867 w 2653831"/>
                <a:gd name="connsiteY141" fmla="*/ 240744 h 2013097"/>
                <a:gd name="connsiteX142" fmla="*/ 57830 w 2653831"/>
                <a:gd name="connsiteY142" fmla="*/ 243700 h 2013097"/>
                <a:gd name="connsiteX143" fmla="*/ 46585 w 2653831"/>
                <a:gd name="connsiteY143" fmla="*/ 283559 h 2013097"/>
                <a:gd name="connsiteX144" fmla="*/ 42405 w 2653831"/>
                <a:gd name="connsiteY144" fmla="*/ 314193 h 2013097"/>
                <a:gd name="connsiteX145" fmla="*/ 7446 w 2653831"/>
                <a:gd name="connsiteY145" fmla="*/ 526970 h 2013097"/>
                <a:gd name="connsiteX146" fmla="*/ 3770 w 2653831"/>
                <a:gd name="connsiteY146" fmla="*/ 550180 h 2013097"/>
                <a:gd name="connsiteX147" fmla="*/ 7879 w 2653831"/>
                <a:gd name="connsiteY147" fmla="*/ 594869 h 2013097"/>
                <a:gd name="connsiteX148" fmla="*/ 87959 w 2653831"/>
                <a:gd name="connsiteY148" fmla="*/ 671850 h 2013097"/>
                <a:gd name="connsiteX149" fmla="*/ 90770 w 2653831"/>
                <a:gd name="connsiteY149" fmla="*/ 676679 h 2013097"/>
                <a:gd name="connsiteX150" fmla="*/ 138847 w 2653831"/>
                <a:gd name="connsiteY150" fmla="*/ 826459 h 2013097"/>
                <a:gd name="connsiteX151" fmla="*/ 113114 w 2653831"/>
                <a:gd name="connsiteY151" fmla="*/ 857381 h 2013097"/>
                <a:gd name="connsiteX152" fmla="*/ 106699 w 2653831"/>
                <a:gd name="connsiteY152" fmla="*/ 864733 h 2013097"/>
                <a:gd name="connsiteX153" fmla="*/ 109799 w 2653831"/>
                <a:gd name="connsiteY153" fmla="*/ 873527 h 2013097"/>
                <a:gd name="connsiteX154" fmla="*/ 132359 w 2653831"/>
                <a:gd name="connsiteY154" fmla="*/ 869923 h 2013097"/>
                <a:gd name="connsiteX155" fmla="*/ 195861 w 2653831"/>
                <a:gd name="connsiteY155" fmla="*/ 830784 h 2013097"/>
                <a:gd name="connsiteX156" fmla="*/ 215322 w 2653831"/>
                <a:gd name="connsiteY156" fmla="*/ 852408 h 2013097"/>
                <a:gd name="connsiteX157" fmla="*/ 217052 w 2653831"/>
                <a:gd name="connsiteY157" fmla="*/ 859472 h 2013097"/>
                <a:gd name="connsiteX158" fmla="*/ 234640 w 2653831"/>
                <a:gd name="connsiteY158" fmla="*/ 898250 h 2013097"/>
                <a:gd name="connsiteX159" fmla="*/ 261165 w 2653831"/>
                <a:gd name="connsiteY159" fmla="*/ 898610 h 2013097"/>
                <a:gd name="connsiteX160" fmla="*/ 267220 w 2653831"/>
                <a:gd name="connsiteY160" fmla="*/ 897025 h 2013097"/>
                <a:gd name="connsiteX161" fmla="*/ 271904 w 2653831"/>
                <a:gd name="connsiteY161" fmla="*/ 901133 h 2013097"/>
                <a:gd name="connsiteX162" fmla="*/ 284158 w 2653831"/>
                <a:gd name="connsiteY162" fmla="*/ 920739 h 2013097"/>
                <a:gd name="connsiteX163" fmla="*/ 294105 w 2653831"/>
                <a:gd name="connsiteY163" fmla="*/ 934074 h 2013097"/>
                <a:gd name="connsiteX164" fmla="*/ 315224 w 2653831"/>
                <a:gd name="connsiteY164" fmla="*/ 958580 h 2013097"/>
                <a:gd name="connsiteX165" fmla="*/ 326108 w 2653831"/>
                <a:gd name="connsiteY165" fmla="*/ 970185 h 2013097"/>
                <a:gd name="connsiteX166" fmla="*/ 355660 w 2653831"/>
                <a:gd name="connsiteY166" fmla="*/ 1022731 h 2013097"/>
                <a:gd name="connsiteX167" fmla="*/ 372671 w 2653831"/>
                <a:gd name="connsiteY167" fmla="*/ 1003486 h 2013097"/>
                <a:gd name="connsiteX168" fmla="*/ 404170 w 2653831"/>
                <a:gd name="connsiteY168" fmla="*/ 977177 h 2013097"/>
                <a:gd name="connsiteX169" fmla="*/ 424640 w 2653831"/>
                <a:gd name="connsiteY169" fmla="*/ 1000891 h 2013097"/>
                <a:gd name="connsiteX170" fmla="*/ 462554 w 2653831"/>
                <a:gd name="connsiteY170" fmla="*/ 1050121 h 2013097"/>
                <a:gd name="connsiteX171" fmla="*/ 465870 w 2653831"/>
                <a:gd name="connsiteY171" fmla="*/ 1053364 h 2013097"/>
                <a:gd name="connsiteX172" fmla="*/ 494557 w 2653831"/>
                <a:gd name="connsiteY172" fmla="*/ 1157879 h 2013097"/>
                <a:gd name="connsiteX173" fmla="*/ 491818 w 2653831"/>
                <a:gd name="connsiteY173" fmla="*/ 1205596 h 2013097"/>
                <a:gd name="connsiteX174" fmla="*/ 504720 w 2653831"/>
                <a:gd name="connsiteY174" fmla="*/ 1212659 h 2013097"/>
                <a:gd name="connsiteX175" fmla="*/ 504864 w 2653831"/>
                <a:gd name="connsiteY175" fmla="*/ 1212659 h 2013097"/>
                <a:gd name="connsiteX176" fmla="*/ 522163 w 2653831"/>
                <a:gd name="connsiteY176" fmla="*/ 1212011 h 2013097"/>
                <a:gd name="connsiteX177" fmla="*/ 587251 w 2653831"/>
                <a:gd name="connsiteY177" fmla="*/ 1240482 h 2013097"/>
                <a:gd name="connsiteX178" fmla="*/ 587899 w 2653831"/>
                <a:gd name="connsiteY178" fmla="*/ 1262322 h 2013097"/>
                <a:gd name="connsiteX179" fmla="*/ 609163 w 2653831"/>
                <a:gd name="connsiteY179" fmla="*/ 1305065 h 2013097"/>
                <a:gd name="connsiteX180" fmla="*/ 666538 w 2653831"/>
                <a:gd name="connsiteY180" fmla="*/ 1281207 h 2013097"/>
                <a:gd name="connsiteX181" fmla="*/ 674178 w 2653831"/>
                <a:gd name="connsiteY181" fmla="*/ 1273855 h 2013097"/>
                <a:gd name="connsiteX182" fmla="*/ 741788 w 2653831"/>
                <a:gd name="connsiteY182" fmla="*/ 1248699 h 2013097"/>
                <a:gd name="connsiteX183" fmla="*/ 765142 w 2653831"/>
                <a:gd name="connsiteY183" fmla="*/ 1250933 h 2013097"/>
                <a:gd name="connsiteX184" fmla="*/ 799236 w 2653831"/>
                <a:gd name="connsiteY184" fmla="*/ 1242068 h 2013097"/>
                <a:gd name="connsiteX185" fmla="*/ 825184 w 2653831"/>
                <a:gd name="connsiteY185" fmla="*/ 1217633 h 2013097"/>
                <a:gd name="connsiteX186" fmla="*/ 817111 w 2653831"/>
                <a:gd name="connsiteY186" fmla="*/ 1179791 h 2013097"/>
                <a:gd name="connsiteX187" fmla="*/ 810120 w 2653831"/>
                <a:gd name="connsiteY187" fmla="*/ 1130417 h 2013097"/>
                <a:gd name="connsiteX188" fmla="*/ 829869 w 2653831"/>
                <a:gd name="connsiteY188" fmla="*/ 1111100 h 2013097"/>
                <a:gd name="connsiteX189" fmla="*/ 888397 w 2653831"/>
                <a:gd name="connsiteY189" fmla="*/ 1140652 h 2013097"/>
                <a:gd name="connsiteX190" fmla="*/ 947070 w 2653831"/>
                <a:gd name="connsiteY190" fmla="*/ 1145410 h 2013097"/>
                <a:gd name="connsiteX191" fmla="*/ 1029961 w 2653831"/>
                <a:gd name="connsiteY191" fmla="*/ 1166889 h 2013097"/>
                <a:gd name="connsiteX192" fmla="*/ 1084885 w 2653831"/>
                <a:gd name="connsiteY192" fmla="*/ 1216984 h 2013097"/>
                <a:gd name="connsiteX193" fmla="*/ 1109392 w 2653831"/>
                <a:gd name="connsiteY193" fmla="*/ 1211794 h 2013097"/>
                <a:gd name="connsiteX194" fmla="*/ 1244180 w 2653831"/>
                <a:gd name="connsiteY194" fmla="*/ 1245744 h 2013097"/>
                <a:gd name="connsiteX195" fmla="*/ 1349632 w 2653831"/>
                <a:gd name="connsiteY195" fmla="*/ 1314940 h 2013097"/>
                <a:gd name="connsiteX196" fmla="*/ 1387833 w 2653831"/>
                <a:gd name="connsiteY196" fmla="*/ 1309606 h 2013097"/>
                <a:gd name="connsiteX197" fmla="*/ 1421278 w 2653831"/>
                <a:gd name="connsiteY197" fmla="*/ 1301965 h 2013097"/>
                <a:gd name="connsiteX198" fmla="*/ 1433172 w 2653831"/>
                <a:gd name="connsiteY198" fmla="*/ 1319625 h 2013097"/>
                <a:gd name="connsiteX199" fmla="*/ 1428558 w 2653831"/>
                <a:gd name="connsiteY199" fmla="*/ 1343339 h 2013097"/>
                <a:gd name="connsiteX200" fmla="*/ 1426035 w 2653831"/>
                <a:gd name="connsiteY200" fmla="*/ 1354295 h 2013097"/>
                <a:gd name="connsiteX201" fmla="*/ 1426756 w 2653831"/>
                <a:gd name="connsiteY201" fmla="*/ 1361431 h 2013097"/>
                <a:gd name="connsiteX202" fmla="*/ 1427117 w 2653831"/>
                <a:gd name="connsiteY202" fmla="*/ 1365035 h 2013097"/>
                <a:gd name="connsiteX203" fmla="*/ 1436054 w 2653831"/>
                <a:gd name="connsiteY203" fmla="*/ 1378369 h 2013097"/>
                <a:gd name="connsiteX204" fmla="*/ 1412268 w 2653831"/>
                <a:gd name="connsiteY204" fmla="*/ 1404102 h 2013097"/>
                <a:gd name="connsiteX205" fmla="*/ 1396267 w 2653831"/>
                <a:gd name="connsiteY205" fmla="*/ 1424428 h 2013097"/>
                <a:gd name="connsiteX206" fmla="*/ 1428991 w 2653831"/>
                <a:gd name="connsiteY206" fmla="*/ 1451746 h 2013097"/>
                <a:gd name="connsiteX207" fmla="*/ 1482762 w 2653831"/>
                <a:gd name="connsiteY207" fmla="*/ 1487281 h 2013097"/>
                <a:gd name="connsiteX208" fmla="*/ 1478653 w 2653831"/>
                <a:gd name="connsiteY208" fmla="*/ 1521086 h 2013097"/>
                <a:gd name="connsiteX209" fmla="*/ 1441028 w 2653831"/>
                <a:gd name="connsiteY209" fmla="*/ 1576082 h 2013097"/>
                <a:gd name="connsiteX210" fmla="*/ 1440812 w 2653831"/>
                <a:gd name="connsiteY210" fmla="*/ 1581705 h 2013097"/>
                <a:gd name="connsiteX211" fmla="*/ 1440668 w 2653831"/>
                <a:gd name="connsiteY211" fmla="*/ 1586390 h 2013097"/>
                <a:gd name="connsiteX212" fmla="*/ 1442470 w 2653831"/>
                <a:gd name="connsiteY212" fmla="*/ 1586390 h 2013097"/>
                <a:gd name="connsiteX213" fmla="*/ 1479446 w 2653831"/>
                <a:gd name="connsiteY213" fmla="*/ 1577812 h 2013097"/>
                <a:gd name="connsiteX214" fmla="*/ 1514188 w 2653831"/>
                <a:gd name="connsiteY214" fmla="*/ 1569019 h 2013097"/>
                <a:gd name="connsiteX215" fmla="*/ 1575888 w 2653831"/>
                <a:gd name="connsiteY215" fmla="*/ 1591291 h 2013097"/>
                <a:gd name="connsiteX216" fmla="*/ 1590520 w 2653831"/>
                <a:gd name="connsiteY216" fmla="*/ 1601094 h 2013097"/>
                <a:gd name="connsiteX217" fmla="*/ 1597223 w 2653831"/>
                <a:gd name="connsiteY217" fmla="*/ 1593958 h 2013097"/>
                <a:gd name="connsiteX218" fmla="*/ 1638020 w 2653831"/>
                <a:gd name="connsiteY218" fmla="*/ 1573055 h 2013097"/>
                <a:gd name="connsiteX219" fmla="*/ 1647967 w 2653831"/>
                <a:gd name="connsiteY219" fmla="*/ 1572623 h 2013097"/>
                <a:gd name="connsiteX220" fmla="*/ 1660004 w 2653831"/>
                <a:gd name="connsiteY220" fmla="*/ 1572406 h 2013097"/>
                <a:gd name="connsiteX221" fmla="*/ 1717307 w 2653831"/>
                <a:gd name="connsiteY221" fmla="*/ 1546314 h 2013097"/>
                <a:gd name="connsiteX222" fmla="*/ 1717523 w 2653831"/>
                <a:gd name="connsiteY222" fmla="*/ 1545521 h 2013097"/>
                <a:gd name="connsiteX223" fmla="*/ 1719109 w 2653831"/>
                <a:gd name="connsiteY223" fmla="*/ 1539250 h 2013097"/>
                <a:gd name="connsiteX224" fmla="*/ 1714136 w 2653831"/>
                <a:gd name="connsiteY224" fmla="*/ 1539322 h 2013097"/>
                <a:gd name="connsiteX225" fmla="*/ 1686386 w 2653831"/>
                <a:gd name="connsiteY225" fmla="*/ 1546025 h 2013097"/>
                <a:gd name="connsiteX226" fmla="*/ 1657121 w 2653831"/>
                <a:gd name="connsiteY226" fmla="*/ 1548332 h 2013097"/>
                <a:gd name="connsiteX227" fmla="*/ 1650562 w 2653831"/>
                <a:gd name="connsiteY227" fmla="*/ 1538673 h 2013097"/>
                <a:gd name="connsiteX228" fmla="*/ 1650202 w 2653831"/>
                <a:gd name="connsiteY228" fmla="*/ 1536583 h 2013097"/>
                <a:gd name="connsiteX229" fmla="*/ 1658923 w 2653831"/>
                <a:gd name="connsiteY229" fmla="*/ 1492903 h 2013097"/>
                <a:gd name="connsiteX230" fmla="*/ 1667284 w 2653831"/>
                <a:gd name="connsiteY230" fmla="*/ 1446124 h 2013097"/>
                <a:gd name="connsiteX231" fmla="*/ 1658923 w 2653831"/>
                <a:gd name="connsiteY231" fmla="*/ 1426951 h 2013097"/>
                <a:gd name="connsiteX232" fmla="*/ 1644363 w 2653831"/>
                <a:gd name="connsiteY232" fmla="*/ 1392353 h 2013097"/>
                <a:gd name="connsiteX233" fmla="*/ 1644147 w 2653831"/>
                <a:gd name="connsiteY233" fmla="*/ 1391200 h 2013097"/>
                <a:gd name="connsiteX234" fmla="*/ 1644147 w 2653831"/>
                <a:gd name="connsiteY234" fmla="*/ 1390046 h 2013097"/>
                <a:gd name="connsiteX235" fmla="*/ 1686818 w 2653831"/>
                <a:gd name="connsiteY235" fmla="*/ 1336131 h 2013097"/>
                <a:gd name="connsiteX236" fmla="*/ 1689268 w 2653831"/>
                <a:gd name="connsiteY236" fmla="*/ 1336059 h 2013097"/>
                <a:gd name="connsiteX237" fmla="*/ 1733958 w 2653831"/>
                <a:gd name="connsiteY237" fmla="*/ 1349754 h 2013097"/>
                <a:gd name="connsiteX238" fmla="*/ 1792918 w 2653831"/>
                <a:gd name="connsiteY238" fmla="*/ 1366404 h 2013097"/>
                <a:gd name="connsiteX239" fmla="*/ 1893757 w 2653831"/>
                <a:gd name="connsiteY239" fmla="*/ 1374045 h 2013097"/>
                <a:gd name="connsiteX240" fmla="*/ 1984649 w 2653831"/>
                <a:gd name="connsiteY240" fmla="*/ 1474739 h 2013097"/>
                <a:gd name="connsiteX241" fmla="*/ 1991856 w 2653831"/>
                <a:gd name="connsiteY241" fmla="*/ 1684778 h 2013097"/>
                <a:gd name="connsiteX242" fmla="*/ 1991929 w 2653831"/>
                <a:gd name="connsiteY242" fmla="*/ 1688021 h 2013097"/>
                <a:gd name="connsiteX243" fmla="*/ 1990415 w 2653831"/>
                <a:gd name="connsiteY243" fmla="*/ 1690833 h 2013097"/>
                <a:gd name="connsiteX244" fmla="*/ 1987748 w 2653831"/>
                <a:gd name="connsiteY244" fmla="*/ 1721971 h 2013097"/>
                <a:gd name="connsiteX245" fmla="*/ 2008795 w 2653831"/>
                <a:gd name="connsiteY245" fmla="*/ 1726511 h 2013097"/>
                <a:gd name="connsiteX246" fmla="*/ 2036113 w 2653831"/>
                <a:gd name="connsiteY246" fmla="*/ 1734585 h 2013097"/>
                <a:gd name="connsiteX247" fmla="*/ 2041303 w 2653831"/>
                <a:gd name="connsiteY247" fmla="*/ 1750226 h 2013097"/>
                <a:gd name="connsiteX248" fmla="*/ 2005912 w 2653831"/>
                <a:gd name="connsiteY248" fmla="*/ 1826269 h 2013097"/>
                <a:gd name="connsiteX249" fmla="*/ 2002813 w 2653831"/>
                <a:gd name="connsiteY249" fmla="*/ 1833549 h 2013097"/>
                <a:gd name="connsiteX250" fmla="*/ 1997911 w 2653831"/>
                <a:gd name="connsiteY250" fmla="*/ 1844361 h 2013097"/>
                <a:gd name="connsiteX251" fmla="*/ 1984865 w 2653831"/>
                <a:gd name="connsiteY251" fmla="*/ 1903322 h 2013097"/>
                <a:gd name="connsiteX252" fmla="*/ 1997479 w 2653831"/>
                <a:gd name="connsiteY252" fmla="*/ 1924225 h 2013097"/>
                <a:gd name="connsiteX253" fmla="*/ 2014201 w 2653831"/>
                <a:gd name="connsiteY253" fmla="*/ 1930784 h 2013097"/>
                <a:gd name="connsiteX254" fmla="*/ 2021409 w 2653831"/>
                <a:gd name="connsiteY254" fmla="*/ 1932874 h 2013097"/>
                <a:gd name="connsiteX255" fmla="*/ 2042744 w 2653831"/>
                <a:gd name="connsiteY255" fmla="*/ 1934532 h 2013097"/>
                <a:gd name="connsiteX256" fmla="*/ 2085055 w 2653831"/>
                <a:gd name="connsiteY256" fmla="*/ 1925955 h 2013097"/>
                <a:gd name="connsiteX257" fmla="*/ 2087290 w 2653831"/>
                <a:gd name="connsiteY257" fmla="*/ 1923504 h 2013097"/>
                <a:gd name="connsiteX258" fmla="*/ 2101201 w 2653831"/>
                <a:gd name="connsiteY258" fmla="*/ 1915936 h 2013097"/>
                <a:gd name="connsiteX259" fmla="*/ 2112517 w 2653831"/>
                <a:gd name="connsiteY259" fmla="*/ 1901303 h 2013097"/>
                <a:gd name="connsiteX260" fmla="*/ 2126645 w 2653831"/>
                <a:gd name="connsiteY260" fmla="*/ 1900799 h 2013097"/>
                <a:gd name="connsiteX261" fmla="*/ 2151007 w 2653831"/>
                <a:gd name="connsiteY261" fmla="*/ 1921269 h 2013097"/>
                <a:gd name="connsiteX262" fmla="*/ 2153386 w 2653831"/>
                <a:gd name="connsiteY262" fmla="*/ 1923576 h 2013097"/>
                <a:gd name="connsiteX263" fmla="*/ 2161315 w 2653831"/>
                <a:gd name="connsiteY263" fmla="*/ 1949741 h 2013097"/>
                <a:gd name="connsiteX264" fmla="*/ 2162324 w 2653831"/>
                <a:gd name="connsiteY264" fmla="*/ 1978212 h 2013097"/>
                <a:gd name="connsiteX265" fmla="*/ 2165279 w 2653831"/>
                <a:gd name="connsiteY265" fmla="*/ 1992484 h 2013097"/>
                <a:gd name="connsiteX266" fmla="*/ 2167946 w 2653831"/>
                <a:gd name="connsiteY266" fmla="*/ 2002142 h 2013097"/>
                <a:gd name="connsiteX267" fmla="*/ 2194327 w 2653831"/>
                <a:gd name="connsiteY267" fmla="*/ 2013098 h 2013097"/>
                <a:gd name="connsiteX268" fmla="*/ 2210184 w 2653831"/>
                <a:gd name="connsiteY268" fmla="*/ 1993421 h 2013097"/>
                <a:gd name="connsiteX269" fmla="*/ 2214365 w 2653831"/>
                <a:gd name="connsiteY269" fmla="*/ 1978860 h 2013097"/>
                <a:gd name="connsiteX270" fmla="*/ 2216671 w 2653831"/>
                <a:gd name="connsiteY270" fmla="*/ 1974031 h 2013097"/>
                <a:gd name="connsiteX271" fmla="*/ 2208887 w 2653831"/>
                <a:gd name="connsiteY271" fmla="*/ 1955291 h 2013097"/>
                <a:gd name="connsiteX272" fmla="*/ 2189498 w 2653831"/>
                <a:gd name="connsiteY272" fmla="*/ 1941596 h 2013097"/>
                <a:gd name="connsiteX273" fmla="*/ 2193750 w 2653831"/>
                <a:gd name="connsiteY273" fmla="*/ 1926964 h 2013097"/>
                <a:gd name="connsiteX274" fmla="*/ 2195624 w 2653831"/>
                <a:gd name="connsiteY274" fmla="*/ 1912692 h 2013097"/>
                <a:gd name="connsiteX275" fmla="*/ 2199661 w 2653831"/>
                <a:gd name="connsiteY275" fmla="*/ 1893591 h 2013097"/>
                <a:gd name="connsiteX276" fmla="*/ 2199589 w 2653831"/>
                <a:gd name="connsiteY276" fmla="*/ 1890996 h 2013097"/>
                <a:gd name="connsiteX277" fmla="*/ 2201895 w 2653831"/>
                <a:gd name="connsiteY277" fmla="*/ 1888546 h 2013097"/>
                <a:gd name="connsiteX278" fmla="*/ 2215806 w 2653831"/>
                <a:gd name="connsiteY278" fmla="*/ 1880977 h 2013097"/>
                <a:gd name="connsiteX279" fmla="*/ 2218113 w 2653831"/>
                <a:gd name="connsiteY279" fmla="*/ 1878382 h 2013097"/>
                <a:gd name="connsiteX280" fmla="*/ 2255811 w 2653831"/>
                <a:gd name="connsiteY280" fmla="*/ 1874706 h 2013097"/>
                <a:gd name="connsiteX281" fmla="*/ 2264964 w 2653831"/>
                <a:gd name="connsiteY281" fmla="*/ 1867210 h 2013097"/>
                <a:gd name="connsiteX282" fmla="*/ 2269578 w 2653831"/>
                <a:gd name="connsiteY282" fmla="*/ 1864687 h 2013097"/>
                <a:gd name="connsiteX283" fmla="*/ 2280389 w 2653831"/>
                <a:gd name="connsiteY283" fmla="*/ 1835711 h 2013097"/>
                <a:gd name="connsiteX284" fmla="*/ 2279236 w 2653831"/>
                <a:gd name="connsiteY284" fmla="*/ 1802339 h 2013097"/>
                <a:gd name="connsiteX285" fmla="*/ 2271235 w 2653831"/>
                <a:gd name="connsiteY285" fmla="*/ 1776318 h 2013097"/>
                <a:gd name="connsiteX286" fmla="*/ 2268641 w 2653831"/>
                <a:gd name="connsiteY286" fmla="*/ 1769110 h 2013097"/>
                <a:gd name="connsiteX287" fmla="*/ 2241683 w 2653831"/>
                <a:gd name="connsiteY287" fmla="*/ 1741576 h 2013097"/>
                <a:gd name="connsiteX288" fmla="*/ 2259703 w 2653831"/>
                <a:gd name="connsiteY288" fmla="*/ 1714546 h 2013097"/>
                <a:gd name="connsiteX289" fmla="*/ 2268857 w 2653831"/>
                <a:gd name="connsiteY289" fmla="*/ 1707050 h 2013097"/>
                <a:gd name="connsiteX290" fmla="*/ 2301148 w 2653831"/>
                <a:gd name="connsiteY290" fmla="*/ 1682255 h 2013097"/>
                <a:gd name="connsiteX291" fmla="*/ 2305545 w 2653831"/>
                <a:gd name="connsiteY291" fmla="*/ 1672452 h 2013097"/>
                <a:gd name="connsiteX292" fmla="*/ 2316573 w 2653831"/>
                <a:gd name="connsiteY292" fmla="*/ 1650540 h 2013097"/>
                <a:gd name="connsiteX293" fmla="*/ 2356145 w 2653831"/>
                <a:gd name="connsiteY293" fmla="*/ 1630214 h 2013097"/>
                <a:gd name="connsiteX294" fmla="*/ 2384255 w 2653831"/>
                <a:gd name="connsiteY294" fmla="*/ 1624303 h 2013097"/>
                <a:gd name="connsiteX295" fmla="*/ 2431107 w 2653831"/>
                <a:gd name="connsiteY295" fmla="*/ 1610825 h 2013097"/>
                <a:gd name="connsiteX296" fmla="*/ 2465416 w 2653831"/>
                <a:gd name="connsiteY296" fmla="*/ 1578605 h 2013097"/>
                <a:gd name="connsiteX297" fmla="*/ 2455037 w 2653831"/>
                <a:gd name="connsiteY297" fmla="*/ 1552512 h 2013097"/>
                <a:gd name="connsiteX298" fmla="*/ 2458857 w 2653831"/>
                <a:gd name="connsiteY298" fmla="*/ 1523969 h 2013097"/>
                <a:gd name="connsiteX299" fmla="*/ 2471904 w 2653831"/>
                <a:gd name="connsiteY299" fmla="*/ 1492254 h 2013097"/>
                <a:gd name="connsiteX300" fmla="*/ 2478679 w 2653831"/>
                <a:gd name="connsiteY300" fmla="*/ 1484830 h 2013097"/>
                <a:gd name="connsiteX301" fmla="*/ 2489996 w 2653831"/>
                <a:gd name="connsiteY301" fmla="*/ 1470198 h 2013097"/>
                <a:gd name="connsiteX302" fmla="*/ 2503763 w 2653831"/>
                <a:gd name="connsiteY302" fmla="*/ 1460035 h 2013097"/>
                <a:gd name="connsiteX303" fmla="*/ 2512989 w 2653831"/>
                <a:gd name="connsiteY303" fmla="*/ 1452611 h 2013097"/>
                <a:gd name="connsiteX304" fmla="*/ 2534324 w 2653831"/>
                <a:gd name="connsiteY304" fmla="*/ 1454197 h 2013097"/>
                <a:gd name="connsiteX305" fmla="*/ 2541460 w 2653831"/>
                <a:gd name="connsiteY305" fmla="*/ 1456359 h 2013097"/>
                <a:gd name="connsiteX306" fmla="*/ 2555732 w 2653831"/>
                <a:gd name="connsiteY306" fmla="*/ 1460540 h 2013097"/>
                <a:gd name="connsiteX307" fmla="*/ 2581897 w 2653831"/>
                <a:gd name="connsiteY307" fmla="*/ 1464576 h 2013097"/>
                <a:gd name="connsiteX308" fmla="*/ 2631198 w 2653831"/>
                <a:gd name="connsiteY308" fmla="*/ 1453260 h 2013097"/>
                <a:gd name="connsiteX309" fmla="*/ 2640280 w 2653831"/>
                <a:gd name="connsiteY309" fmla="*/ 1443241 h 2013097"/>
                <a:gd name="connsiteX310" fmla="*/ 2653831 w 2653831"/>
                <a:gd name="connsiteY310" fmla="*/ 1426158 h 2013097"/>
                <a:gd name="connsiteX311" fmla="*/ 2647705 w 2653831"/>
                <a:gd name="connsiteY311" fmla="*/ 1382334 h 201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653831" h="2013097">
                  <a:moveTo>
                    <a:pt x="2647705" y="1382334"/>
                  </a:moveTo>
                  <a:lnTo>
                    <a:pt x="2580095" y="1270106"/>
                  </a:lnTo>
                  <a:lnTo>
                    <a:pt x="2576418" y="1236590"/>
                  </a:lnTo>
                  <a:lnTo>
                    <a:pt x="2589177" y="1195721"/>
                  </a:lnTo>
                  <a:lnTo>
                    <a:pt x="2589032" y="1190964"/>
                  </a:lnTo>
                  <a:lnTo>
                    <a:pt x="2598547" y="1123714"/>
                  </a:lnTo>
                  <a:lnTo>
                    <a:pt x="2599628" y="1083133"/>
                  </a:lnTo>
                  <a:lnTo>
                    <a:pt x="2599340" y="1073475"/>
                  </a:lnTo>
                  <a:lnTo>
                    <a:pt x="2596745" y="1068789"/>
                  </a:lnTo>
                  <a:lnTo>
                    <a:pt x="2594222" y="1064104"/>
                  </a:lnTo>
                  <a:lnTo>
                    <a:pt x="2591915" y="1064176"/>
                  </a:lnTo>
                  <a:lnTo>
                    <a:pt x="2579950" y="1062230"/>
                  </a:lnTo>
                  <a:lnTo>
                    <a:pt x="2567553" y="1043706"/>
                  </a:lnTo>
                  <a:lnTo>
                    <a:pt x="2562507" y="1034192"/>
                  </a:lnTo>
                  <a:lnTo>
                    <a:pt x="2551911" y="1003558"/>
                  </a:lnTo>
                  <a:lnTo>
                    <a:pt x="2546505" y="982150"/>
                  </a:lnTo>
                  <a:lnTo>
                    <a:pt x="2546362" y="977249"/>
                  </a:lnTo>
                  <a:lnTo>
                    <a:pt x="2543550" y="965572"/>
                  </a:lnTo>
                  <a:lnTo>
                    <a:pt x="2545713" y="958364"/>
                  </a:lnTo>
                  <a:lnTo>
                    <a:pt x="2566111" y="936092"/>
                  </a:lnTo>
                  <a:lnTo>
                    <a:pt x="2530648" y="935011"/>
                  </a:lnTo>
                  <a:lnTo>
                    <a:pt x="2449631" y="918577"/>
                  </a:lnTo>
                  <a:lnTo>
                    <a:pt x="2420799" y="905314"/>
                  </a:lnTo>
                  <a:lnTo>
                    <a:pt x="2415898" y="900773"/>
                  </a:lnTo>
                  <a:lnTo>
                    <a:pt x="2411141" y="898539"/>
                  </a:lnTo>
                  <a:lnTo>
                    <a:pt x="2406456" y="901061"/>
                  </a:lnTo>
                  <a:lnTo>
                    <a:pt x="2404149" y="903512"/>
                  </a:lnTo>
                  <a:lnTo>
                    <a:pt x="2394779" y="906179"/>
                  </a:lnTo>
                  <a:lnTo>
                    <a:pt x="2341080" y="924631"/>
                  </a:lnTo>
                  <a:lnTo>
                    <a:pt x="2324574" y="925208"/>
                  </a:lnTo>
                  <a:lnTo>
                    <a:pt x="2319673" y="920667"/>
                  </a:lnTo>
                  <a:lnTo>
                    <a:pt x="2310014" y="913891"/>
                  </a:lnTo>
                  <a:lnTo>
                    <a:pt x="2297472" y="890466"/>
                  </a:lnTo>
                  <a:lnTo>
                    <a:pt x="2292283" y="878572"/>
                  </a:lnTo>
                  <a:lnTo>
                    <a:pt x="2287453" y="876338"/>
                  </a:lnTo>
                  <a:lnTo>
                    <a:pt x="2275272" y="867256"/>
                  </a:lnTo>
                  <a:lnTo>
                    <a:pt x="2288534" y="840515"/>
                  </a:lnTo>
                  <a:lnTo>
                    <a:pt x="2267127" y="838857"/>
                  </a:lnTo>
                  <a:lnTo>
                    <a:pt x="2252783" y="832226"/>
                  </a:lnTo>
                  <a:lnTo>
                    <a:pt x="2250044" y="820260"/>
                  </a:lnTo>
                  <a:lnTo>
                    <a:pt x="2263451" y="798493"/>
                  </a:lnTo>
                  <a:lnTo>
                    <a:pt x="2231376" y="758921"/>
                  </a:lnTo>
                  <a:lnTo>
                    <a:pt x="2264892" y="702844"/>
                  </a:lnTo>
                  <a:lnTo>
                    <a:pt x="2287886" y="682878"/>
                  </a:lnTo>
                  <a:lnTo>
                    <a:pt x="2322195" y="650658"/>
                  </a:lnTo>
                  <a:lnTo>
                    <a:pt x="2367966" y="605969"/>
                  </a:lnTo>
                  <a:lnTo>
                    <a:pt x="2367677" y="596527"/>
                  </a:lnTo>
                  <a:lnTo>
                    <a:pt x="2388004" y="569569"/>
                  </a:lnTo>
                  <a:lnTo>
                    <a:pt x="2392472" y="562145"/>
                  </a:lnTo>
                  <a:lnTo>
                    <a:pt x="2401338" y="542900"/>
                  </a:lnTo>
                  <a:lnTo>
                    <a:pt x="2395932" y="526322"/>
                  </a:lnTo>
                  <a:lnTo>
                    <a:pt x="2266046" y="528412"/>
                  </a:lnTo>
                  <a:lnTo>
                    <a:pt x="2227483" y="508158"/>
                  </a:lnTo>
                  <a:lnTo>
                    <a:pt x="2204706" y="463469"/>
                  </a:lnTo>
                  <a:lnTo>
                    <a:pt x="2230078" y="446026"/>
                  </a:lnTo>
                  <a:lnTo>
                    <a:pt x="2130681" y="305976"/>
                  </a:lnTo>
                  <a:lnTo>
                    <a:pt x="2108409" y="275919"/>
                  </a:lnTo>
                  <a:lnTo>
                    <a:pt x="2069342" y="241321"/>
                  </a:lnTo>
                  <a:lnTo>
                    <a:pt x="2038636" y="240096"/>
                  </a:lnTo>
                  <a:lnTo>
                    <a:pt x="1963818" y="264026"/>
                  </a:lnTo>
                  <a:lnTo>
                    <a:pt x="1937725" y="262584"/>
                  </a:lnTo>
                  <a:lnTo>
                    <a:pt x="1935130" y="253214"/>
                  </a:lnTo>
                  <a:lnTo>
                    <a:pt x="1929796" y="236780"/>
                  </a:lnTo>
                  <a:lnTo>
                    <a:pt x="1935707" y="205353"/>
                  </a:lnTo>
                  <a:lnTo>
                    <a:pt x="1935491" y="198290"/>
                  </a:lnTo>
                  <a:lnTo>
                    <a:pt x="1932463" y="177026"/>
                  </a:lnTo>
                  <a:lnTo>
                    <a:pt x="1922877" y="172413"/>
                  </a:lnTo>
                  <a:lnTo>
                    <a:pt x="1901109" y="161097"/>
                  </a:lnTo>
                  <a:lnTo>
                    <a:pt x="1898730" y="158790"/>
                  </a:lnTo>
                  <a:lnTo>
                    <a:pt x="1898298" y="146969"/>
                  </a:lnTo>
                  <a:lnTo>
                    <a:pt x="1900532" y="144519"/>
                  </a:lnTo>
                  <a:lnTo>
                    <a:pt x="1902839" y="142068"/>
                  </a:lnTo>
                  <a:lnTo>
                    <a:pt x="1879413" y="147618"/>
                  </a:lnTo>
                  <a:lnTo>
                    <a:pt x="1865358" y="150501"/>
                  </a:lnTo>
                  <a:lnTo>
                    <a:pt x="1728263" y="150501"/>
                  </a:lnTo>
                  <a:lnTo>
                    <a:pt x="1725885" y="150573"/>
                  </a:lnTo>
                  <a:lnTo>
                    <a:pt x="1711613" y="146321"/>
                  </a:lnTo>
                  <a:lnTo>
                    <a:pt x="1748589" y="190505"/>
                  </a:lnTo>
                  <a:lnTo>
                    <a:pt x="1743616" y="199299"/>
                  </a:lnTo>
                  <a:lnTo>
                    <a:pt x="1707288" y="155979"/>
                  </a:lnTo>
                  <a:lnTo>
                    <a:pt x="1683430" y="149708"/>
                  </a:lnTo>
                  <a:lnTo>
                    <a:pt x="1520675" y="160088"/>
                  </a:lnTo>
                  <a:lnTo>
                    <a:pt x="1501214" y="146537"/>
                  </a:lnTo>
                  <a:lnTo>
                    <a:pt x="1459769" y="109632"/>
                  </a:lnTo>
                  <a:lnTo>
                    <a:pt x="1452561" y="107542"/>
                  </a:lnTo>
                  <a:lnTo>
                    <a:pt x="1440595" y="103217"/>
                  </a:lnTo>
                  <a:lnTo>
                    <a:pt x="1424450" y="115615"/>
                  </a:lnTo>
                  <a:lnTo>
                    <a:pt x="1422288" y="120444"/>
                  </a:lnTo>
                  <a:lnTo>
                    <a:pt x="1411764" y="138680"/>
                  </a:lnTo>
                  <a:lnTo>
                    <a:pt x="1411043" y="137671"/>
                  </a:lnTo>
                  <a:lnTo>
                    <a:pt x="1402033" y="152375"/>
                  </a:lnTo>
                  <a:lnTo>
                    <a:pt x="1390357" y="155114"/>
                  </a:lnTo>
                  <a:lnTo>
                    <a:pt x="1381058" y="157853"/>
                  </a:lnTo>
                  <a:lnTo>
                    <a:pt x="1373922" y="158069"/>
                  </a:lnTo>
                  <a:lnTo>
                    <a:pt x="1359723" y="156195"/>
                  </a:lnTo>
                  <a:lnTo>
                    <a:pt x="1342856" y="147330"/>
                  </a:lnTo>
                  <a:lnTo>
                    <a:pt x="1333198" y="140338"/>
                  </a:lnTo>
                  <a:lnTo>
                    <a:pt x="1325990" y="138248"/>
                  </a:lnTo>
                  <a:lnTo>
                    <a:pt x="1323683" y="138320"/>
                  </a:lnTo>
                  <a:lnTo>
                    <a:pt x="1333991" y="95072"/>
                  </a:lnTo>
                  <a:lnTo>
                    <a:pt x="1340189" y="68331"/>
                  </a:lnTo>
                  <a:lnTo>
                    <a:pt x="1339757" y="56510"/>
                  </a:lnTo>
                  <a:lnTo>
                    <a:pt x="1341342" y="32580"/>
                  </a:lnTo>
                  <a:lnTo>
                    <a:pt x="1315034" y="26165"/>
                  </a:lnTo>
                  <a:lnTo>
                    <a:pt x="1312727" y="26237"/>
                  </a:lnTo>
                  <a:lnTo>
                    <a:pt x="1286274" y="12902"/>
                  </a:lnTo>
                  <a:lnTo>
                    <a:pt x="1279066" y="10812"/>
                  </a:lnTo>
                  <a:lnTo>
                    <a:pt x="1271858" y="8722"/>
                  </a:lnTo>
                  <a:lnTo>
                    <a:pt x="1265804" y="5334"/>
                  </a:lnTo>
                  <a:lnTo>
                    <a:pt x="1269192" y="1730"/>
                  </a:lnTo>
                  <a:lnTo>
                    <a:pt x="1266525" y="0"/>
                  </a:lnTo>
                  <a:cubicBezTo>
                    <a:pt x="1234521" y="55717"/>
                    <a:pt x="1140962" y="140122"/>
                    <a:pt x="1065063" y="147402"/>
                  </a:cubicBezTo>
                  <a:cubicBezTo>
                    <a:pt x="1023834" y="149780"/>
                    <a:pt x="1017203" y="166431"/>
                    <a:pt x="1016194" y="184090"/>
                  </a:cubicBezTo>
                  <a:cubicBezTo>
                    <a:pt x="1014319" y="214796"/>
                    <a:pt x="970279" y="243844"/>
                    <a:pt x="941087" y="253791"/>
                  </a:cubicBezTo>
                  <a:cubicBezTo>
                    <a:pt x="929699" y="257683"/>
                    <a:pt x="915139" y="261215"/>
                    <a:pt x="903678" y="254295"/>
                  </a:cubicBezTo>
                  <a:cubicBezTo>
                    <a:pt x="897191" y="250331"/>
                    <a:pt x="893515" y="244276"/>
                    <a:pt x="891280" y="237573"/>
                  </a:cubicBezTo>
                  <a:cubicBezTo>
                    <a:pt x="889190" y="237933"/>
                    <a:pt x="887100" y="238150"/>
                    <a:pt x="885154" y="238366"/>
                  </a:cubicBezTo>
                  <a:cubicBezTo>
                    <a:pt x="882127" y="255448"/>
                    <a:pt x="870738" y="274261"/>
                    <a:pt x="845871" y="275126"/>
                  </a:cubicBezTo>
                  <a:lnTo>
                    <a:pt x="841546" y="275270"/>
                  </a:lnTo>
                  <a:cubicBezTo>
                    <a:pt x="812498" y="276351"/>
                    <a:pt x="789721" y="277216"/>
                    <a:pt x="753537" y="246006"/>
                  </a:cubicBezTo>
                  <a:cubicBezTo>
                    <a:pt x="731841" y="227266"/>
                    <a:pt x="700631" y="216021"/>
                    <a:pt x="681026" y="219769"/>
                  </a:cubicBezTo>
                  <a:cubicBezTo>
                    <a:pt x="673746" y="221139"/>
                    <a:pt x="668844" y="224382"/>
                    <a:pt x="666105" y="229572"/>
                  </a:cubicBezTo>
                  <a:cubicBezTo>
                    <a:pt x="650464" y="259269"/>
                    <a:pt x="635688" y="284136"/>
                    <a:pt x="613271" y="287307"/>
                  </a:cubicBezTo>
                  <a:cubicBezTo>
                    <a:pt x="594531" y="289902"/>
                    <a:pt x="575213" y="283343"/>
                    <a:pt x="564041" y="270585"/>
                  </a:cubicBezTo>
                  <a:cubicBezTo>
                    <a:pt x="561807" y="269143"/>
                    <a:pt x="551932" y="268855"/>
                    <a:pt x="543066" y="270081"/>
                  </a:cubicBezTo>
                  <a:cubicBezTo>
                    <a:pt x="537877" y="275054"/>
                    <a:pt x="528939" y="285217"/>
                    <a:pt x="527065" y="294660"/>
                  </a:cubicBezTo>
                  <a:cubicBezTo>
                    <a:pt x="524758" y="305976"/>
                    <a:pt x="516685" y="314265"/>
                    <a:pt x="505513" y="316716"/>
                  </a:cubicBezTo>
                  <a:cubicBezTo>
                    <a:pt x="492395" y="319671"/>
                    <a:pt x="477619" y="313977"/>
                    <a:pt x="469546" y="303093"/>
                  </a:cubicBezTo>
                  <a:cubicBezTo>
                    <a:pt x="464572" y="296389"/>
                    <a:pt x="460896" y="295957"/>
                    <a:pt x="440786" y="296029"/>
                  </a:cubicBezTo>
                  <a:lnTo>
                    <a:pt x="435236" y="296029"/>
                  </a:lnTo>
                  <a:cubicBezTo>
                    <a:pt x="432137" y="296029"/>
                    <a:pt x="428676" y="295813"/>
                    <a:pt x="425001" y="295669"/>
                  </a:cubicBezTo>
                  <a:cubicBezTo>
                    <a:pt x="400206" y="294371"/>
                    <a:pt x="372022" y="292858"/>
                    <a:pt x="358904" y="335745"/>
                  </a:cubicBezTo>
                  <a:cubicBezTo>
                    <a:pt x="352561" y="353260"/>
                    <a:pt x="340596" y="365658"/>
                    <a:pt x="325027" y="371424"/>
                  </a:cubicBezTo>
                  <a:cubicBezTo>
                    <a:pt x="310035" y="376974"/>
                    <a:pt x="292952" y="375749"/>
                    <a:pt x="279401" y="368108"/>
                  </a:cubicBezTo>
                  <a:cubicBezTo>
                    <a:pt x="275004" y="365658"/>
                    <a:pt x="270102" y="362198"/>
                    <a:pt x="264480" y="358305"/>
                  </a:cubicBezTo>
                  <a:cubicBezTo>
                    <a:pt x="241992" y="342520"/>
                    <a:pt x="222098" y="330195"/>
                    <a:pt x="207610" y="338988"/>
                  </a:cubicBezTo>
                  <a:cubicBezTo>
                    <a:pt x="207538" y="339132"/>
                    <a:pt x="207394" y="339277"/>
                    <a:pt x="207322" y="339421"/>
                  </a:cubicBezTo>
                  <a:lnTo>
                    <a:pt x="207177" y="339277"/>
                  </a:lnTo>
                  <a:cubicBezTo>
                    <a:pt x="206457" y="339709"/>
                    <a:pt x="205736" y="340214"/>
                    <a:pt x="205087" y="340790"/>
                  </a:cubicBezTo>
                  <a:cubicBezTo>
                    <a:pt x="192329" y="351386"/>
                    <a:pt x="176328" y="354701"/>
                    <a:pt x="160110" y="350160"/>
                  </a:cubicBezTo>
                  <a:cubicBezTo>
                    <a:pt x="138774" y="344250"/>
                    <a:pt x="118665" y="325221"/>
                    <a:pt x="111240" y="304030"/>
                  </a:cubicBezTo>
                  <a:cubicBezTo>
                    <a:pt x="101293" y="275775"/>
                    <a:pt x="84643" y="245285"/>
                    <a:pt x="69867" y="240744"/>
                  </a:cubicBezTo>
                  <a:cubicBezTo>
                    <a:pt x="67200" y="239952"/>
                    <a:pt x="63380" y="239519"/>
                    <a:pt x="57830" y="243700"/>
                  </a:cubicBezTo>
                  <a:cubicBezTo>
                    <a:pt x="49829" y="249178"/>
                    <a:pt x="48171" y="266693"/>
                    <a:pt x="46585" y="283559"/>
                  </a:cubicBezTo>
                  <a:cubicBezTo>
                    <a:pt x="45648" y="293650"/>
                    <a:pt x="44639" y="304102"/>
                    <a:pt x="42405" y="314193"/>
                  </a:cubicBezTo>
                  <a:cubicBezTo>
                    <a:pt x="35917" y="343890"/>
                    <a:pt x="11771" y="492012"/>
                    <a:pt x="7446" y="526970"/>
                  </a:cubicBezTo>
                  <a:cubicBezTo>
                    <a:pt x="6437" y="534971"/>
                    <a:pt x="5068" y="542684"/>
                    <a:pt x="3770" y="550180"/>
                  </a:cubicBezTo>
                  <a:cubicBezTo>
                    <a:pt x="-1708" y="581102"/>
                    <a:pt x="-1924" y="591914"/>
                    <a:pt x="7879" y="594869"/>
                  </a:cubicBezTo>
                  <a:cubicBezTo>
                    <a:pt x="39233" y="604456"/>
                    <a:pt x="69795" y="640928"/>
                    <a:pt x="87959" y="671850"/>
                  </a:cubicBezTo>
                  <a:lnTo>
                    <a:pt x="90770" y="676679"/>
                  </a:lnTo>
                  <a:cubicBezTo>
                    <a:pt x="109150" y="707745"/>
                    <a:pt x="152181" y="780617"/>
                    <a:pt x="138847" y="826459"/>
                  </a:cubicBezTo>
                  <a:cubicBezTo>
                    <a:pt x="134810" y="840371"/>
                    <a:pt x="126161" y="850750"/>
                    <a:pt x="113114" y="857381"/>
                  </a:cubicBezTo>
                  <a:cubicBezTo>
                    <a:pt x="107781" y="860048"/>
                    <a:pt x="106916" y="862859"/>
                    <a:pt x="106699" y="864733"/>
                  </a:cubicBezTo>
                  <a:cubicBezTo>
                    <a:pt x="106267" y="868770"/>
                    <a:pt x="108789" y="872734"/>
                    <a:pt x="109799" y="873527"/>
                  </a:cubicBezTo>
                  <a:cubicBezTo>
                    <a:pt x="118520" y="877924"/>
                    <a:pt x="124863" y="878789"/>
                    <a:pt x="132359" y="869923"/>
                  </a:cubicBezTo>
                  <a:cubicBezTo>
                    <a:pt x="143748" y="856372"/>
                    <a:pt x="172724" y="825450"/>
                    <a:pt x="195861" y="830784"/>
                  </a:cubicBezTo>
                  <a:cubicBezTo>
                    <a:pt x="202636" y="832298"/>
                    <a:pt x="211430" y="837343"/>
                    <a:pt x="215322" y="852408"/>
                  </a:cubicBezTo>
                  <a:lnTo>
                    <a:pt x="217052" y="859472"/>
                  </a:lnTo>
                  <a:cubicBezTo>
                    <a:pt x="221305" y="876554"/>
                    <a:pt x="225269" y="892700"/>
                    <a:pt x="234640" y="898250"/>
                  </a:cubicBezTo>
                  <a:cubicBezTo>
                    <a:pt x="240334" y="901638"/>
                    <a:pt x="249272" y="901782"/>
                    <a:pt x="261165" y="898610"/>
                  </a:cubicBezTo>
                  <a:lnTo>
                    <a:pt x="267220" y="897025"/>
                  </a:lnTo>
                  <a:lnTo>
                    <a:pt x="271904" y="901133"/>
                  </a:lnTo>
                  <a:cubicBezTo>
                    <a:pt x="280698" y="908774"/>
                    <a:pt x="282716" y="915693"/>
                    <a:pt x="284158" y="920739"/>
                  </a:cubicBezTo>
                  <a:cubicBezTo>
                    <a:pt x="285455" y="925136"/>
                    <a:pt x="286320" y="928091"/>
                    <a:pt x="294105" y="934074"/>
                  </a:cubicBezTo>
                  <a:cubicBezTo>
                    <a:pt x="305061" y="942507"/>
                    <a:pt x="310683" y="951445"/>
                    <a:pt x="315224" y="958580"/>
                  </a:cubicBezTo>
                  <a:cubicBezTo>
                    <a:pt x="319693" y="965572"/>
                    <a:pt x="321783" y="968744"/>
                    <a:pt x="326108" y="970185"/>
                  </a:cubicBezTo>
                  <a:cubicBezTo>
                    <a:pt x="347804" y="977321"/>
                    <a:pt x="354724" y="1004423"/>
                    <a:pt x="355660" y="1022731"/>
                  </a:cubicBezTo>
                  <a:cubicBezTo>
                    <a:pt x="360706" y="1019920"/>
                    <a:pt x="368130" y="1013433"/>
                    <a:pt x="372671" y="1003486"/>
                  </a:cubicBezTo>
                  <a:cubicBezTo>
                    <a:pt x="383988" y="978691"/>
                    <a:pt x="397322" y="976384"/>
                    <a:pt x="404170" y="977177"/>
                  </a:cubicBezTo>
                  <a:cubicBezTo>
                    <a:pt x="408999" y="977753"/>
                    <a:pt x="420676" y="981141"/>
                    <a:pt x="424640" y="1000891"/>
                  </a:cubicBezTo>
                  <a:cubicBezTo>
                    <a:pt x="427668" y="1015956"/>
                    <a:pt x="447850" y="1035705"/>
                    <a:pt x="462554" y="1050121"/>
                  </a:cubicBezTo>
                  <a:lnTo>
                    <a:pt x="465870" y="1053364"/>
                  </a:lnTo>
                  <a:cubicBezTo>
                    <a:pt x="487926" y="1074988"/>
                    <a:pt x="512361" y="1123137"/>
                    <a:pt x="494557" y="1157879"/>
                  </a:cubicBezTo>
                  <a:cubicBezTo>
                    <a:pt x="486268" y="1174169"/>
                    <a:pt x="485042" y="1194712"/>
                    <a:pt x="491818" y="1205596"/>
                  </a:cubicBezTo>
                  <a:cubicBezTo>
                    <a:pt x="494773" y="1210425"/>
                    <a:pt x="498882" y="1212659"/>
                    <a:pt x="504720" y="1212659"/>
                  </a:cubicBezTo>
                  <a:cubicBezTo>
                    <a:pt x="504792" y="1212659"/>
                    <a:pt x="504864" y="1212659"/>
                    <a:pt x="504864" y="1212659"/>
                  </a:cubicBezTo>
                  <a:cubicBezTo>
                    <a:pt x="510559" y="1212587"/>
                    <a:pt x="516397" y="1212299"/>
                    <a:pt x="522163" y="1212011"/>
                  </a:cubicBezTo>
                  <a:cubicBezTo>
                    <a:pt x="549337" y="1210569"/>
                    <a:pt x="583070" y="1208839"/>
                    <a:pt x="587251" y="1240482"/>
                  </a:cubicBezTo>
                  <a:cubicBezTo>
                    <a:pt x="588115" y="1247257"/>
                    <a:pt x="588044" y="1254537"/>
                    <a:pt x="587899" y="1262322"/>
                  </a:cubicBezTo>
                  <a:cubicBezTo>
                    <a:pt x="587395" y="1293532"/>
                    <a:pt x="590278" y="1303479"/>
                    <a:pt x="609163" y="1305065"/>
                  </a:cubicBezTo>
                  <a:cubicBezTo>
                    <a:pt x="640085" y="1307588"/>
                    <a:pt x="652915" y="1294830"/>
                    <a:pt x="666538" y="1281207"/>
                  </a:cubicBezTo>
                  <a:cubicBezTo>
                    <a:pt x="669133" y="1278612"/>
                    <a:pt x="671583" y="1276161"/>
                    <a:pt x="674178" y="1273855"/>
                  </a:cubicBezTo>
                  <a:cubicBezTo>
                    <a:pt x="693423" y="1256339"/>
                    <a:pt x="711082" y="1249780"/>
                    <a:pt x="741788" y="1248699"/>
                  </a:cubicBezTo>
                  <a:cubicBezTo>
                    <a:pt x="750005" y="1248411"/>
                    <a:pt x="757934" y="1249204"/>
                    <a:pt x="765142" y="1250933"/>
                  </a:cubicBezTo>
                  <a:cubicBezTo>
                    <a:pt x="778189" y="1245455"/>
                    <a:pt x="786694" y="1242933"/>
                    <a:pt x="799236" y="1242068"/>
                  </a:cubicBezTo>
                  <a:cubicBezTo>
                    <a:pt x="803416" y="1241779"/>
                    <a:pt x="818769" y="1232842"/>
                    <a:pt x="825184" y="1217633"/>
                  </a:cubicBezTo>
                  <a:cubicBezTo>
                    <a:pt x="830446" y="1205235"/>
                    <a:pt x="827707" y="1192549"/>
                    <a:pt x="817111" y="1179791"/>
                  </a:cubicBezTo>
                  <a:cubicBezTo>
                    <a:pt x="805722" y="1167250"/>
                    <a:pt x="804857" y="1145337"/>
                    <a:pt x="810120" y="1130417"/>
                  </a:cubicBezTo>
                  <a:cubicBezTo>
                    <a:pt x="814012" y="1119389"/>
                    <a:pt x="821003" y="1112469"/>
                    <a:pt x="829869" y="1111100"/>
                  </a:cubicBezTo>
                  <a:cubicBezTo>
                    <a:pt x="840321" y="1109442"/>
                    <a:pt x="867134" y="1108865"/>
                    <a:pt x="888397" y="1140652"/>
                  </a:cubicBezTo>
                  <a:cubicBezTo>
                    <a:pt x="898560" y="1155933"/>
                    <a:pt x="902741" y="1162204"/>
                    <a:pt x="947070" y="1145410"/>
                  </a:cubicBezTo>
                  <a:cubicBezTo>
                    <a:pt x="982677" y="1131931"/>
                    <a:pt x="1016050" y="1140580"/>
                    <a:pt x="1029961" y="1166889"/>
                  </a:cubicBezTo>
                  <a:cubicBezTo>
                    <a:pt x="1037313" y="1180800"/>
                    <a:pt x="1060450" y="1211362"/>
                    <a:pt x="1084885" y="1216984"/>
                  </a:cubicBezTo>
                  <a:cubicBezTo>
                    <a:pt x="1093751" y="1219074"/>
                    <a:pt x="1101824" y="1217344"/>
                    <a:pt x="1109392" y="1211794"/>
                  </a:cubicBezTo>
                  <a:cubicBezTo>
                    <a:pt x="1149900" y="1182314"/>
                    <a:pt x="1201581" y="1195288"/>
                    <a:pt x="1244180" y="1245744"/>
                  </a:cubicBezTo>
                  <a:cubicBezTo>
                    <a:pt x="1274958" y="1282144"/>
                    <a:pt x="1304222" y="1316237"/>
                    <a:pt x="1349632" y="1314940"/>
                  </a:cubicBezTo>
                  <a:cubicBezTo>
                    <a:pt x="1365345" y="1314363"/>
                    <a:pt x="1382572" y="1313498"/>
                    <a:pt x="1387833" y="1309606"/>
                  </a:cubicBezTo>
                  <a:cubicBezTo>
                    <a:pt x="1389708" y="1308236"/>
                    <a:pt x="1407007" y="1295767"/>
                    <a:pt x="1421278" y="1301965"/>
                  </a:cubicBezTo>
                  <a:cubicBezTo>
                    <a:pt x="1425243" y="1303695"/>
                    <a:pt x="1432018" y="1308236"/>
                    <a:pt x="1433172" y="1319625"/>
                  </a:cubicBezTo>
                  <a:cubicBezTo>
                    <a:pt x="1434325" y="1330581"/>
                    <a:pt x="1431009" y="1337933"/>
                    <a:pt x="1428558" y="1343339"/>
                  </a:cubicBezTo>
                  <a:cubicBezTo>
                    <a:pt x="1426684" y="1347520"/>
                    <a:pt x="1425531" y="1350042"/>
                    <a:pt x="1426035" y="1354295"/>
                  </a:cubicBezTo>
                  <a:cubicBezTo>
                    <a:pt x="1426324" y="1357034"/>
                    <a:pt x="1426540" y="1359340"/>
                    <a:pt x="1426756" y="1361431"/>
                  </a:cubicBezTo>
                  <a:cubicBezTo>
                    <a:pt x="1426901" y="1362656"/>
                    <a:pt x="1426972" y="1363954"/>
                    <a:pt x="1427117" y="1365035"/>
                  </a:cubicBezTo>
                  <a:cubicBezTo>
                    <a:pt x="1432378" y="1367485"/>
                    <a:pt x="1435766" y="1372459"/>
                    <a:pt x="1436054" y="1378369"/>
                  </a:cubicBezTo>
                  <a:cubicBezTo>
                    <a:pt x="1436559" y="1388965"/>
                    <a:pt x="1427189" y="1399056"/>
                    <a:pt x="1412268" y="1404102"/>
                  </a:cubicBezTo>
                  <a:cubicBezTo>
                    <a:pt x="1405565" y="1406408"/>
                    <a:pt x="1394537" y="1412030"/>
                    <a:pt x="1396267" y="1424428"/>
                  </a:cubicBezTo>
                  <a:cubicBezTo>
                    <a:pt x="1396627" y="1427167"/>
                    <a:pt x="1400880" y="1451097"/>
                    <a:pt x="1428991" y="1451746"/>
                  </a:cubicBezTo>
                  <a:cubicBezTo>
                    <a:pt x="1454146" y="1452322"/>
                    <a:pt x="1475482" y="1470487"/>
                    <a:pt x="1482762" y="1487281"/>
                  </a:cubicBezTo>
                  <a:cubicBezTo>
                    <a:pt x="1488168" y="1499823"/>
                    <a:pt x="1486726" y="1512148"/>
                    <a:pt x="1478653" y="1521086"/>
                  </a:cubicBezTo>
                  <a:cubicBezTo>
                    <a:pt x="1460705" y="1540980"/>
                    <a:pt x="1441677" y="1568730"/>
                    <a:pt x="1441028" y="1576082"/>
                  </a:cubicBezTo>
                  <a:cubicBezTo>
                    <a:pt x="1441028" y="1577884"/>
                    <a:pt x="1440956" y="1579830"/>
                    <a:pt x="1440812" y="1581705"/>
                  </a:cubicBezTo>
                  <a:cubicBezTo>
                    <a:pt x="1440740" y="1583074"/>
                    <a:pt x="1440668" y="1584948"/>
                    <a:pt x="1440668" y="1586390"/>
                  </a:cubicBezTo>
                  <a:cubicBezTo>
                    <a:pt x="1441172" y="1586390"/>
                    <a:pt x="1441749" y="1586390"/>
                    <a:pt x="1442470" y="1586390"/>
                  </a:cubicBezTo>
                  <a:cubicBezTo>
                    <a:pt x="1450759" y="1586101"/>
                    <a:pt x="1465319" y="1581921"/>
                    <a:pt x="1479446" y="1577812"/>
                  </a:cubicBezTo>
                  <a:cubicBezTo>
                    <a:pt x="1491267" y="1574425"/>
                    <a:pt x="1503520" y="1570893"/>
                    <a:pt x="1514188" y="1569019"/>
                  </a:cubicBezTo>
                  <a:cubicBezTo>
                    <a:pt x="1540929" y="1564261"/>
                    <a:pt x="1565148" y="1572983"/>
                    <a:pt x="1575888" y="1591291"/>
                  </a:cubicBezTo>
                  <a:cubicBezTo>
                    <a:pt x="1578987" y="1596625"/>
                    <a:pt x="1586195" y="1601310"/>
                    <a:pt x="1590520" y="1601094"/>
                  </a:cubicBezTo>
                  <a:cubicBezTo>
                    <a:pt x="1593043" y="1600950"/>
                    <a:pt x="1595277" y="1598499"/>
                    <a:pt x="1597223" y="1593958"/>
                  </a:cubicBezTo>
                  <a:cubicBezTo>
                    <a:pt x="1606377" y="1573920"/>
                    <a:pt x="1622451" y="1573487"/>
                    <a:pt x="1638020" y="1573055"/>
                  </a:cubicBezTo>
                  <a:cubicBezTo>
                    <a:pt x="1641047" y="1572983"/>
                    <a:pt x="1644363" y="1572839"/>
                    <a:pt x="1647967" y="1572623"/>
                  </a:cubicBezTo>
                  <a:cubicBezTo>
                    <a:pt x="1651427" y="1572406"/>
                    <a:pt x="1655463" y="1572406"/>
                    <a:pt x="1660004" y="1572406"/>
                  </a:cubicBezTo>
                  <a:cubicBezTo>
                    <a:pt x="1687611" y="1572406"/>
                    <a:pt x="1710964" y="1570460"/>
                    <a:pt x="1717307" y="1546314"/>
                  </a:cubicBezTo>
                  <a:lnTo>
                    <a:pt x="1717523" y="1545521"/>
                  </a:lnTo>
                  <a:cubicBezTo>
                    <a:pt x="1718460" y="1542710"/>
                    <a:pt x="1718965" y="1540619"/>
                    <a:pt x="1719109" y="1539250"/>
                  </a:cubicBezTo>
                  <a:cubicBezTo>
                    <a:pt x="1718172" y="1539106"/>
                    <a:pt x="1716586" y="1539034"/>
                    <a:pt x="1714136" y="1539322"/>
                  </a:cubicBezTo>
                  <a:cubicBezTo>
                    <a:pt x="1704909" y="1540259"/>
                    <a:pt x="1695035" y="1543358"/>
                    <a:pt x="1686386" y="1546025"/>
                  </a:cubicBezTo>
                  <a:cubicBezTo>
                    <a:pt x="1673195" y="1550134"/>
                    <a:pt x="1664401" y="1552801"/>
                    <a:pt x="1657121" y="1548332"/>
                  </a:cubicBezTo>
                  <a:cubicBezTo>
                    <a:pt x="1653589" y="1546170"/>
                    <a:pt x="1651283" y="1542782"/>
                    <a:pt x="1650562" y="1538673"/>
                  </a:cubicBezTo>
                  <a:lnTo>
                    <a:pt x="1650202" y="1536583"/>
                  </a:lnTo>
                  <a:cubicBezTo>
                    <a:pt x="1648328" y="1526924"/>
                    <a:pt x="1644507" y="1506886"/>
                    <a:pt x="1658923" y="1492903"/>
                  </a:cubicBezTo>
                  <a:cubicBezTo>
                    <a:pt x="1664617" y="1487425"/>
                    <a:pt x="1668582" y="1465153"/>
                    <a:pt x="1667284" y="1446124"/>
                  </a:cubicBezTo>
                  <a:cubicBezTo>
                    <a:pt x="1666924" y="1440934"/>
                    <a:pt x="1663248" y="1434447"/>
                    <a:pt x="1658923" y="1426951"/>
                  </a:cubicBezTo>
                  <a:cubicBezTo>
                    <a:pt x="1653445" y="1417292"/>
                    <a:pt x="1647174" y="1406336"/>
                    <a:pt x="1644363" y="1392353"/>
                  </a:cubicBezTo>
                  <a:lnTo>
                    <a:pt x="1644147" y="1391200"/>
                  </a:lnTo>
                  <a:lnTo>
                    <a:pt x="1644147" y="1390046"/>
                  </a:lnTo>
                  <a:cubicBezTo>
                    <a:pt x="1644219" y="1371738"/>
                    <a:pt x="1656833" y="1337212"/>
                    <a:pt x="1686818" y="1336131"/>
                  </a:cubicBezTo>
                  <a:lnTo>
                    <a:pt x="1689268" y="1336059"/>
                  </a:lnTo>
                  <a:cubicBezTo>
                    <a:pt x="1710748" y="1335338"/>
                    <a:pt x="1715001" y="1336059"/>
                    <a:pt x="1733958" y="1349754"/>
                  </a:cubicBezTo>
                  <a:cubicBezTo>
                    <a:pt x="1749671" y="1361142"/>
                    <a:pt x="1763222" y="1368927"/>
                    <a:pt x="1792918" y="1366404"/>
                  </a:cubicBezTo>
                  <a:cubicBezTo>
                    <a:pt x="1830255" y="1363233"/>
                    <a:pt x="1871413" y="1361647"/>
                    <a:pt x="1893757" y="1374045"/>
                  </a:cubicBezTo>
                  <a:cubicBezTo>
                    <a:pt x="1908533" y="1382190"/>
                    <a:pt x="1982270" y="1425437"/>
                    <a:pt x="1984649" y="1474739"/>
                  </a:cubicBezTo>
                  <a:cubicBezTo>
                    <a:pt x="1986595" y="1514311"/>
                    <a:pt x="1991856" y="1683120"/>
                    <a:pt x="1991856" y="1684778"/>
                  </a:cubicBezTo>
                  <a:lnTo>
                    <a:pt x="1991929" y="1688021"/>
                  </a:lnTo>
                  <a:lnTo>
                    <a:pt x="1990415" y="1690833"/>
                  </a:lnTo>
                  <a:cubicBezTo>
                    <a:pt x="1987316" y="1696454"/>
                    <a:pt x="1980252" y="1714402"/>
                    <a:pt x="1987748" y="1721971"/>
                  </a:cubicBezTo>
                  <a:cubicBezTo>
                    <a:pt x="1991713" y="1725935"/>
                    <a:pt x="2000795" y="1726223"/>
                    <a:pt x="2008795" y="1726511"/>
                  </a:cubicBezTo>
                  <a:cubicBezTo>
                    <a:pt x="2018886" y="1726872"/>
                    <a:pt x="2029266" y="1727160"/>
                    <a:pt x="2036113" y="1734585"/>
                  </a:cubicBezTo>
                  <a:cubicBezTo>
                    <a:pt x="2038708" y="1737395"/>
                    <a:pt x="2041736" y="1742441"/>
                    <a:pt x="2041303" y="1750226"/>
                  </a:cubicBezTo>
                  <a:cubicBezTo>
                    <a:pt x="2040150" y="1773002"/>
                    <a:pt x="2026383" y="1808177"/>
                    <a:pt x="2005912" y="1826269"/>
                  </a:cubicBezTo>
                  <a:cubicBezTo>
                    <a:pt x="2005047" y="1827783"/>
                    <a:pt x="2003678" y="1831387"/>
                    <a:pt x="2002813" y="1833549"/>
                  </a:cubicBezTo>
                  <a:cubicBezTo>
                    <a:pt x="2001155" y="1837730"/>
                    <a:pt x="1999641" y="1841405"/>
                    <a:pt x="1997911" y="1844361"/>
                  </a:cubicBezTo>
                  <a:lnTo>
                    <a:pt x="1984865" y="1903322"/>
                  </a:lnTo>
                  <a:lnTo>
                    <a:pt x="1997479" y="1924225"/>
                  </a:lnTo>
                  <a:lnTo>
                    <a:pt x="2014201" y="1930784"/>
                  </a:lnTo>
                  <a:lnTo>
                    <a:pt x="2021409" y="1932874"/>
                  </a:lnTo>
                  <a:lnTo>
                    <a:pt x="2042744" y="1934532"/>
                  </a:lnTo>
                  <a:lnTo>
                    <a:pt x="2085055" y="1925955"/>
                  </a:lnTo>
                  <a:lnTo>
                    <a:pt x="2087290" y="1923504"/>
                  </a:lnTo>
                  <a:lnTo>
                    <a:pt x="2101201" y="1915936"/>
                  </a:lnTo>
                  <a:lnTo>
                    <a:pt x="2112517" y="1901303"/>
                  </a:lnTo>
                  <a:lnTo>
                    <a:pt x="2126645" y="1900799"/>
                  </a:lnTo>
                  <a:lnTo>
                    <a:pt x="2151007" y="1921269"/>
                  </a:lnTo>
                  <a:lnTo>
                    <a:pt x="2153386" y="1923576"/>
                  </a:lnTo>
                  <a:lnTo>
                    <a:pt x="2161315" y="1949741"/>
                  </a:lnTo>
                  <a:lnTo>
                    <a:pt x="2162324" y="1978212"/>
                  </a:lnTo>
                  <a:lnTo>
                    <a:pt x="2165279" y="1992484"/>
                  </a:lnTo>
                  <a:lnTo>
                    <a:pt x="2167946" y="2002142"/>
                  </a:lnTo>
                  <a:lnTo>
                    <a:pt x="2194327" y="2013098"/>
                  </a:lnTo>
                  <a:lnTo>
                    <a:pt x="2210184" y="1993421"/>
                  </a:lnTo>
                  <a:lnTo>
                    <a:pt x="2214365" y="1978860"/>
                  </a:lnTo>
                  <a:lnTo>
                    <a:pt x="2216671" y="1974031"/>
                  </a:lnTo>
                  <a:lnTo>
                    <a:pt x="2208887" y="1955291"/>
                  </a:lnTo>
                  <a:lnTo>
                    <a:pt x="2189498" y="1941596"/>
                  </a:lnTo>
                  <a:lnTo>
                    <a:pt x="2193750" y="1926964"/>
                  </a:lnTo>
                  <a:lnTo>
                    <a:pt x="2195624" y="1912692"/>
                  </a:lnTo>
                  <a:lnTo>
                    <a:pt x="2199661" y="1893591"/>
                  </a:lnTo>
                  <a:lnTo>
                    <a:pt x="2199589" y="1890996"/>
                  </a:lnTo>
                  <a:lnTo>
                    <a:pt x="2201895" y="1888546"/>
                  </a:lnTo>
                  <a:lnTo>
                    <a:pt x="2215806" y="1880977"/>
                  </a:lnTo>
                  <a:lnTo>
                    <a:pt x="2218113" y="1878382"/>
                  </a:lnTo>
                  <a:lnTo>
                    <a:pt x="2255811" y="1874706"/>
                  </a:lnTo>
                  <a:lnTo>
                    <a:pt x="2264964" y="1867210"/>
                  </a:lnTo>
                  <a:lnTo>
                    <a:pt x="2269578" y="1864687"/>
                  </a:lnTo>
                  <a:lnTo>
                    <a:pt x="2280389" y="1835711"/>
                  </a:lnTo>
                  <a:lnTo>
                    <a:pt x="2279236" y="1802339"/>
                  </a:lnTo>
                  <a:lnTo>
                    <a:pt x="2271235" y="1776318"/>
                  </a:lnTo>
                  <a:lnTo>
                    <a:pt x="2268641" y="1769110"/>
                  </a:lnTo>
                  <a:lnTo>
                    <a:pt x="2241683" y="1741576"/>
                  </a:lnTo>
                  <a:lnTo>
                    <a:pt x="2259703" y="1714546"/>
                  </a:lnTo>
                  <a:lnTo>
                    <a:pt x="2268857" y="1707050"/>
                  </a:lnTo>
                  <a:lnTo>
                    <a:pt x="2301148" y="1682255"/>
                  </a:lnTo>
                  <a:lnTo>
                    <a:pt x="2305545" y="1672452"/>
                  </a:lnTo>
                  <a:lnTo>
                    <a:pt x="2316573" y="1650540"/>
                  </a:lnTo>
                  <a:lnTo>
                    <a:pt x="2356145" y="1630214"/>
                  </a:lnTo>
                  <a:lnTo>
                    <a:pt x="2384255" y="1624303"/>
                  </a:lnTo>
                  <a:lnTo>
                    <a:pt x="2431107" y="1610825"/>
                  </a:lnTo>
                  <a:lnTo>
                    <a:pt x="2465416" y="1578605"/>
                  </a:lnTo>
                  <a:lnTo>
                    <a:pt x="2455037" y="1552512"/>
                  </a:lnTo>
                  <a:lnTo>
                    <a:pt x="2458857" y="1523969"/>
                  </a:lnTo>
                  <a:lnTo>
                    <a:pt x="2471904" y="1492254"/>
                  </a:lnTo>
                  <a:lnTo>
                    <a:pt x="2478679" y="1484830"/>
                  </a:lnTo>
                  <a:lnTo>
                    <a:pt x="2489996" y="1470198"/>
                  </a:lnTo>
                  <a:lnTo>
                    <a:pt x="2503763" y="1460035"/>
                  </a:lnTo>
                  <a:lnTo>
                    <a:pt x="2512989" y="1452611"/>
                  </a:lnTo>
                  <a:lnTo>
                    <a:pt x="2534324" y="1454197"/>
                  </a:lnTo>
                  <a:lnTo>
                    <a:pt x="2541460" y="1456359"/>
                  </a:lnTo>
                  <a:lnTo>
                    <a:pt x="2555732" y="1460540"/>
                  </a:lnTo>
                  <a:lnTo>
                    <a:pt x="2581897" y="1464576"/>
                  </a:lnTo>
                  <a:lnTo>
                    <a:pt x="2631198" y="1453260"/>
                  </a:lnTo>
                  <a:lnTo>
                    <a:pt x="2640280" y="1443241"/>
                  </a:lnTo>
                  <a:lnTo>
                    <a:pt x="2653831" y="1426158"/>
                  </a:lnTo>
                  <a:lnTo>
                    <a:pt x="2647705" y="1382334"/>
                  </a:lnTo>
                  <a:close/>
                </a:path>
              </a:pathLst>
            </a:custGeom>
            <a:solidFill>
              <a:srgbClr val="8AA60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1" name="Vrije vorm: vorm 30">
              <a:hlinkClick r:id="" action="ppaction://noaction"/>
              <a:extLst>
                <a:ext uri="{FF2B5EF4-FFF2-40B4-BE49-F238E27FC236}">
                  <a16:creationId xmlns:a16="http://schemas.microsoft.com/office/drawing/2014/main" id="{7CA25D00-70D0-191E-41C2-87D1CF8A0E43}"/>
                </a:ext>
              </a:extLst>
            </p:cNvPr>
            <p:cNvSpPr/>
            <p:nvPr/>
          </p:nvSpPr>
          <p:spPr>
            <a:xfrm>
              <a:off x="4691139" y="1345453"/>
              <a:ext cx="1134726" cy="1206767"/>
            </a:xfrm>
            <a:custGeom>
              <a:avLst/>
              <a:gdLst>
                <a:gd name="connsiteX0" fmla="*/ 73179 w 1833279"/>
                <a:gd name="connsiteY0" fmla="*/ 475794 h 1949668"/>
                <a:gd name="connsiteX1" fmla="*/ 64602 w 1833279"/>
                <a:gd name="connsiteY1" fmla="*/ 488841 h 1949668"/>
                <a:gd name="connsiteX2" fmla="*/ 78946 w 1833279"/>
                <a:gd name="connsiteY2" fmla="*/ 562001 h 1949668"/>
                <a:gd name="connsiteX3" fmla="*/ 103669 w 1833279"/>
                <a:gd name="connsiteY3" fmla="*/ 733477 h 1949668"/>
                <a:gd name="connsiteX4" fmla="*/ 78009 w 1833279"/>
                <a:gd name="connsiteY4" fmla="*/ 777229 h 1949668"/>
                <a:gd name="connsiteX5" fmla="*/ 39951 w 1833279"/>
                <a:gd name="connsiteY5" fmla="*/ 821342 h 1949668"/>
                <a:gd name="connsiteX6" fmla="*/ 91 w 1833279"/>
                <a:gd name="connsiteY6" fmla="*/ 848299 h 1949668"/>
                <a:gd name="connsiteX7" fmla="*/ 6578 w 1833279"/>
                <a:gd name="connsiteY7" fmla="*/ 859400 h 1949668"/>
                <a:gd name="connsiteX8" fmla="*/ 46077 w 1833279"/>
                <a:gd name="connsiteY8" fmla="*/ 880663 h 1949668"/>
                <a:gd name="connsiteX9" fmla="*/ 103452 w 1833279"/>
                <a:gd name="connsiteY9" fmla="*/ 920595 h 1949668"/>
                <a:gd name="connsiteX10" fmla="*/ 111958 w 1833279"/>
                <a:gd name="connsiteY10" fmla="*/ 934939 h 1949668"/>
                <a:gd name="connsiteX11" fmla="*/ 150881 w 1833279"/>
                <a:gd name="connsiteY11" fmla="*/ 970473 h 1949668"/>
                <a:gd name="connsiteX12" fmla="*/ 153475 w 1833279"/>
                <a:gd name="connsiteY12" fmla="*/ 970473 h 1949668"/>
                <a:gd name="connsiteX13" fmla="*/ 194344 w 1833279"/>
                <a:gd name="connsiteY13" fmla="*/ 981069 h 1949668"/>
                <a:gd name="connsiteX14" fmla="*/ 200399 w 1833279"/>
                <a:gd name="connsiteY14" fmla="*/ 1004639 h 1949668"/>
                <a:gd name="connsiteX15" fmla="*/ 174739 w 1833279"/>
                <a:gd name="connsiteY15" fmla="*/ 1035921 h 1949668"/>
                <a:gd name="connsiteX16" fmla="*/ 172216 w 1833279"/>
                <a:gd name="connsiteY16" fmla="*/ 1036930 h 1949668"/>
                <a:gd name="connsiteX17" fmla="*/ 184469 w 1833279"/>
                <a:gd name="connsiteY17" fmla="*/ 1064969 h 1949668"/>
                <a:gd name="connsiteX18" fmla="*/ 208472 w 1833279"/>
                <a:gd name="connsiteY18" fmla="*/ 1146274 h 1949668"/>
                <a:gd name="connsiteX19" fmla="*/ 171856 w 1833279"/>
                <a:gd name="connsiteY19" fmla="*/ 1207542 h 1949668"/>
                <a:gd name="connsiteX20" fmla="*/ 172072 w 1833279"/>
                <a:gd name="connsiteY20" fmla="*/ 1211434 h 1949668"/>
                <a:gd name="connsiteX21" fmla="*/ 179208 w 1833279"/>
                <a:gd name="connsiteY21" fmla="*/ 1267872 h 1949668"/>
                <a:gd name="connsiteX22" fmla="*/ 196507 w 1833279"/>
                <a:gd name="connsiteY22" fmla="*/ 1273134 h 1949668"/>
                <a:gd name="connsiteX23" fmla="*/ 208183 w 1833279"/>
                <a:gd name="connsiteY23" fmla="*/ 1272990 h 1949668"/>
                <a:gd name="connsiteX24" fmla="*/ 231177 w 1833279"/>
                <a:gd name="connsiteY24" fmla="*/ 1298001 h 1949668"/>
                <a:gd name="connsiteX25" fmla="*/ 210634 w 1833279"/>
                <a:gd name="connsiteY25" fmla="*/ 1357971 h 1949668"/>
                <a:gd name="connsiteX26" fmla="*/ 204003 w 1833279"/>
                <a:gd name="connsiteY26" fmla="*/ 1363449 h 1949668"/>
                <a:gd name="connsiteX27" fmla="*/ 166954 w 1833279"/>
                <a:gd name="connsiteY27" fmla="*/ 1424284 h 1949668"/>
                <a:gd name="connsiteX28" fmla="*/ 215752 w 1833279"/>
                <a:gd name="connsiteY28" fmla="*/ 1424284 h 1949668"/>
                <a:gd name="connsiteX29" fmla="*/ 216977 w 1833279"/>
                <a:gd name="connsiteY29" fmla="*/ 1424212 h 1949668"/>
                <a:gd name="connsiteX30" fmla="*/ 218202 w 1833279"/>
                <a:gd name="connsiteY30" fmla="*/ 1424428 h 1949668"/>
                <a:gd name="connsiteX31" fmla="*/ 255395 w 1833279"/>
                <a:gd name="connsiteY31" fmla="*/ 1460179 h 1949668"/>
                <a:gd name="connsiteX32" fmla="*/ 258350 w 1833279"/>
                <a:gd name="connsiteY32" fmla="*/ 1545305 h 1949668"/>
                <a:gd name="connsiteX33" fmla="*/ 258423 w 1833279"/>
                <a:gd name="connsiteY33" fmla="*/ 1546314 h 1949668"/>
                <a:gd name="connsiteX34" fmla="*/ 258278 w 1833279"/>
                <a:gd name="connsiteY34" fmla="*/ 1547323 h 1949668"/>
                <a:gd name="connsiteX35" fmla="*/ 271901 w 1833279"/>
                <a:gd name="connsiteY35" fmla="*/ 1560153 h 1949668"/>
                <a:gd name="connsiteX36" fmla="*/ 337782 w 1833279"/>
                <a:gd name="connsiteY36" fmla="*/ 1682543 h 1949668"/>
                <a:gd name="connsiteX37" fmla="*/ 345566 w 1833279"/>
                <a:gd name="connsiteY37" fmla="*/ 1734152 h 1949668"/>
                <a:gd name="connsiteX38" fmla="*/ 342467 w 1833279"/>
                <a:gd name="connsiteY38" fmla="*/ 1754839 h 1949668"/>
                <a:gd name="connsiteX39" fmla="*/ 313996 w 1833279"/>
                <a:gd name="connsiteY39" fmla="*/ 1770408 h 1949668"/>
                <a:gd name="connsiteX40" fmla="*/ 257125 w 1833279"/>
                <a:gd name="connsiteY40" fmla="*/ 1827711 h 1949668"/>
                <a:gd name="connsiteX41" fmla="*/ 285236 w 1833279"/>
                <a:gd name="connsiteY41" fmla="*/ 1834630 h 1949668"/>
                <a:gd name="connsiteX42" fmla="*/ 328267 w 1833279"/>
                <a:gd name="connsiteY42" fmla="*/ 1845082 h 1949668"/>
                <a:gd name="connsiteX43" fmla="*/ 337638 w 1833279"/>
                <a:gd name="connsiteY43" fmla="*/ 1840253 h 1949668"/>
                <a:gd name="connsiteX44" fmla="*/ 386435 w 1833279"/>
                <a:gd name="connsiteY44" fmla="*/ 1827927 h 1949668"/>
                <a:gd name="connsiteX45" fmla="*/ 394580 w 1833279"/>
                <a:gd name="connsiteY45" fmla="*/ 1828504 h 1949668"/>
                <a:gd name="connsiteX46" fmla="*/ 396887 w 1833279"/>
                <a:gd name="connsiteY46" fmla="*/ 1836360 h 1949668"/>
                <a:gd name="connsiteX47" fmla="*/ 490013 w 1833279"/>
                <a:gd name="connsiteY47" fmla="*/ 1923432 h 1949668"/>
                <a:gd name="connsiteX48" fmla="*/ 491094 w 1833279"/>
                <a:gd name="connsiteY48" fmla="*/ 1923288 h 1949668"/>
                <a:gd name="connsiteX49" fmla="*/ 570814 w 1833279"/>
                <a:gd name="connsiteY49" fmla="*/ 1949092 h 1949668"/>
                <a:gd name="connsiteX50" fmla="*/ 571030 w 1833279"/>
                <a:gd name="connsiteY50" fmla="*/ 1949669 h 1949668"/>
                <a:gd name="connsiteX51" fmla="*/ 592005 w 1833279"/>
                <a:gd name="connsiteY51" fmla="*/ 1925090 h 1949668"/>
                <a:gd name="connsiteX52" fmla="*/ 602096 w 1833279"/>
                <a:gd name="connsiteY52" fmla="*/ 1894528 h 1949668"/>
                <a:gd name="connsiteX53" fmla="*/ 609520 w 1833279"/>
                <a:gd name="connsiteY53" fmla="*/ 1878671 h 1949668"/>
                <a:gd name="connsiteX54" fmla="*/ 655146 w 1833279"/>
                <a:gd name="connsiteY54" fmla="*/ 1792248 h 1949668"/>
                <a:gd name="connsiteX55" fmla="*/ 658101 w 1833279"/>
                <a:gd name="connsiteY55" fmla="*/ 1791743 h 1949668"/>
                <a:gd name="connsiteX56" fmla="*/ 705962 w 1833279"/>
                <a:gd name="connsiteY56" fmla="*/ 1791743 h 1949668"/>
                <a:gd name="connsiteX57" fmla="*/ 712017 w 1833279"/>
                <a:gd name="connsiteY57" fmla="*/ 1791887 h 1949668"/>
                <a:gd name="connsiteX58" fmla="*/ 715404 w 1833279"/>
                <a:gd name="connsiteY58" fmla="*/ 1796861 h 1949668"/>
                <a:gd name="connsiteX59" fmla="*/ 742938 w 1833279"/>
                <a:gd name="connsiteY59" fmla="*/ 1818413 h 1949668"/>
                <a:gd name="connsiteX60" fmla="*/ 763265 w 1833279"/>
                <a:gd name="connsiteY60" fmla="*/ 1801330 h 1949668"/>
                <a:gd name="connsiteX61" fmla="*/ 766436 w 1833279"/>
                <a:gd name="connsiteY61" fmla="*/ 1795275 h 1949668"/>
                <a:gd name="connsiteX62" fmla="*/ 773284 w 1833279"/>
                <a:gd name="connsiteY62" fmla="*/ 1794987 h 1949668"/>
                <a:gd name="connsiteX63" fmla="*/ 802980 w 1833279"/>
                <a:gd name="connsiteY63" fmla="*/ 1792320 h 1949668"/>
                <a:gd name="connsiteX64" fmla="*/ 816387 w 1833279"/>
                <a:gd name="connsiteY64" fmla="*/ 1790878 h 1949668"/>
                <a:gd name="connsiteX65" fmla="*/ 815955 w 1833279"/>
                <a:gd name="connsiteY65" fmla="*/ 1804357 h 1949668"/>
                <a:gd name="connsiteX66" fmla="*/ 825902 w 1833279"/>
                <a:gd name="connsiteY66" fmla="*/ 1845442 h 1949668"/>
                <a:gd name="connsiteX67" fmla="*/ 843129 w 1833279"/>
                <a:gd name="connsiteY67" fmla="*/ 1852073 h 1949668"/>
                <a:gd name="connsiteX68" fmla="*/ 918235 w 1833279"/>
                <a:gd name="connsiteY68" fmla="*/ 1872328 h 1949668"/>
                <a:gd name="connsiteX69" fmla="*/ 920974 w 1833279"/>
                <a:gd name="connsiteY69" fmla="*/ 1875283 h 1949668"/>
                <a:gd name="connsiteX70" fmla="*/ 967898 w 1833279"/>
                <a:gd name="connsiteY70" fmla="*/ 1873625 h 1949668"/>
                <a:gd name="connsiteX71" fmla="*/ 1033417 w 1833279"/>
                <a:gd name="connsiteY71" fmla="*/ 1854596 h 1949668"/>
                <a:gd name="connsiteX72" fmla="*/ 1081638 w 1833279"/>
                <a:gd name="connsiteY72" fmla="*/ 1906133 h 1949668"/>
                <a:gd name="connsiteX73" fmla="*/ 1086756 w 1833279"/>
                <a:gd name="connsiteY73" fmla="*/ 1916152 h 1949668"/>
                <a:gd name="connsiteX74" fmla="*/ 1119408 w 1833279"/>
                <a:gd name="connsiteY74" fmla="*/ 1926027 h 1949668"/>
                <a:gd name="connsiteX75" fmla="*/ 1150978 w 1833279"/>
                <a:gd name="connsiteY75" fmla="*/ 1919251 h 1949668"/>
                <a:gd name="connsiteX76" fmla="*/ 1151771 w 1833279"/>
                <a:gd name="connsiteY76" fmla="*/ 1914134 h 1949668"/>
                <a:gd name="connsiteX77" fmla="*/ 1120345 w 1833279"/>
                <a:gd name="connsiteY77" fmla="*/ 1885878 h 1949668"/>
                <a:gd name="connsiteX78" fmla="*/ 1104343 w 1833279"/>
                <a:gd name="connsiteY78" fmla="*/ 1861804 h 1949668"/>
                <a:gd name="connsiteX79" fmla="*/ 1145861 w 1833279"/>
                <a:gd name="connsiteY79" fmla="*/ 1797510 h 1949668"/>
                <a:gd name="connsiteX80" fmla="*/ 1252466 w 1833279"/>
                <a:gd name="connsiteY80" fmla="*/ 1783670 h 1949668"/>
                <a:gd name="connsiteX81" fmla="*/ 1281658 w 1833279"/>
                <a:gd name="connsiteY81" fmla="*/ 1783598 h 1949668"/>
                <a:gd name="connsiteX82" fmla="*/ 1358999 w 1833279"/>
                <a:gd name="connsiteY82" fmla="*/ 1627331 h 1949668"/>
                <a:gd name="connsiteX83" fmla="*/ 1338384 w 1833279"/>
                <a:gd name="connsiteY83" fmla="*/ 1628268 h 1949668"/>
                <a:gd name="connsiteX84" fmla="*/ 1326707 w 1833279"/>
                <a:gd name="connsiteY84" fmla="*/ 1630142 h 1949668"/>
                <a:gd name="connsiteX85" fmla="*/ 1324401 w 1833279"/>
                <a:gd name="connsiteY85" fmla="*/ 1615149 h 1949668"/>
                <a:gd name="connsiteX86" fmla="*/ 1366639 w 1833279"/>
                <a:gd name="connsiteY86" fmla="*/ 1503931 h 1949668"/>
                <a:gd name="connsiteX87" fmla="*/ 1393092 w 1833279"/>
                <a:gd name="connsiteY87" fmla="*/ 1359917 h 1949668"/>
                <a:gd name="connsiteX88" fmla="*/ 1399435 w 1833279"/>
                <a:gd name="connsiteY88" fmla="*/ 1338365 h 1949668"/>
                <a:gd name="connsiteX89" fmla="*/ 1477281 w 1833279"/>
                <a:gd name="connsiteY89" fmla="*/ 1347520 h 1949668"/>
                <a:gd name="connsiteX90" fmla="*/ 1524709 w 1833279"/>
                <a:gd name="connsiteY90" fmla="*/ 1336852 h 1949668"/>
                <a:gd name="connsiteX91" fmla="*/ 1511879 w 1833279"/>
                <a:gd name="connsiteY91" fmla="*/ 1269097 h 1949668"/>
                <a:gd name="connsiteX92" fmla="*/ 1508779 w 1833279"/>
                <a:gd name="connsiteY92" fmla="*/ 1264196 h 1949668"/>
                <a:gd name="connsiteX93" fmla="*/ 1507554 w 1833279"/>
                <a:gd name="connsiteY93" fmla="*/ 1213236 h 1949668"/>
                <a:gd name="connsiteX94" fmla="*/ 1570983 w 1833279"/>
                <a:gd name="connsiteY94" fmla="*/ 1151392 h 1949668"/>
                <a:gd name="connsiteX95" fmla="*/ 1585688 w 1833279"/>
                <a:gd name="connsiteY95" fmla="*/ 1147140 h 1949668"/>
                <a:gd name="connsiteX96" fmla="*/ 1639242 w 1833279"/>
                <a:gd name="connsiteY96" fmla="*/ 1124507 h 1949668"/>
                <a:gd name="connsiteX97" fmla="*/ 1639026 w 1833279"/>
                <a:gd name="connsiteY97" fmla="*/ 1123065 h 1949668"/>
                <a:gd name="connsiteX98" fmla="*/ 1665263 w 1833279"/>
                <a:gd name="connsiteY98" fmla="*/ 1051130 h 1949668"/>
                <a:gd name="connsiteX99" fmla="*/ 1684796 w 1833279"/>
                <a:gd name="connsiteY99" fmla="*/ 1032029 h 1949668"/>
                <a:gd name="connsiteX100" fmla="*/ 1688689 w 1833279"/>
                <a:gd name="connsiteY100" fmla="*/ 1012279 h 1949668"/>
                <a:gd name="connsiteX101" fmla="*/ 1669227 w 1833279"/>
                <a:gd name="connsiteY101" fmla="*/ 1001035 h 1949668"/>
                <a:gd name="connsiteX102" fmla="*/ 1665119 w 1833279"/>
                <a:gd name="connsiteY102" fmla="*/ 1010261 h 1949668"/>
                <a:gd name="connsiteX103" fmla="*/ 1642342 w 1833279"/>
                <a:gd name="connsiteY103" fmla="*/ 1040823 h 1949668"/>
                <a:gd name="connsiteX104" fmla="*/ 1636503 w 1833279"/>
                <a:gd name="connsiteY104" fmla="*/ 1041471 h 1949668"/>
                <a:gd name="connsiteX105" fmla="*/ 1599166 w 1833279"/>
                <a:gd name="connsiteY105" fmla="*/ 1017685 h 1949668"/>
                <a:gd name="connsiteX106" fmla="*/ 1571128 w 1833279"/>
                <a:gd name="connsiteY106" fmla="*/ 986547 h 1949668"/>
                <a:gd name="connsiteX107" fmla="*/ 1557433 w 1833279"/>
                <a:gd name="connsiteY107" fmla="*/ 972708 h 1949668"/>
                <a:gd name="connsiteX108" fmla="*/ 1550225 w 1833279"/>
                <a:gd name="connsiteY108" fmla="*/ 964275 h 1949668"/>
                <a:gd name="connsiteX109" fmla="*/ 1558226 w 1833279"/>
                <a:gd name="connsiteY109" fmla="*/ 956562 h 1949668"/>
                <a:gd name="connsiteX110" fmla="*/ 1568028 w 1833279"/>
                <a:gd name="connsiteY110" fmla="*/ 939696 h 1949668"/>
                <a:gd name="connsiteX111" fmla="*/ 1567812 w 1833279"/>
                <a:gd name="connsiteY111" fmla="*/ 926649 h 1949668"/>
                <a:gd name="connsiteX112" fmla="*/ 1548855 w 1833279"/>
                <a:gd name="connsiteY112" fmla="*/ 871221 h 1949668"/>
                <a:gd name="connsiteX113" fmla="*/ 1543521 w 1833279"/>
                <a:gd name="connsiteY113" fmla="*/ 812620 h 1949668"/>
                <a:gd name="connsiteX114" fmla="*/ 1653298 w 1833279"/>
                <a:gd name="connsiteY114" fmla="*/ 746812 h 1949668"/>
                <a:gd name="connsiteX115" fmla="*/ 1754064 w 1833279"/>
                <a:gd name="connsiteY115" fmla="*/ 739388 h 1949668"/>
                <a:gd name="connsiteX116" fmla="*/ 1761344 w 1833279"/>
                <a:gd name="connsiteY116" fmla="*/ 735207 h 1949668"/>
                <a:gd name="connsiteX117" fmla="*/ 1792915 w 1833279"/>
                <a:gd name="connsiteY117" fmla="*/ 720936 h 1949668"/>
                <a:gd name="connsiteX118" fmla="*/ 1833279 w 1833279"/>
                <a:gd name="connsiteY118" fmla="*/ 662984 h 1949668"/>
                <a:gd name="connsiteX119" fmla="*/ 1795222 w 1833279"/>
                <a:gd name="connsiteY119" fmla="*/ 541314 h 1949668"/>
                <a:gd name="connsiteX120" fmla="*/ 1786644 w 1833279"/>
                <a:gd name="connsiteY120" fmla="*/ 274333 h 1949668"/>
                <a:gd name="connsiteX121" fmla="*/ 1789023 w 1833279"/>
                <a:gd name="connsiteY121" fmla="*/ 276135 h 1949668"/>
                <a:gd name="connsiteX122" fmla="*/ 1801204 w 1833279"/>
                <a:gd name="connsiteY122" fmla="*/ 247376 h 1949668"/>
                <a:gd name="connsiteX123" fmla="*/ 1798177 w 1833279"/>
                <a:gd name="connsiteY123" fmla="*/ 228491 h 1949668"/>
                <a:gd name="connsiteX124" fmla="*/ 1790392 w 1833279"/>
                <a:gd name="connsiteY124" fmla="*/ 209606 h 1949668"/>
                <a:gd name="connsiteX125" fmla="*/ 1765813 w 1833279"/>
                <a:gd name="connsiteY125" fmla="*/ 181784 h 1949668"/>
                <a:gd name="connsiteX126" fmla="*/ 1731720 w 1833279"/>
                <a:gd name="connsiteY126" fmla="*/ 151727 h 1949668"/>
                <a:gd name="connsiteX127" fmla="*/ 1699645 w 1833279"/>
                <a:gd name="connsiteY127" fmla="*/ 114678 h 1949668"/>
                <a:gd name="connsiteX128" fmla="*/ 1683715 w 1833279"/>
                <a:gd name="connsiteY128" fmla="*/ 60330 h 1949668"/>
                <a:gd name="connsiteX129" fmla="*/ 1668506 w 1833279"/>
                <a:gd name="connsiteY129" fmla="*/ 32147 h 1949668"/>
                <a:gd name="connsiteX130" fmla="*/ 1632034 w 1833279"/>
                <a:gd name="connsiteY130" fmla="*/ 0 h 1949668"/>
                <a:gd name="connsiteX131" fmla="*/ 1629512 w 1833279"/>
                <a:gd name="connsiteY131" fmla="*/ 72 h 1949668"/>
                <a:gd name="connsiteX132" fmla="*/ 1629944 w 1833279"/>
                <a:gd name="connsiteY132" fmla="*/ 11893 h 1949668"/>
                <a:gd name="connsiteX133" fmla="*/ 1618267 w 1833279"/>
                <a:gd name="connsiteY133" fmla="*/ 83972 h 1949668"/>
                <a:gd name="connsiteX134" fmla="*/ 1616105 w 1833279"/>
                <a:gd name="connsiteY134" fmla="*/ 91180 h 1949668"/>
                <a:gd name="connsiteX135" fmla="*/ 1609834 w 1833279"/>
                <a:gd name="connsiteY135" fmla="*/ 112948 h 1949668"/>
                <a:gd name="connsiteX136" fmla="*/ 1540206 w 1833279"/>
                <a:gd name="connsiteY136" fmla="*/ 218111 h 1949668"/>
                <a:gd name="connsiteX137" fmla="*/ 1448233 w 1833279"/>
                <a:gd name="connsiteY137" fmla="*/ 295380 h 1949668"/>
                <a:gd name="connsiteX138" fmla="*/ 1221039 w 1833279"/>
                <a:gd name="connsiteY138" fmla="*/ 422528 h 1949668"/>
                <a:gd name="connsiteX139" fmla="*/ 1149825 w 1833279"/>
                <a:gd name="connsiteY139" fmla="*/ 484660 h 1949668"/>
                <a:gd name="connsiteX140" fmla="*/ 1138292 w 1833279"/>
                <a:gd name="connsiteY140" fmla="*/ 494751 h 1949668"/>
                <a:gd name="connsiteX141" fmla="*/ 1124309 w 1833279"/>
                <a:gd name="connsiteY141" fmla="*/ 500013 h 1949668"/>
                <a:gd name="connsiteX142" fmla="*/ 1096342 w 1833279"/>
                <a:gd name="connsiteY142" fmla="*/ 510681 h 1949668"/>
                <a:gd name="connsiteX143" fmla="*/ 874483 w 1833279"/>
                <a:gd name="connsiteY143" fmla="*/ 520700 h 1949668"/>
                <a:gd name="connsiteX144" fmla="*/ 872032 w 1833279"/>
                <a:gd name="connsiteY144" fmla="*/ 520772 h 1949668"/>
                <a:gd name="connsiteX145" fmla="*/ 850553 w 1833279"/>
                <a:gd name="connsiteY145" fmla="*/ 512050 h 1949668"/>
                <a:gd name="connsiteX146" fmla="*/ 821072 w 1833279"/>
                <a:gd name="connsiteY146" fmla="*/ 479470 h 1949668"/>
                <a:gd name="connsiteX147" fmla="*/ 817540 w 1833279"/>
                <a:gd name="connsiteY147" fmla="*/ 448548 h 1949668"/>
                <a:gd name="connsiteX148" fmla="*/ 818838 w 1833279"/>
                <a:gd name="connsiteY148" fmla="*/ 415104 h 1949668"/>
                <a:gd name="connsiteX149" fmla="*/ 807954 w 1833279"/>
                <a:gd name="connsiteY149" fmla="*/ 374739 h 1949668"/>
                <a:gd name="connsiteX150" fmla="*/ 771698 w 1833279"/>
                <a:gd name="connsiteY150" fmla="*/ 352107 h 1949668"/>
                <a:gd name="connsiteX151" fmla="*/ 540036 w 1833279"/>
                <a:gd name="connsiteY151" fmla="*/ 283631 h 1949668"/>
                <a:gd name="connsiteX152" fmla="*/ 492608 w 1833279"/>
                <a:gd name="connsiteY152" fmla="*/ 278153 h 1949668"/>
                <a:gd name="connsiteX153" fmla="*/ 450153 w 1833279"/>
                <a:gd name="connsiteY153" fmla="*/ 281974 h 1949668"/>
                <a:gd name="connsiteX154" fmla="*/ 445468 w 1833279"/>
                <a:gd name="connsiteY154" fmla="*/ 282118 h 1949668"/>
                <a:gd name="connsiteX155" fmla="*/ 370434 w 1833279"/>
                <a:gd name="connsiteY155" fmla="*/ 301291 h 1949668"/>
                <a:gd name="connsiteX156" fmla="*/ 339872 w 1833279"/>
                <a:gd name="connsiteY156" fmla="*/ 304679 h 1949668"/>
                <a:gd name="connsiteX157" fmla="*/ 314140 w 1833279"/>
                <a:gd name="connsiteY157" fmla="*/ 312896 h 1949668"/>
                <a:gd name="connsiteX158" fmla="*/ 311761 w 1833279"/>
                <a:gd name="connsiteY158" fmla="*/ 312968 h 1949668"/>
                <a:gd name="connsiteX159" fmla="*/ 291219 w 1833279"/>
                <a:gd name="connsiteY159" fmla="*/ 335240 h 1949668"/>
                <a:gd name="connsiteX160" fmla="*/ 289705 w 1833279"/>
                <a:gd name="connsiteY160" fmla="*/ 358954 h 1949668"/>
                <a:gd name="connsiteX161" fmla="*/ 290137 w 1833279"/>
                <a:gd name="connsiteY161" fmla="*/ 370991 h 1949668"/>
                <a:gd name="connsiteX162" fmla="*/ 296120 w 1833279"/>
                <a:gd name="connsiteY162" fmla="*/ 408905 h 1949668"/>
                <a:gd name="connsiteX163" fmla="*/ 294390 w 1833279"/>
                <a:gd name="connsiteY163" fmla="*/ 425916 h 1949668"/>
                <a:gd name="connsiteX164" fmla="*/ 292444 w 1833279"/>
                <a:gd name="connsiteY164" fmla="*/ 437809 h 1949668"/>
                <a:gd name="connsiteX165" fmla="*/ 278316 w 1833279"/>
                <a:gd name="connsiteY165" fmla="*/ 440692 h 1949668"/>
                <a:gd name="connsiteX166" fmla="*/ 203138 w 1833279"/>
                <a:gd name="connsiteY166" fmla="*/ 455108 h 1949668"/>
                <a:gd name="connsiteX167" fmla="*/ 184109 w 1833279"/>
                <a:gd name="connsiteY167" fmla="*/ 453378 h 1949668"/>
                <a:gd name="connsiteX168" fmla="*/ 141510 w 1833279"/>
                <a:gd name="connsiteY168" fmla="*/ 450134 h 1949668"/>
                <a:gd name="connsiteX169" fmla="*/ 115129 w 1833279"/>
                <a:gd name="connsiteY169" fmla="*/ 439178 h 1949668"/>
                <a:gd name="connsiteX170" fmla="*/ 95019 w 1833279"/>
                <a:gd name="connsiteY170" fmla="*/ 431754 h 1949668"/>
                <a:gd name="connsiteX171" fmla="*/ 73179 w 1833279"/>
                <a:gd name="connsiteY171" fmla="*/ 475794 h 19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833279" h="1949668">
                  <a:moveTo>
                    <a:pt x="73179" y="475794"/>
                  </a:moveTo>
                  <a:cubicBezTo>
                    <a:pt x="72242" y="476227"/>
                    <a:pt x="67557" y="479975"/>
                    <a:pt x="64602" y="488841"/>
                  </a:cubicBezTo>
                  <a:cubicBezTo>
                    <a:pt x="61142" y="499148"/>
                    <a:pt x="58403" y="522430"/>
                    <a:pt x="78946" y="562001"/>
                  </a:cubicBezTo>
                  <a:cubicBezTo>
                    <a:pt x="110877" y="623557"/>
                    <a:pt x="143889" y="687203"/>
                    <a:pt x="103669" y="733477"/>
                  </a:cubicBezTo>
                  <a:cubicBezTo>
                    <a:pt x="90406" y="748758"/>
                    <a:pt x="83847" y="763895"/>
                    <a:pt x="78009" y="777229"/>
                  </a:cubicBezTo>
                  <a:cubicBezTo>
                    <a:pt x="69936" y="795898"/>
                    <a:pt x="62295" y="813485"/>
                    <a:pt x="39951" y="821342"/>
                  </a:cubicBezTo>
                  <a:cubicBezTo>
                    <a:pt x="14435" y="830424"/>
                    <a:pt x="1388" y="841668"/>
                    <a:pt x="91" y="848299"/>
                  </a:cubicBezTo>
                  <a:cubicBezTo>
                    <a:pt x="-486" y="851399"/>
                    <a:pt x="1677" y="855147"/>
                    <a:pt x="6578" y="859400"/>
                  </a:cubicBezTo>
                  <a:cubicBezTo>
                    <a:pt x="17246" y="868698"/>
                    <a:pt x="31229" y="874536"/>
                    <a:pt x="46077" y="880663"/>
                  </a:cubicBezTo>
                  <a:cubicBezTo>
                    <a:pt x="67845" y="889673"/>
                    <a:pt x="90262" y="898971"/>
                    <a:pt x="103452" y="920595"/>
                  </a:cubicBezTo>
                  <a:cubicBezTo>
                    <a:pt x="106480" y="925568"/>
                    <a:pt x="109291" y="930397"/>
                    <a:pt x="111958" y="934939"/>
                  </a:cubicBezTo>
                  <a:cubicBezTo>
                    <a:pt x="126590" y="960166"/>
                    <a:pt x="133293" y="970473"/>
                    <a:pt x="150881" y="970473"/>
                  </a:cubicBezTo>
                  <a:cubicBezTo>
                    <a:pt x="151673" y="970473"/>
                    <a:pt x="152610" y="970473"/>
                    <a:pt x="153475" y="970473"/>
                  </a:cubicBezTo>
                  <a:cubicBezTo>
                    <a:pt x="173297" y="970473"/>
                    <a:pt x="186488" y="972348"/>
                    <a:pt x="194344" y="981069"/>
                  </a:cubicBezTo>
                  <a:cubicBezTo>
                    <a:pt x="201985" y="989574"/>
                    <a:pt x="200759" y="1000963"/>
                    <a:pt x="200399" y="1004639"/>
                  </a:cubicBezTo>
                  <a:cubicBezTo>
                    <a:pt x="198020" y="1026911"/>
                    <a:pt x="183965" y="1032317"/>
                    <a:pt x="174739" y="1035921"/>
                  </a:cubicBezTo>
                  <a:cubicBezTo>
                    <a:pt x="173874" y="1036210"/>
                    <a:pt x="173081" y="1036570"/>
                    <a:pt x="172216" y="1036930"/>
                  </a:cubicBezTo>
                  <a:cubicBezTo>
                    <a:pt x="171783" y="1040823"/>
                    <a:pt x="174450" y="1052355"/>
                    <a:pt x="184469" y="1064969"/>
                  </a:cubicBezTo>
                  <a:cubicBezTo>
                    <a:pt x="187497" y="1068789"/>
                    <a:pt x="214166" y="1103820"/>
                    <a:pt x="208472" y="1146274"/>
                  </a:cubicBezTo>
                  <a:cubicBezTo>
                    <a:pt x="205300" y="1169844"/>
                    <a:pt x="193047" y="1190387"/>
                    <a:pt x="171856" y="1207542"/>
                  </a:cubicBezTo>
                  <a:lnTo>
                    <a:pt x="172072" y="1211434"/>
                  </a:lnTo>
                  <a:cubicBezTo>
                    <a:pt x="173369" y="1231905"/>
                    <a:pt x="174595" y="1251294"/>
                    <a:pt x="179208" y="1267872"/>
                  </a:cubicBezTo>
                  <a:cubicBezTo>
                    <a:pt x="180577" y="1272701"/>
                    <a:pt x="182163" y="1274215"/>
                    <a:pt x="196507" y="1273134"/>
                  </a:cubicBezTo>
                  <a:cubicBezTo>
                    <a:pt x="200543" y="1272846"/>
                    <a:pt x="204435" y="1272557"/>
                    <a:pt x="208183" y="1272990"/>
                  </a:cubicBezTo>
                  <a:cubicBezTo>
                    <a:pt x="217986" y="1274143"/>
                    <a:pt x="227068" y="1283946"/>
                    <a:pt x="231177" y="1298001"/>
                  </a:cubicBezTo>
                  <a:cubicBezTo>
                    <a:pt x="237592" y="1319553"/>
                    <a:pt x="229879" y="1341969"/>
                    <a:pt x="210634" y="1357971"/>
                  </a:cubicBezTo>
                  <a:lnTo>
                    <a:pt x="204003" y="1363449"/>
                  </a:lnTo>
                  <a:cubicBezTo>
                    <a:pt x="175676" y="1386803"/>
                    <a:pt x="162053" y="1399344"/>
                    <a:pt x="166954" y="1424284"/>
                  </a:cubicBezTo>
                  <a:cubicBezTo>
                    <a:pt x="189155" y="1425149"/>
                    <a:pt x="215463" y="1424284"/>
                    <a:pt x="215752" y="1424284"/>
                  </a:cubicBezTo>
                  <a:lnTo>
                    <a:pt x="216977" y="1424212"/>
                  </a:lnTo>
                  <a:lnTo>
                    <a:pt x="218202" y="1424428"/>
                  </a:lnTo>
                  <a:cubicBezTo>
                    <a:pt x="232114" y="1426879"/>
                    <a:pt x="255612" y="1437186"/>
                    <a:pt x="255395" y="1460179"/>
                  </a:cubicBezTo>
                  <a:cubicBezTo>
                    <a:pt x="255251" y="1478848"/>
                    <a:pt x="258278" y="1544656"/>
                    <a:pt x="258350" y="1545305"/>
                  </a:cubicBezTo>
                  <a:lnTo>
                    <a:pt x="258423" y="1546314"/>
                  </a:lnTo>
                  <a:lnTo>
                    <a:pt x="258278" y="1547323"/>
                  </a:lnTo>
                  <a:cubicBezTo>
                    <a:pt x="258278" y="1547611"/>
                    <a:pt x="258495" y="1554747"/>
                    <a:pt x="271901" y="1560153"/>
                  </a:cubicBezTo>
                  <a:cubicBezTo>
                    <a:pt x="301886" y="1572262"/>
                    <a:pt x="328844" y="1622429"/>
                    <a:pt x="337782" y="1682543"/>
                  </a:cubicBezTo>
                  <a:cubicBezTo>
                    <a:pt x="351693" y="1705681"/>
                    <a:pt x="353423" y="1716132"/>
                    <a:pt x="345566" y="1734152"/>
                  </a:cubicBezTo>
                  <a:cubicBezTo>
                    <a:pt x="347512" y="1743667"/>
                    <a:pt x="345134" y="1750586"/>
                    <a:pt x="342467" y="1754839"/>
                  </a:cubicBezTo>
                  <a:cubicBezTo>
                    <a:pt x="337349" y="1763200"/>
                    <a:pt x="327763" y="1768462"/>
                    <a:pt x="313996" y="1770408"/>
                  </a:cubicBezTo>
                  <a:cubicBezTo>
                    <a:pt x="304049" y="1772065"/>
                    <a:pt x="266207" y="1799888"/>
                    <a:pt x="257125" y="1827711"/>
                  </a:cubicBezTo>
                  <a:cubicBezTo>
                    <a:pt x="267144" y="1827855"/>
                    <a:pt x="277019" y="1830161"/>
                    <a:pt x="285236" y="1834630"/>
                  </a:cubicBezTo>
                  <a:cubicBezTo>
                    <a:pt x="304409" y="1845010"/>
                    <a:pt x="319690" y="1848758"/>
                    <a:pt x="328267" y="1845082"/>
                  </a:cubicBezTo>
                  <a:cubicBezTo>
                    <a:pt x="331295" y="1843784"/>
                    <a:pt x="334394" y="1842054"/>
                    <a:pt x="337638" y="1840253"/>
                  </a:cubicBezTo>
                  <a:cubicBezTo>
                    <a:pt x="348738" y="1834054"/>
                    <a:pt x="362505" y="1826269"/>
                    <a:pt x="386435" y="1827927"/>
                  </a:cubicBezTo>
                  <a:lnTo>
                    <a:pt x="394580" y="1828504"/>
                  </a:lnTo>
                  <a:lnTo>
                    <a:pt x="396887" y="1836360"/>
                  </a:lnTo>
                  <a:cubicBezTo>
                    <a:pt x="425214" y="1933451"/>
                    <a:pt x="451018" y="1929487"/>
                    <a:pt x="490013" y="1923432"/>
                  </a:cubicBezTo>
                  <a:lnTo>
                    <a:pt x="491094" y="1923288"/>
                  </a:lnTo>
                  <a:cubicBezTo>
                    <a:pt x="530810" y="1917233"/>
                    <a:pt x="559425" y="1912836"/>
                    <a:pt x="570814" y="1949092"/>
                  </a:cubicBezTo>
                  <a:cubicBezTo>
                    <a:pt x="570886" y="1949308"/>
                    <a:pt x="570958" y="1949524"/>
                    <a:pt x="571030" y="1949669"/>
                  </a:cubicBezTo>
                  <a:cubicBezTo>
                    <a:pt x="577877" y="1947650"/>
                    <a:pt x="591788" y="1931793"/>
                    <a:pt x="592005" y="1925090"/>
                  </a:cubicBezTo>
                  <a:cubicBezTo>
                    <a:pt x="592437" y="1912404"/>
                    <a:pt x="597339" y="1903322"/>
                    <a:pt x="602096" y="1894528"/>
                  </a:cubicBezTo>
                  <a:cubicBezTo>
                    <a:pt x="604691" y="1889627"/>
                    <a:pt x="607430" y="1884581"/>
                    <a:pt x="609520" y="1878671"/>
                  </a:cubicBezTo>
                  <a:cubicBezTo>
                    <a:pt x="614277" y="1805366"/>
                    <a:pt x="653488" y="1792752"/>
                    <a:pt x="655146" y="1792248"/>
                  </a:cubicBezTo>
                  <a:lnTo>
                    <a:pt x="658101" y="1791743"/>
                  </a:lnTo>
                  <a:cubicBezTo>
                    <a:pt x="658822" y="1791743"/>
                    <a:pt x="675977" y="1791167"/>
                    <a:pt x="705962" y="1791743"/>
                  </a:cubicBezTo>
                  <a:lnTo>
                    <a:pt x="712017" y="1791887"/>
                  </a:lnTo>
                  <a:lnTo>
                    <a:pt x="715404" y="1796861"/>
                  </a:lnTo>
                  <a:cubicBezTo>
                    <a:pt x="725279" y="1811277"/>
                    <a:pt x="735298" y="1818989"/>
                    <a:pt x="742938" y="1818413"/>
                  </a:cubicBezTo>
                  <a:cubicBezTo>
                    <a:pt x="752525" y="1817836"/>
                    <a:pt x="761030" y="1805582"/>
                    <a:pt x="763265" y="1801330"/>
                  </a:cubicBezTo>
                  <a:lnTo>
                    <a:pt x="766436" y="1795275"/>
                  </a:lnTo>
                  <a:lnTo>
                    <a:pt x="773284" y="1794987"/>
                  </a:lnTo>
                  <a:cubicBezTo>
                    <a:pt x="773356" y="1794987"/>
                    <a:pt x="780203" y="1794698"/>
                    <a:pt x="802980" y="1792320"/>
                  </a:cubicBezTo>
                  <a:lnTo>
                    <a:pt x="816387" y="1790878"/>
                  </a:lnTo>
                  <a:lnTo>
                    <a:pt x="815955" y="1804357"/>
                  </a:lnTo>
                  <a:cubicBezTo>
                    <a:pt x="815306" y="1823746"/>
                    <a:pt x="818766" y="1837946"/>
                    <a:pt x="825902" y="1845442"/>
                  </a:cubicBezTo>
                  <a:cubicBezTo>
                    <a:pt x="830082" y="1849839"/>
                    <a:pt x="835704" y="1852001"/>
                    <a:pt x="843129" y="1852073"/>
                  </a:cubicBezTo>
                  <a:cubicBezTo>
                    <a:pt x="869437" y="1852362"/>
                    <a:pt x="901729" y="1854885"/>
                    <a:pt x="918235" y="1872328"/>
                  </a:cubicBezTo>
                  <a:lnTo>
                    <a:pt x="920974" y="1875283"/>
                  </a:lnTo>
                  <a:cubicBezTo>
                    <a:pt x="932146" y="1887392"/>
                    <a:pt x="938922" y="1894744"/>
                    <a:pt x="967898" y="1873625"/>
                  </a:cubicBezTo>
                  <a:cubicBezTo>
                    <a:pt x="992477" y="1856038"/>
                    <a:pt x="1014461" y="1849695"/>
                    <a:pt x="1033417" y="1854596"/>
                  </a:cubicBezTo>
                  <a:cubicBezTo>
                    <a:pt x="1060519" y="1861588"/>
                    <a:pt x="1073205" y="1888401"/>
                    <a:pt x="1081638" y="1906133"/>
                  </a:cubicBezTo>
                  <a:cubicBezTo>
                    <a:pt x="1083584" y="1910169"/>
                    <a:pt x="1085386" y="1913989"/>
                    <a:pt x="1086756" y="1916152"/>
                  </a:cubicBezTo>
                  <a:cubicBezTo>
                    <a:pt x="1089063" y="1919828"/>
                    <a:pt x="1100739" y="1925306"/>
                    <a:pt x="1119408" y="1926027"/>
                  </a:cubicBezTo>
                  <a:cubicBezTo>
                    <a:pt x="1136995" y="1926675"/>
                    <a:pt x="1148600" y="1922351"/>
                    <a:pt x="1150978" y="1919251"/>
                  </a:cubicBezTo>
                  <a:cubicBezTo>
                    <a:pt x="1151916" y="1917954"/>
                    <a:pt x="1152420" y="1916656"/>
                    <a:pt x="1151771" y="1914134"/>
                  </a:cubicBezTo>
                  <a:cubicBezTo>
                    <a:pt x="1149537" y="1905340"/>
                    <a:pt x="1135698" y="1892870"/>
                    <a:pt x="1120345" y="1885878"/>
                  </a:cubicBezTo>
                  <a:cubicBezTo>
                    <a:pt x="1110614" y="1881410"/>
                    <a:pt x="1104920" y="1872832"/>
                    <a:pt x="1104343" y="1861804"/>
                  </a:cubicBezTo>
                  <a:cubicBezTo>
                    <a:pt x="1103190" y="1838595"/>
                    <a:pt x="1124886" y="1809835"/>
                    <a:pt x="1145861" y="1797510"/>
                  </a:cubicBezTo>
                  <a:cubicBezTo>
                    <a:pt x="1169791" y="1783454"/>
                    <a:pt x="1208065" y="1783526"/>
                    <a:pt x="1252466" y="1783670"/>
                  </a:cubicBezTo>
                  <a:cubicBezTo>
                    <a:pt x="1261980" y="1783670"/>
                    <a:pt x="1271783" y="1783742"/>
                    <a:pt x="1281658" y="1783598"/>
                  </a:cubicBezTo>
                  <a:cubicBezTo>
                    <a:pt x="1361954" y="1770984"/>
                    <a:pt x="1361089" y="1660343"/>
                    <a:pt x="1358999" y="1627331"/>
                  </a:cubicBezTo>
                  <a:cubicBezTo>
                    <a:pt x="1353593" y="1627042"/>
                    <a:pt x="1346169" y="1627042"/>
                    <a:pt x="1338384" y="1628268"/>
                  </a:cubicBezTo>
                  <a:lnTo>
                    <a:pt x="1326707" y="1630142"/>
                  </a:lnTo>
                  <a:lnTo>
                    <a:pt x="1324401" y="1615149"/>
                  </a:lnTo>
                  <a:cubicBezTo>
                    <a:pt x="1320941" y="1594174"/>
                    <a:pt x="1315175" y="1559000"/>
                    <a:pt x="1366639" y="1503931"/>
                  </a:cubicBezTo>
                  <a:cubicBezTo>
                    <a:pt x="1418896" y="1447926"/>
                    <a:pt x="1393381" y="1360782"/>
                    <a:pt x="1393092" y="1359917"/>
                  </a:cubicBezTo>
                  <a:cubicBezTo>
                    <a:pt x="1390425" y="1351556"/>
                    <a:pt x="1392804" y="1343483"/>
                    <a:pt x="1399435" y="1338365"/>
                  </a:cubicBezTo>
                  <a:cubicBezTo>
                    <a:pt x="1415797" y="1325752"/>
                    <a:pt x="1457963" y="1335194"/>
                    <a:pt x="1477281" y="1347520"/>
                  </a:cubicBezTo>
                  <a:cubicBezTo>
                    <a:pt x="1493498" y="1357827"/>
                    <a:pt x="1504743" y="1362224"/>
                    <a:pt x="1524709" y="1336852"/>
                  </a:cubicBezTo>
                  <a:cubicBezTo>
                    <a:pt x="1540350" y="1317030"/>
                    <a:pt x="1529826" y="1297136"/>
                    <a:pt x="1511879" y="1269097"/>
                  </a:cubicBezTo>
                  <a:lnTo>
                    <a:pt x="1508779" y="1264196"/>
                  </a:lnTo>
                  <a:cubicBezTo>
                    <a:pt x="1500562" y="1251150"/>
                    <a:pt x="1500130" y="1232986"/>
                    <a:pt x="1507554" y="1213236"/>
                  </a:cubicBezTo>
                  <a:cubicBezTo>
                    <a:pt x="1518726" y="1183684"/>
                    <a:pt x="1543593" y="1159393"/>
                    <a:pt x="1570983" y="1151392"/>
                  </a:cubicBezTo>
                  <a:cubicBezTo>
                    <a:pt x="1575957" y="1149951"/>
                    <a:pt x="1580858" y="1148509"/>
                    <a:pt x="1585688" y="1147140"/>
                  </a:cubicBezTo>
                  <a:cubicBezTo>
                    <a:pt x="1604861" y="1141661"/>
                    <a:pt x="1640612" y="1131426"/>
                    <a:pt x="1639242" y="1124507"/>
                  </a:cubicBezTo>
                  <a:lnTo>
                    <a:pt x="1639026" y="1123065"/>
                  </a:lnTo>
                  <a:cubicBezTo>
                    <a:pt x="1636864" y="1095531"/>
                    <a:pt x="1644144" y="1062591"/>
                    <a:pt x="1665263" y="1051130"/>
                  </a:cubicBezTo>
                  <a:cubicBezTo>
                    <a:pt x="1678886" y="1043706"/>
                    <a:pt x="1684652" y="1034552"/>
                    <a:pt x="1684796" y="1032029"/>
                  </a:cubicBezTo>
                  <a:cubicBezTo>
                    <a:pt x="1684580" y="1025686"/>
                    <a:pt x="1685733" y="1018694"/>
                    <a:pt x="1688689" y="1012279"/>
                  </a:cubicBezTo>
                  <a:cubicBezTo>
                    <a:pt x="1681553" y="1004351"/>
                    <a:pt x="1672903" y="1000242"/>
                    <a:pt x="1669227" y="1001035"/>
                  </a:cubicBezTo>
                  <a:cubicBezTo>
                    <a:pt x="1667065" y="1001540"/>
                    <a:pt x="1665696" y="1006081"/>
                    <a:pt x="1665119" y="1010261"/>
                  </a:cubicBezTo>
                  <a:cubicBezTo>
                    <a:pt x="1662092" y="1033110"/>
                    <a:pt x="1649550" y="1039237"/>
                    <a:pt x="1642342" y="1040823"/>
                  </a:cubicBezTo>
                  <a:cubicBezTo>
                    <a:pt x="1640396" y="1041255"/>
                    <a:pt x="1638450" y="1041471"/>
                    <a:pt x="1636503" y="1041471"/>
                  </a:cubicBezTo>
                  <a:cubicBezTo>
                    <a:pt x="1621943" y="1041471"/>
                    <a:pt x="1607167" y="1030227"/>
                    <a:pt x="1599166" y="1017685"/>
                  </a:cubicBezTo>
                  <a:cubicBezTo>
                    <a:pt x="1592175" y="1006729"/>
                    <a:pt x="1580498" y="995557"/>
                    <a:pt x="1571128" y="986547"/>
                  </a:cubicBezTo>
                  <a:cubicBezTo>
                    <a:pt x="1565650" y="981357"/>
                    <a:pt x="1560965" y="976816"/>
                    <a:pt x="1557433" y="972708"/>
                  </a:cubicBezTo>
                  <a:lnTo>
                    <a:pt x="1550225" y="964275"/>
                  </a:lnTo>
                  <a:lnTo>
                    <a:pt x="1558226" y="956562"/>
                  </a:lnTo>
                  <a:cubicBezTo>
                    <a:pt x="1568821" y="946399"/>
                    <a:pt x="1568605" y="944597"/>
                    <a:pt x="1568028" y="939696"/>
                  </a:cubicBezTo>
                  <a:cubicBezTo>
                    <a:pt x="1567668" y="936596"/>
                    <a:pt x="1567235" y="932272"/>
                    <a:pt x="1567812" y="926649"/>
                  </a:cubicBezTo>
                  <a:cubicBezTo>
                    <a:pt x="1569110" y="914612"/>
                    <a:pt x="1568389" y="891475"/>
                    <a:pt x="1548855" y="871221"/>
                  </a:cubicBezTo>
                  <a:cubicBezTo>
                    <a:pt x="1536457" y="858463"/>
                    <a:pt x="1534367" y="835469"/>
                    <a:pt x="1543521" y="812620"/>
                  </a:cubicBezTo>
                  <a:cubicBezTo>
                    <a:pt x="1549432" y="797844"/>
                    <a:pt x="1574948" y="749479"/>
                    <a:pt x="1653298" y="746812"/>
                  </a:cubicBezTo>
                  <a:cubicBezTo>
                    <a:pt x="1705771" y="745010"/>
                    <a:pt x="1748010" y="741190"/>
                    <a:pt x="1754064" y="739388"/>
                  </a:cubicBezTo>
                  <a:cubicBezTo>
                    <a:pt x="1755001" y="739027"/>
                    <a:pt x="1758678" y="736793"/>
                    <a:pt x="1761344" y="735207"/>
                  </a:cubicBezTo>
                  <a:cubicBezTo>
                    <a:pt x="1769778" y="730162"/>
                    <a:pt x="1781310" y="723170"/>
                    <a:pt x="1792915" y="720936"/>
                  </a:cubicBezTo>
                  <a:cubicBezTo>
                    <a:pt x="1801276" y="719350"/>
                    <a:pt x="1833351" y="694338"/>
                    <a:pt x="1833279" y="662984"/>
                  </a:cubicBezTo>
                  <a:cubicBezTo>
                    <a:pt x="1833135" y="627016"/>
                    <a:pt x="1830036" y="584994"/>
                    <a:pt x="1795222" y="541314"/>
                  </a:cubicBezTo>
                  <a:cubicBezTo>
                    <a:pt x="1743181" y="475939"/>
                    <a:pt x="1713556" y="371496"/>
                    <a:pt x="1786644" y="274333"/>
                  </a:cubicBezTo>
                  <a:lnTo>
                    <a:pt x="1789023" y="276135"/>
                  </a:lnTo>
                  <a:lnTo>
                    <a:pt x="1801204" y="247376"/>
                  </a:lnTo>
                  <a:lnTo>
                    <a:pt x="1798177" y="228491"/>
                  </a:lnTo>
                  <a:lnTo>
                    <a:pt x="1790392" y="209606"/>
                  </a:lnTo>
                  <a:lnTo>
                    <a:pt x="1765813" y="181784"/>
                  </a:lnTo>
                  <a:lnTo>
                    <a:pt x="1731720" y="151727"/>
                  </a:lnTo>
                  <a:lnTo>
                    <a:pt x="1699645" y="114678"/>
                  </a:lnTo>
                  <a:lnTo>
                    <a:pt x="1683715" y="60330"/>
                  </a:lnTo>
                  <a:lnTo>
                    <a:pt x="1668506" y="32147"/>
                  </a:lnTo>
                  <a:lnTo>
                    <a:pt x="1632034" y="0"/>
                  </a:lnTo>
                  <a:lnTo>
                    <a:pt x="1629512" y="72"/>
                  </a:lnTo>
                  <a:lnTo>
                    <a:pt x="1629944" y="11893"/>
                  </a:lnTo>
                  <a:lnTo>
                    <a:pt x="1618267" y="83972"/>
                  </a:lnTo>
                  <a:lnTo>
                    <a:pt x="1616105" y="91180"/>
                  </a:lnTo>
                  <a:lnTo>
                    <a:pt x="1609834" y="112948"/>
                  </a:lnTo>
                  <a:lnTo>
                    <a:pt x="1540206" y="218111"/>
                  </a:lnTo>
                  <a:lnTo>
                    <a:pt x="1448233" y="295380"/>
                  </a:lnTo>
                  <a:lnTo>
                    <a:pt x="1221039" y="422528"/>
                  </a:lnTo>
                  <a:lnTo>
                    <a:pt x="1149825" y="484660"/>
                  </a:lnTo>
                  <a:lnTo>
                    <a:pt x="1138292" y="494751"/>
                  </a:lnTo>
                  <a:lnTo>
                    <a:pt x="1124309" y="500013"/>
                  </a:lnTo>
                  <a:lnTo>
                    <a:pt x="1096342" y="510681"/>
                  </a:lnTo>
                  <a:lnTo>
                    <a:pt x="874483" y="520700"/>
                  </a:lnTo>
                  <a:lnTo>
                    <a:pt x="872032" y="520772"/>
                  </a:lnTo>
                  <a:lnTo>
                    <a:pt x="850553" y="512050"/>
                  </a:lnTo>
                  <a:lnTo>
                    <a:pt x="821072" y="479470"/>
                  </a:lnTo>
                  <a:lnTo>
                    <a:pt x="817540" y="448548"/>
                  </a:lnTo>
                  <a:lnTo>
                    <a:pt x="818838" y="415104"/>
                  </a:lnTo>
                  <a:lnTo>
                    <a:pt x="807954" y="374739"/>
                  </a:lnTo>
                  <a:lnTo>
                    <a:pt x="771698" y="352107"/>
                  </a:lnTo>
                  <a:lnTo>
                    <a:pt x="540036" y="283631"/>
                  </a:lnTo>
                  <a:lnTo>
                    <a:pt x="492608" y="278153"/>
                  </a:lnTo>
                  <a:lnTo>
                    <a:pt x="450153" y="281974"/>
                  </a:lnTo>
                  <a:lnTo>
                    <a:pt x="445468" y="282118"/>
                  </a:lnTo>
                  <a:lnTo>
                    <a:pt x="370434" y="301291"/>
                  </a:lnTo>
                  <a:lnTo>
                    <a:pt x="339872" y="304679"/>
                  </a:lnTo>
                  <a:lnTo>
                    <a:pt x="314140" y="312896"/>
                  </a:lnTo>
                  <a:lnTo>
                    <a:pt x="311761" y="312968"/>
                  </a:lnTo>
                  <a:lnTo>
                    <a:pt x="291219" y="335240"/>
                  </a:lnTo>
                  <a:lnTo>
                    <a:pt x="289705" y="358954"/>
                  </a:lnTo>
                  <a:lnTo>
                    <a:pt x="290137" y="370991"/>
                  </a:lnTo>
                  <a:lnTo>
                    <a:pt x="296120" y="408905"/>
                  </a:lnTo>
                  <a:lnTo>
                    <a:pt x="294390" y="425916"/>
                  </a:lnTo>
                  <a:lnTo>
                    <a:pt x="292444" y="437809"/>
                  </a:lnTo>
                  <a:lnTo>
                    <a:pt x="278316" y="440692"/>
                  </a:lnTo>
                  <a:lnTo>
                    <a:pt x="203138" y="455108"/>
                  </a:lnTo>
                  <a:lnTo>
                    <a:pt x="184109" y="453378"/>
                  </a:lnTo>
                  <a:lnTo>
                    <a:pt x="141510" y="450134"/>
                  </a:lnTo>
                  <a:lnTo>
                    <a:pt x="115129" y="439178"/>
                  </a:lnTo>
                  <a:lnTo>
                    <a:pt x="95019" y="431754"/>
                  </a:lnTo>
                  <a:cubicBezTo>
                    <a:pt x="93001" y="451143"/>
                    <a:pt x="86514" y="470821"/>
                    <a:pt x="73179" y="475794"/>
                  </a:cubicBezTo>
                  <a:close/>
                </a:path>
              </a:pathLst>
            </a:custGeom>
            <a:solidFill>
              <a:srgbClr val="E4ECE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2" name="Vrije vorm: vorm 31">
              <a:hlinkClick r:id="" action="ppaction://noaction"/>
              <a:extLst>
                <a:ext uri="{FF2B5EF4-FFF2-40B4-BE49-F238E27FC236}">
                  <a16:creationId xmlns:a16="http://schemas.microsoft.com/office/drawing/2014/main" id="{9F1E04EA-424C-90E0-4AEC-664C7E049246}"/>
                </a:ext>
              </a:extLst>
            </p:cNvPr>
            <p:cNvSpPr/>
            <p:nvPr/>
          </p:nvSpPr>
          <p:spPr>
            <a:xfrm>
              <a:off x="3743324" y="1373114"/>
              <a:ext cx="1150050" cy="1279800"/>
            </a:xfrm>
            <a:custGeom>
              <a:avLst/>
              <a:gdLst>
                <a:gd name="connsiteX0" fmla="*/ 1282864 w 1858035"/>
                <a:gd name="connsiteY0" fmla="*/ 1776463 h 2067662"/>
                <a:gd name="connsiteX1" fmla="*/ 1339158 w 1858035"/>
                <a:gd name="connsiteY1" fmla="*/ 1800465 h 2067662"/>
                <a:gd name="connsiteX2" fmla="*/ 1389109 w 1858035"/>
                <a:gd name="connsiteY2" fmla="*/ 1820575 h 2067662"/>
                <a:gd name="connsiteX3" fmla="*/ 1459170 w 1858035"/>
                <a:gd name="connsiteY3" fmla="*/ 1824972 h 2067662"/>
                <a:gd name="connsiteX4" fmla="*/ 1534637 w 1858035"/>
                <a:gd name="connsiteY4" fmla="*/ 1915575 h 2067662"/>
                <a:gd name="connsiteX5" fmla="*/ 1575217 w 1858035"/>
                <a:gd name="connsiteY5" fmla="*/ 1940226 h 2067662"/>
                <a:gd name="connsiteX6" fmla="*/ 1575217 w 1858035"/>
                <a:gd name="connsiteY6" fmla="*/ 1940226 h 2067662"/>
                <a:gd name="connsiteX7" fmla="*/ 1651044 w 1858035"/>
                <a:gd name="connsiteY7" fmla="*/ 1884221 h 2067662"/>
                <a:gd name="connsiteX8" fmla="*/ 1713321 w 1858035"/>
                <a:gd name="connsiteY8" fmla="*/ 1827783 h 2067662"/>
                <a:gd name="connsiteX9" fmla="*/ 1737612 w 1858035"/>
                <a:gd name="connsiteY9" fmla="*/ 1809979 h 2067662"/>
                <a:gd name="connsiteX10" fmla="*/ 1763416 w 1858035"/>
                <a:gd name="connsiteY10" fmla="*/ 1787635 h 2067662"/>
                <a:gd name="connsiteX11" fmla="*/ 1841910 w 1858035"/>
                <a:gd name="connsiteY11" fmla="*/ 1702437 h 2067662"/>
                <a:gd name="connsiteX12" fmla="*/ 1853731 w 1858035"/>
                <a:gd name="connsiteY12" fmla="*/ 1697824 h 2067662"/>
                <a:gd name="connsiteX13" fmla="*/ 1853298 w 1858035"/>
                <a:gd name="connsiteY13" fmla="*/ 1692130 h 2067662"/>
                <a:gd name="connsiteX14" fmla="*/ 1851785 w 1858035"/>
                <a:gd name="connsiteY14" fmla="*/ 1687589 h 2067662"/>
                <a:gd name="connsiteX15" fmla="*/ 1853875 w 1858035"/>
                <a:gd name="connsiteY15" fmla="*/ 1683264 h 2067662"/>
                <a:gd name="connsiteX16" fmla="*/ 1847820 w 1858035"/>
                <a:gd name="connsiteY16" fmla="*/ 1648017 h 2067662"/>
                <a:gd name="connsiteX17" fmla="*/ 1846523 w 1858035"/>
                <a:gd name="connsiteY17" fmla="*/ 1645927 h 2067662"/>
                <a:gd name="connsiteX18" fmla="*/ 1846163 w 1858035"/>
                <a:gd name="connsiteY18" fmla="*/ 1643476 h 2067662"/>
                <a:gd name="connsiteX19" fmla="*/ 1794338 w 1858035"/>
                <a:gd name="connsiteY19" fmla="*/ 1537232 h 2067662"/>
                <a:gd name="connsiteX20" fmla="*/ 1766083 w 1858035"/>
                <a:gd name="connsiteY20" fmla="*/ 1500976 h 2067662"/>
                <a:gd name="connsiteX21" fmla="*/ 1763127 w 1858035"/>
                <a:gd name="connsiteY21" fmla="*/ 1415274 h 2067662"/>
                <a:gd name="connsiteX22" fmla="*/ 1746261 w 1858035"/>
                <a:gd name="connsiteY22" fmla="*/ 1403092 h 2067662"/>
                <a:gd name="connsiteX23" fmla="*/ 1688165 w 1858035"/>
                <a:gd name="connsiteY23" fmla="*/ 1402516 h 2067662"/>
                <a:gd name="connsiteX24" fmla="*/ 1680164 w 1858035"/>
                <a:gd name="connsiteY24" fmla="*/ 1401939 h 2067662"/>
                <a:gd name="connsiteX25" fmla="*/ 1677786 w 1858035"/>
                <a:gd name="connsiteY25" fmla="*/ 1394227 h 2067662"/>
                <a:gd name="connsiteX26" fmla="*/ 1720385 w 1858035"/>
                <a:gd name="connsiteY26" fmla="*/ 1300524 h 2067662"/>
                <a:gd name="connsiteX27" fmla="*/ 1726944 w 1858035"/>
                <a:gd name="connsiteY27" fmla="*/ 1295118 h 2067662"/>
                <a:gd name="connsiteX28" fmla="*/ 1741143 w 1858035"/>
                <a:gd name="connsiteY28" fmla="*/ 1266430 h 2067662"/>
                <a:gd name="connsiteX29" fmla="*/ 1735521 w 1858035"/>
                <a:gd name="connsiteY29" fmla="*/ 1251366 h 2067662"/>
                <a:gd name="connsiteX30" fmla="*/ 1729539 w 1858035"/>
                <a:gd name="connsiteY30" fmla="*/ 1251654 h 2067662"/>
                <a:gd name="connsiteX31" fmla="*/ 1687949 w 1858035"/>
                <a:gd name="connsiteY31" fmla="*/ 1229238 h 2067662"/>
                <a:gd name="connsiteX32" fmla="*/ 1680020 w 1858035"/>
                <a:gd name="connsiteY32" fmla="*/ 1168042 h 2067662"/>
                <a:gd name="connsiteX33" fmla="*/ 1678939 w 1858035"/>
                <a:gd name="connsiteY33" fmla="*/ 1151536 h 2067662"/>
                <a:gd name="connsiteX34" fmla="*/ 1684129 w 1858035"/>
                <a:gd name="connsiteY34" fmla="*/ 1147716 h 2067662"/>
                <a:gd name="connsiteX35" fmla="*/ 1716564 w 1858035"/>
                <a:gd name="connsiteY35" fmla="*/ 1098270 h 2067662"/>
                <a:gd name="connsiteX36" fmla="*/ 1697391 w 1858035"/>
                <a:gd name="connsiteY36" fmla="*/ 1034696 h 2067662"/>
                <a:gd name="connsiteX37" fmla="*/ 1680885 w 1858035"/>
                <a:gd name="connsiteY37" fmla="*/ 985538 h 2067662"/>
                <a:gd name="connsiteX38" fmla="*/ 1692922 w 1858035"/>
                <a:gd name="connsiteY38" fmla="*/ 971050 h 2067662"/>
                <a:gd name="connsiteX39" fmla="*/ 1697608 w 1858035"/>
                <a:gd name="connsiteY39" fmla="*/ 969176 h 2067662"/>
                <a:gd name="connsiteX40" fmla="*/ 1708419 w 1858035"/>
                <a:gd name="connsiteY40" fmla="*/ 957283 h 2067662"/>
                <a:gd name="connsiteX41" fmla="*/ 1708275 w 1858035"/>
                <a:gd name="connsiteY41" fmla="*/ 951877 h 2067662"/>
                <a:gd name="connsiteX42" fmla="*/ 1682759 w 1858035"/>
                <a:gd name="connsiteY42" fmla="*/ 949066 h 2067662"/>
                <a:gd name="connsiteX43" fmla="*/ 1682327 w 1858035"/>
                <a:gd name="connsiteY43" fmla="*/ 949066 h 2067662"/>
                <a:gd name="connsiteX44" fmla="*/ 1623150 w 1858035"/>
                <a:gd name="connsiteY44" fmla="*/ 901854 h 2067662"/>
                <a:gd name="connsiteX45" fmla="*/ 1614933 w 1858035"/>
                <a:gd name="connsiteY45" fmla="*/ 887943 h 2067662"/>
                <a:gd name="connsiteX46" fmla="*/ 1568658 w 1858035"/>
                <a:gd name="connsiteY46" fmla="*/ 857525 h 2067662"/>
                <a:gd name="connsiteX47" fmla="*/ 1522672 w 1858035"/>
                <a:gd name="connsiteY47" fmla="*/ 832226 h 2067662"/>
                <a:gd name="connsiteX48" fmla="*/ 1508616 w 1858035"/>
                <a:gd name="connsiteY48" fmla="*/ 798997 h 2067662"/>
                <a:gd name="connsiteX49" fmla="*/ 1563685 w 1858035"/>
                <a:gd name="connsiteY49" fmla="*/ 754308 h 2067662"/>
                <a:gd name="connsiteX50" fmla="*/ 1588047 w 1858035"/>
                <a:gd name="connsiteY50" fmla="*/ 722954 h 2067662"/>
                <a:gd name="connsiteX51" fmla="*/ 1617528 w 1858035"/>
                <a:gd name="connsiteY51" fmla="*/ 673147 h 2067662"/>
                <a:gd name="connsiteX52" fmla="*/ 1589705 w 1858035"/>
                <a:gd name="connsiteY52" fmla="*/ 527908 h 2067662"/>
                <a:gd name="connsiteX53" fmla="*/ 1574857 w 1858035"/>
                <a:gd name="connsiteY53" fmla="*/ 433988 h 2067662"/>
                <a:gd name="connsiteX54" fmla="*/ 1596048 w 1858035"/>
                <a:gd name="connsiteY54" fmla="*/ 409193 h 2067662"/>
                <a:gd name="connsiteX55" fmla="*/ 1603400 w 1858035"/>
                <a:gd name="connsiteY55" fmla="*/ 371280 h 2067662"/>
                <a:gd name="connsiteX56" fmla="*/ 1568802 w 1858035"/>
                <a:gd name="connsiteY56" fmla="*/ 335312 h 2067662"/>
                <a:gd name="connsiteX57" fmla="*/ 1558423 w 1858035"/>
                <a:gd name="connsiteY57" fmla="*/ 309364 h 2067662"/>
                <a:gd name="connsiteX58" fmla="*/ 1540187 w 1858035"/>
                <a:gd name="connsiteY58" fmla="*/ 259773 h 2067662"/>
                <a:gd name="connsiteX59" fmla="*/ 1537808 w 1858035"/>
                <a:gd name="connsiteY59" fmla="*/ 190721 h 2067662"/>
                <a:gd name="connsiteX60" fmla="*/ 1542421 w 1858035"/>
                <a:gd name="connsiteY60" fmla="*/ 116264 h 2067662"/>
                <a:gd name="connsiteX61" fmla="*/ 1536294 w 1858035"/>
                <a:gd name="connsiteY61" fmla="*/ 75971 h 2067662"/>
                <a:gd name="connsiteX62" fmla="*/ 1521807 w 1858035"/>
                <a:gd name="connsiteY62" fmla="*/ 0 h 2067662"/>
                <a:gd name="connsiteX63" fmla="*/ 1106343 w 1858035"/>
                <a:gd name="connsiteY63" fmla="*/ 153024 h 2067662"/>
                <a:gd name="connsiteX64" fmla="*/ 737225 w 1858035"/>
                <a:gd name="connsiteY64" fmla="*/ 416473 h 2067662"/>
                <a:gd name="connsiteX65" fmla="*/ 355494 w 1858035"/>
                <a:gd name="connsiteY65" fmla="*/ 661398 h 2067662"/>
                <a:gd name="connsiteX66" fmla="*/ 107326 w 1858035"/>
                <a:gd name="connsiteY66" fmla="*/ 865959 h 2067662"/>
                <a:gd name="connsiteX67" fmla="*/ 37265 w 1858035"/>
                <a:gd name="connsiteY67" fmla="*/ 892123 h 2067662"/>
                <a:gd name="connsiteX68" fmla="*/ 0 w 1858035"/>
                <a:gd name="connsiteY68" fmla="*/ 919946 h 2067662"/>
                <a:gd name="connsiteX69" fmla="*/ 25660 w 1858035"/>
                <a:gd name="connsiteY69" fmla="*/ 978763 h 2067662"/>
                <a:gd name="connsiteX70" fmla="*/ 28255 w 1858035"/>
                <a:gd name="connsiteY70" fmla="*/ 985754 h 2067662"/>
                <a:gd name="connsiteX71" fmla="*/ 48581 w 1858035"/>
                <a:gd name="connsiteY71" fmla="*/ 1094882 h 2067662"/>
                <a:gd name="connsiteX72" fmla="*/ 51753 w 1858035"/>
                <a:gd name="connsiteY72" fmla="*/ 1118668 h 2067662"/>
                <a:gd name="connsiteX73" fmla="*/ 72656 w 1858035"/>
                <a:gd name="connsiteY73" fmla="*/ 1177845 h 2067662"/>
                <a:gd name="connsiteX74" fmla="*/ 141275 w 1858035"/>
                <a:gd name="connsiteY74" fmla="*/ 1249348 h 2067662"/>
                <a:gd name="connsiteX75" fmla="*/ 173567 w 1858035"/>
                <a:gd name="connsiteY75" fmla="*/ 1293676 h 2067662"/>
                <a:gd name="connsiteX76" fmla="*/ 182721 w 1858035"/>
                <a:gd name="connsiteY76" fmla="*/ 1353070 h 2067662"/>
                <a:gd name="connsiteX77" fmla="*/ 178252 w 1858035"/>
                <a:gd name="connsiteY77" fmla="*/ 1360350 h 2067662"/>
                <a:gd name="connsiteX78" fmla="*/ 171548 w 1858035"/>
                <a:gd name="connsiteY78" fmla="*/ 1372603 h 2067662"/>
                <a:gd name="connsiteX79" fmla="*/ 144158 w 1858035"/>
                <a:gd name="connsiteY79" fmla="*/ 1399777 h 2067662"/>
                <a:gd name="connsiteX80" fmla="*/ 128229 w 1858035"/>
                <a:gd name="connsiteY80" fmla="*/ 1416932 h 2067662"/>
                <a:gd name="connsiteX81" fmla="*/ 117345 w 1858035"/>
                <a:gd name="connsiteY81" fmla="*/ 1443817 h 2067662"/>
                <a:gd name="connsiteX82" fmla="*/ 138464 w 1858035"/>
                <a:gd name="connsiteY82" fmla="*/ 1509842 h 2067662"/>
                <a:gd name="connsiteX83" fmla="*/ 159655 w 1858035"/>
                <a:gd name="connsiteY83" fmla="*/ 1573488 h 2067662"/>
                <a:gd name="connsiteX84" fmla="*/ 158070 w 1858035"/>
                <a:gd name="connsiteY84" fmla="*/ 1595255 h 2067662"/>
                <a:gd name="connsiteX85" fmla="*/ 145095 w 1858035"/>
                <a:gd name="connsiteY85" fmla="*/ 1629061 h 2067662"/>
                <a:gd name="connsiteX86" fmla="*/ 145600 w 1858035"/>
                <a:gd name="connsiteY86" fmla="*/ 1643476 h 2067662"/>
                <a:gd name="connsiteX87" fmla="*/ 147978 w 1858035"/>
                <a:gd name="connsiteY87" fmla="*/ 1645711 h 2067662"/>
                <a:gd name="connsiteX88" fmla="*/ 152880 w 1858035"/>
                <a:gd name="connsiteY88" fmla="*/ 1652630 h 2067662"/>
                <a:gd name="connsiteX89" fmla="*/ 167296 w 1858035"/>
                <a:gd name="connsiteY89" fmla="*/ 1659262 h 2067662"/>
                <a:gd name="connsiteX90" fmla="*/ 174504 w 1858035"/>
                <a:gd name="connsiteY90" fmla="*/ 1661424 h 2067662"/>
                <a:gd name="connsiteX91" fmla="*/ 179333 w 1858035"/>
                <a:gd name="connsiteY91" fmla="*/ 1665965 h 2067662"/>
                <a:gd name="connsiteX92" fmla="*/ 181856 w 1858035"/>
                <a:gd name="connsiteY92" fmla="*/ 1673029 h 2067662"/>
                <a:gd name="connsiteX93" fmla="*/ 192091 w 1858035"/>
                <a:gd name="connsiteY93" fmla="*/ 1694364 h 2067662"/>
                <a:gd name="connsiteX94" fmla="*/ 199803 w 1858035"/>
                <a:gd name="connsiteY94" fmla="*/ 1710726 h 2067662"/>
                <a:gd name="connsiteX95" fmla="*/ 209750 w 1858035"/>
                <a:gd name="connsiteY95" fmla="*/ 1726944 h 2067662"/>
                <a:gd name="connsiteX96" fmla="*/ 212201 w 1858035"/>
                <a:gd name="connsiteY96" fmla="*/ 1726872 h 2067662"/>
                <a:gd name="connsiteX97" fmla="*/ 224094 w 1858035"/>
                <a:gd name="connsiteY97" fmla="*/ 1731413 h 2067662"/>
                <a:gd name="connsiteX98" fmla="*/ 250331 w 1858035"/>
                <a:gd name="connsiteY98" fmla="*/ 1737612 h 2067662"/>
                <a:gd name="connsiteX99" fmla="*/ 266909 w 1858035"/>
                <a:gd name="connsiteY99" fmla="*/ 1737035 h 2067662"/>
                <a:gd name="connsiteX100" fmla="*/ 302084 w 1858035"/>
                <a:gd name="connsiteY100" fmla="*/ 1731125 h 2067662"/>
                <a:gd name="connsiteX101" fmla="*/ 321040 w 1858035"/>
                <a:gd name="connsiteY101" fmla="*/ 1730476 h 2067662"/>
                <a:gd name="connsiteX102" fmla="*/ 347421 w 1858035"/>
                <a:gd name="connsiteY102" fmla="*/ 1741576 h 2067662"/>
                <a:gd name="connsiteX103" fmla="*/ 357512 w 1858035"/>
                <a:gd name="connsiteY103" fmla="*/ 1757866 h 2067662"/>
                <a:gd name="connsiteX104" fmla="*/ 365225 w 1858035"/>
                <a:gd name="connsiteY104" fmla="*/ 1779129 h 2067662"/>
                <a:gd name="connsiteX105" fmla="*/ 377767 w 1858035"/>
                <a:gd name="connsiteY105" fmla="*/ 1800249 h 2067662"/>
                <a:gd name="connsiteX106" fmla="*/ 441196 w 1858035"/>
                <a:gd name="connsiteY106" fmla="*/ 1857696 h 2067662"/>
                <a:gd name="connsiteX107" fmla="*/ 448476 w 1858035"/>
                <a:gd name="connsiteY107" fmla="*/ 1864543 h 2067662"/>
                <a:gd name="connsiteX108" fmla="*/ 461018 w 1858035"/>
                <a:gd name="connsiteY108" fmla="*/ 1885662 h 2067662"/>
                <a:gd name="connsiteX109" fmla="*/ 489057 w 1858035"/>
                <a:gd name="connsiteY109" fmla="*/ 1944551 h 2067662"/>
                <a:gd name="connsiteX110" fmla="*/ 496625 w 1858035"/>
                <a:gd name="connsiteY110" fmla="*/ 1956156 h 2067662"/>
                <a:gd name="connsiteX111" fmla="*/ 501527 w 1858035"/>
                <a:gd name="connsiteY111" fmla="*/ 1963075 h 2067662"/>
                <a:gd name="connsiteX112" fmla="*/ 525889 w 1858035"/>
                <a:gd name="connsiteY112" fmla="*/ 1983762 h 2067662"/>
                <a:gd name="connsiteX113" fmla="*/ 535692 w 1858035"/>
                <a:gd name="connsiteY113" fmla="*/ 1993132 h 2067662"/>
                <a:gd name="connsiteX114" fmla="*/ 554865 w 1858035"/>
                <a:gd name="connsiteY114" fmla="*/ 2001998 h 2067662"/>
                <a:gd name="connsiteX115" fmla="*/ 688500 w 1858035"/>
                <a:gd name="connsiteY115" fmla="*/ 2056706 h 2067662"/>
                <a:gd name="connsiteX116" fmla="*/ 689365 w 1858035"/>
                <a:gd name="connsiteY116" fmla="*/ 2059373 h 2067662"/>
                <a:gd name="connsiteX117" fmla="*/ 691671 w 1858035"/>
                <a:gd name="connsiteY117" fmla="*/ 2059301 h 2067662"/>
                <a:gd name="connsiteX118" fmla="*/ 698807 w 1858035"/>
                <a:gd name="connsiteY118" fmla="*/ 2061391 h 2067662"/>
                <a:gd name="connsiteX119" fmla="*/ 701114 w 1858035"/>
                <a:gd name="connsiteY119" fmla="*/ 2061319 h 2067662"/>
                <a:gd name="connsiteX120" fmla="*/ 706015 w 1858035"/>
                <a:gd name="connsiteY120" fmla="*/ 2063554 h 2067662"/>
                <a:gd name="connsiteX121" fmla="*/ 717908 w 1858035"/>
                <a:gd name="connsiteY121" fmla="*/ 2065500 h 2067662"/>
                <a:gd name="connsiteX122" fmla="*/ 725044 w 1858035"/>
                <a:gd name="connsiteY122" fmla="*/ 2067662 h 2067662"/>
                <a:gd name="connsiteX123" fmla="*/ 750344 w 1858035"/>
                <a:gd name="connsiteY123" fmla="*/ 2047840 h 2067662"/>
                <a:gd name="connsiteX124" fmla="*/ 781482 w 1858035"/>
                <a:gd name="connsiteY124" fmla="*/ 1989456 h 2067662"/>
                <a:gd name="connsiteX125" fmla="*/ 803682 w 1858035"/>
                <a:gd name="connsiteY125" fmla="*/ 1947939 h 2067662"/>
                <a:gd name="connsiteX126" fmla="*/ 819540 w 1858035"/>
                <a:gd name="connsiteY126" fmla="*/ 1928261 h 2067662"/>
                <a:gd name="connsiteX127" fmla="*/ 835397 w 1858035"/>
                <a:gd name="connsiteY127" fmla="*/ 1908511 h 2067662"/>
                <a:gd name="connsiteX128" fmla="*/ 856300 w 1858035"/>
                <a:gd name="connsiteY128" fmla="*/ 1895970 h 2067662"/>
                <a:gd name="connsiteX129" fmla="*/ 879437 w 1858035"/>
                <a:gd name="connsiteY129" fmla="*/ 1880977 h 2067662"/>
                <a:gd name="connsiteX130" fmla="*/ 958869 w 1858035"/>
                <a:gd name="connsiteY130" fmla="*/ 1854164 h 2067662"/>
                <a:gd name="connsiteX131" fmla="*/ 977537 w 1858035"/>
                <a:gd name="connsiteY131" fmla="*/ 1848758 h 2067662"/>
                <a:gd name="connsiteX132" fmla="*/ 977465 w 1858035"/>
                <a:gd name="connsiteY132" fmla="*/ 1846379 h 2067662"/>
                <a:gd name="connsiteX133" fmla="*/ 982006 w 1858035"/>
                <a:gd name="connsiteY133" fmla="*/ 1839099 h 2067662"/>
                <a:gd name="connsiteX134" fmla="*/ 982078 w 1858035"/>
                <a:gd name="connsiteY134" fmla="*/ 1841478 h 2067662"/>
                <a:gd name="connsiteX135" fmla="*/ 984457 w 1858035"/>
                <a:gd name="connsiteY135" fmla="*/ 1841406 h 2067662"/>
                <a:gd name="connsiteX136" fmla="*/ 988998 w 1858035"/>
                <a:gd name="connsiteY136" fmla="*/ 1838883 h 2067662"/>
                <a:gd name="connsiteX137" fmla="*/ 1040390 w 1858035"/>
                <a:gd name="connsiteY137" fmla="*/ 1820503 h 2067662"/>
                <a:gd name="connsiteX138" fmla="*/ 1129192 w 1858035"/>
                <a:gd name="connsiteY138" fmla="*/ 1788572 h 2067662"/>
                <a:gd name="connsiteX139" fmla="*/ 1138706 w 1858035"/>
                <a:gd name="connsiteY139" fmla="*/ 1790590 h 2067662"/>
                <a:gd name="connsiteX140" fmla="*/ 1176908 w 1858035"/>
                <a:gd name="connsiteY140" fmla="*/ 1801330 h 2067662"/>
                <a:gd name="connsiteX141" fmla="*/ 1211074 w 1858035"/>
                <a:gd name="connsiteY141" fmla="*/ 1828864 h 2067662"/>
                <a:gd name="connsiteX142" fmla="*/ 1218137 w 1858035"/>
                <a:gd name="connsiteY142" fmla="*/ 1840397 h 2067662"/>
                <a:gd name="connsiteX143" fmla="*/ 1282864 w 1858035"/>
                <a:gd name="connsiteY143" fmla="*/ 1776463 h 206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858035" h="2067662">
                  <a:moveTo>
                    <a:pt x="1282864" y="1776463"/>
                  </a:moveTo>
                  <a:cubicBezTo>
                    <a:pt x="1308885" y="1772642"/>
                    <a:pt x="1331229" y="1785977"/>
                    <a:pt x="1339158" y="1800465"/>
                  </a:cubicBezTo>
                  <a:cubicBezTo>
                    <a:pt x="1348601" y="1817764"/>
                    <a:pt x="1369720" y="1820359"/>
                    <a:pt x="1389109" y="1820575"/>
                  </a:cubicBezTo>
                  <a:cubicBezTo>
                    <a:pt x="1418013" y="1820935"/>
                    <a:pt x="1440934" y="1822377"/>
                    <a:pt x="1459170" y="1824972"/>
                  </a:cubicBezTo>
                  <a:cubicBezTo>
                    <a:pt x="1489443" y="1829296"/>
                    <a:pt x="1502345" y="1851713"/>
                    <a:pt x="1534637" y="1915575"/>
                  </a:cubicBezTo>
                  <a:cubicBezTo>
                    <a:pt x="1547539" y="1932153"/>
                    <a:pt x="1560873" y="1940226"/>
                    <a:pt x="1575217" y="1940226"/>
                  </a:cubicBezTo>
                  <a:cubicBezTo>
                    <a:pt x="1575217" y="1940226"/>
                    <a:pt x="1575217" y="1940226"/>
                    <a:pt x="1575217" y="1940226"/>
                  </a:cubicBezTo>
                  <a:cubicBezTo>
                    <a:pt x="1608013" y="1940226"/>
                    <a:pt x="1640377" y="1898060"/>
                    <a:pt x="1651044" y="1884221"/>
                  </a:cubicBezTo>
                  <a:cubicBezTo>
                    <a:pt x="1676344" y="1851280"/>
                    <a:pt x="1694364" y="1829585"/>
                    <a:pt x="1713321" y="1827783"/>
                  </a:cubicBezTo>
                  <a:cubicBezTo>
                    <a:pt x="1725790" y="1826630"/>
                    <a:pt x="1728241" y="1826413"/>
                    <a:pt x="1737612" y="1809979"/>
                  </a:cubicBezTo>
                  <a:cubicBezTo>
                    <a:pt x="1743666" y="1799311"/>
                    <a:pt x="1752892" y="1791959"/>
                    <a:pt x="1763416" y="1787635"/>
                  </a:cubicBezTo>
                  <a:cubicBezTo>
                    <a:pt x="1768822" y="1743955"/>
                    <a:pt x="1823530" y="1705104"/>
                    <a:pt x="1841910" y="1702437"/>
                  </a:cubicBezTo>
                  <a:cubicBezTo>
                    <a:pt x="1849190" y="1701356"/>
                    <a:pt x="1852866" y="1699266"/>
                    <a:pt x="1853731" y="1697824"/>
                  </a:cubicBezTo>
                  <a:cubicBezTo>
                    <a:pt x="1854308" y="1696887"/>
                    <a:pt x="1854163" y="1694725"/>
                    <a:pt x="1853298" y="1692130"/>
                  </a:cubicBezTo>
                  <a:lnTo>
                    <a:pt x="1851785" y="1687589"/>
                  </a:lnTo>
                  <a:lnTo>
                    <a:pt x="1853875" y="1683264"/>
                  </a:lnTo>
                  <a:cubicBezTo>
                    <a:pt x="1859786" y="1671011"/>
                    <a:pt x="1860723" y="1669064"/>
                    <a:pt x="1847820" y="1648017"/>
                  </a:cubicBezTo>
                  <a:lnTo>
                    <a:pt x="1846523" y="1645927"/>
                  </a:lnTo>
                  <a:lnTo>
                    <a:pt x="1846163" y="1643476"/>
                  </a:lnTo>
                  <a:cubicBezTo>
                    <a:pt x="1837369" y="1581056"/>
                    <a:pt x="1810556" y="1543719"/>
                    <a:pt x="1794338" y="1537232"/>
                  </a:cubicBezTo>
                  <a:cubicBezTo>
                    <a:pt x="1770768" y="1527717"/>
                    <a:pt x="1765506" y="1510562"/>
                    <a:pt x="1766083" y="1500976"/>
                  </a:cubicBezTo>
                  <a:cubicBezTo>
                    <a:pt x="1765722" y="1493119"/>
                    <a:pt x="1762983" y="1433726"/>
                    <a:pt x="1763127" y="1415274"/>
                  </a:cubicBezTo>
                  <a:cubicBezTo>
                    <a:pt x="1763200" y="1407922"/>
                    <a:pt x="1750009" y="1404030"/>
                    <a:pt x="1746261" y="1403092"/>
                  </a:cubicBezTo>
                  <a:cubicBezTo>
                    <a:pt x="1739269" y="1403309"/>
                    <a:pt x="1710077" y="1404030"/>
                    <a:pt x="1688165" y="1402516"/>
                  </a:cubicBezTo>
                  <a:lnTo>
                    <a:pt x="1680164" y="1401939"/>
                  </a:lnTo>
                  <a:lnTo>
                    <a:pt x="1677786" y="1394227"/>
                  </a:lnTo>
                  <a:cubicBezTo>
                    <a:pt x="1663226" y="1347520"/>
                    <a:pt x="1690976" y="1324670"/>
                    <a:pt x="1720385" y="1300524"/>
                  </a:cubicBezTo>
                  <a:lnTo>
                    <a:pt x="1726944" y="1295118"/>
                  </a:lnTo>
                  <a:cubicBezTo>
                    <a:pt x="1739414" y="1284739"/>
                    <a:pt x="1741576" y="1273782"/>
                    <a:pt x="1741143" y="1266430"/>
                  </a:cubicBezTo>
                  <a:cubicBezTo>
                    <a:pt x="1740711" y="1258718"/>
                    <a:pt x="1737323" y="1253168"/>
                    <a:pt x="1735521" y="1251366"/>
                  </a:cubicBezTo>
                  <a:cubicBezTo>
                    <a:pt x="1733935" y="1251366"/>
                    <a:pt x="1731701" y="1251510"/>
                    <a:pt x="1729539" y="1251654"/>
                  </a:cubicBezTo>
                  <a:cubicBezTo>
                    <a:pt x="1718294" y="1252447"/>
                    <a:pt x="1694869" y="1254177"/>
                    <a:pt x="1687949" y="1229238"/>
                  </a:cubicBezTo>
                  <a:cubicBezTo>
                    <a:pt x="1682759" y="1210281"/>
                    <a:pt x="1681318" y="1188801"/>
                    <a:pt x="1680020" y="1168042"/>
                  </a:cubicBezTo>
                  <a:lnTo>
                    <a:pt x="1678939" y="1151536"/>
                  </a:lnTo>
                  <a:lnTo>
                    <a:pt x="1684129" y="1147716"/>
                  </a:lnTo>
                  <a:cubicBezTo>
                    <a:pt x="1703158" y="1133733"/>
                    <a:pt x="1714042" y="1117083"/>
                    <a:pt x="1716564" y="1098270"/>
                  </a:cubicBezTo>
                  <a:cubicBezTo>
                    <a:pt x="1720096" y="1071601"/>
                    <a:pt x="1706185" y="1045796"/>
                    <a:pt x="1697391" y="1034696"/>
                  </a:cubicBezTo>
                  <a:cubicBezTo>
                    <a:pt x="1684057" y="1017902"/>
                    <a:pt x="1677570" y="998584"/>
                    <a:pt x="1680885" y="985538"/>
                  </a:cubicBezTo>
                  <a:cubicBezTo>
                    <a:pt x="1682615" y="978763"/>
                    <a:pt x="1686868" y="973573"/>
                    <a:pt x="1692922" y="971050"/>
                  </a:cubicBezTo>
                  <a:cubicBezTo>
                    <a:pt x="1694508" y="970401"/>
                    <a:pt x="1696094" y="969753"/>
                    <a:pt x="1697608" y="969176"/>
                  </a:cubicBezTo>
                  <a:cubicBezTo>
                    <a:pt x="1705825" y="966005"/>
                    <a:pt x="1707554" y="965356"/>
                    <a:pt x="1708419" y="957283"/>
                  </a:cubicBezTo>
                  <a:cubicBezTo>
                    <a:pt x="1708852" y="953030"/>
                    <a:pt x="1708275" y="951877"/>
                    <a:pt x="1708275" y="951877"/>
                  </a:cubicBezTo>
                  <a:cubicBezTo>
                    <a:pt x="1707627" y="951228"/>
                    <a:pt x="1703662" y="948922"/>
                    <a:pt x="1682759" y="949066"/>
                  </a:cubicBezTo>
                  <a:cubicBezTo>
                    <a:pt x="1682615" y="949066"/>
                    <a:pt x="1682471" y="949066"/>
                    <a:pt x="1682327" y="949066"/>
                  </a:cubicBezTo>
                  <a:cubicBezTo>
                    <a:pt x="1650540" y="949066"/>
                    <a:pt x="1637854" y="927154"/>
                    <a:pt x="1623150" y="901854"/>
                  </a:cubicBezTo>
                  <a:cubicBezTo>
                    <a:pt x="1620555" y="897457"/>
                    <a:pt x="1617888" y="892772"/>
                    <a:pt x="1614933" y="887943"/>
                  </a:cubicBezTo>
                  <a:cubicBezTo>
                    <a:pt x="1605779" y="872878"/>
                    <a:pt x="1587759" y="865382"/>
                    <a:pt x="1568658" y="857525"/>
                  </a:cubicBezTo>
                  <a:cubicBezTo>
                    <a:pt x="1552729" y="850894"/>
                    <a:pt x="1536222" y="844119"/>
                    <a:pt x="1522672" y="832226"/>
                  </a:cubicBezTo>
                  <a:cubicBezTo>
                    <a:pt x="1508184" y="819540"/>
                    <a:pt x="1507030" y="807142"/>
                    <a:pt x="1508616" y="798997"/>
                  </a:cubicBezTo>
                  <a:cubicBezTo>
                    <a:pt x="1513157" y="775499"/>
                    <a:pt x="1545016" y="760939"/>
                    <a:pt x="1563685" y="754308"/>
                  </a:cubicBezTo>
                  <a:cubicBezTo>
                    <a:pt x="1575866" y="749983"/>
                    <a:pt x="1580191" y="741118"/>
                    <a:pt x="1588047" y="722954"/>
                  </a:cubicBezTo>
                  <a:cubicBezTo>
                    <a:pt x="1594174" y="708754"/>
                    <a:pt x="1601887" y="691167"/>
                    <a:pt x="1617528" y="673147"/>
                  </a:cubicBezTo>
                  <a:cubicBezTo>
                    <a:pt x="1645206" y="641288"/>
                    <a:pt x="1624447" y="594941"/>
                    <a:pt x="1589705" y="527908"/>
                  </a:cubicBezTo>
                  <a:cubicBezTo>
                    <a:pt x="1565487" y="481272"/>
                    <a:pt x="1568298" y="451071"/>
                    <a:pt x="1574857" y="433988"/>
                  </a:cubicBezTo>
                  <a:cubicBezTo>
                    <a:pt x="1580263" y="419861"/>
                    <a:pt x="1589201" y="412004"/>
                    <a:pt x="1596048" y="409193"/>
                  </a:cubicBezTo>
                  <a:cubicBezTo>
                    <a:pt x="1599580" y="405733"/>
                    <a:pt x="1604481" y="388795"/>
                    <a:pt x="1603400" y="371280"/>
                  </a:cubicBezTo>
                  <a:lnTo>
                    <a:pt x="1568802" y="335312"/>
                  </a:lnTo>
                  <a:lnTo>
                    <a:pt x="1558423" y="309364"/>
                  </a:lnTo>
                  <a:lnTo>
                    <a:pt x="1540187" y="259773"/>
                  </a:lnTo>
                  <a:lnTo>
                    <a:pt x="1537808" y="190721"/>
                  </a:lnTo>
                  <a:lnTo>
                    <a:pt x="1542421" y="116264"/>
                  </a:lnTo>
                  <a:lnTo>
                    <a:pt x="1536294" y="75971"/>
                  </a:lnTo>
                  <a:lnTo>
                    <a:pt x="1521807" y="0"/>
                  </a:lnTo>
                  <a:lnTo>
                    <a:pt x="1106343" y="153024"/>
                  </a:lnTo>
                  <a:lnTo>
                    <a:pt x="737225" y="416473"/>
                  </a:lnTo>
                  <a:lnTo>
                    <a:pt x="355494" y="661398"/>
                  </a:lnTo>
                  <a:lnTo>
                    <a:pt x="107326" y="865959"/>
                  </a:lnTo>
                  <a:lnTo>
                    <a:pt x="37265" y="892123"/>
                  </a:lnTo>
                  <a:lnTo>
                    <a:pt x="0" y="919946"/>
                  </a:lnTo>
                  <a:lnTo>
                    <a:pt x="25660" y="978763"/>
                  </a:lnTo>
                  <a:lnTo>
                    <a:pt x="28255" y="985754"/>
                  </a:lnTo>
                  <a:lnTo>
                    <a:pt x="48581" y="1094882"/>
                  </a:lnTo>
                  <a:lnTo>
                    <a:pt x="51753" y="1118668"/>
                  </a:lnTo>
                  <a:lnTo>
                    <a:pt x="72656" y="1177845"/>
                  </a:lnTo>
                  <a:lnTo>
                    <a:pt x="141275" y="1249348"/>
                  </a:lnTo>
                  <a:lnTo>
                    <a:pt x="173567" y="1293676"/>
                  </a:lnTo>
                  <a:lnTo>
                    <a:pt x="182721" y="1353070"/>
                  </a:lnTo>
                  <a:lnTo>
                    <a:pt x="178252" y="1360350"/>
                  </a:lnTo>
                  <a:lnTo>
                    <a:pt x="171548" y="1372603"/>
                  </a:lnTo>
                  <a:lnTo>
                    <a:pt x="144158" y="1399777"/>
                  </a:lnTo>
                  <a:lnTo>
                    <a:pt x="128229" y="1416932"/>
                  </a:lnTo>
                  <a:lnTo>
                    <a:pt x="117345" y="1443817"/>
                  </a:lnTo>
                  <a:lnTo>
                    <a:pt x="138464" y="1509842"/>
                  </a:lnTo>
                  <a:lnTo>
                    <a:pt x="159655" y="1573488"/>
                  </a:lnTo>
                  <a:lnTo>
                    <a:pt x="158070" y="1595255"/>
                  </a:lnTo>
                  <a:lnTo>
                    <a:pt x="145095" y="1629061"/>
                  </a:lnTo>
                  <a:lnTo>
                    <a:pt x="145600" y="1643476"/>
                  </a:lnTo>
                  <a:lnTo>
                    <a:pt x="147978" y="1645711"/>
                  </a:lnTo>
                  <a:lnTo>
                    <a:pt x="152880" y="1652630"/>
                  </a:lnTo>
                  <a:lnTo>
                    <a:pt x="167296" y="1659262"/>
                  </a:lnTo>
                  <a:lnTo>
                    <a:pt x="174504" y="1661424"/>
                  </a:lnTo>
                  <a:lnTo>
                    <a:pt x="179333" y="1665965"/>
                  </a:lnTo>
                  <a:lnTo>
                    <a:pt x="181856" y="1673029"/>
                  </a:lnTo>
                  <a:lnTo>
                    <a:pt x="192091" y="1694364"/>
                  </a:lnTo>
                  <a:lnTo>
                    <a:pt x="199803" y="1710726"/>
                  </a:lnTo>
                  <a:lnTo>
                    <a:pt x="209750" y="1726944"/>
                  </a:lnTo>
                  <a:lnTo>
                    <a:pt x="212201" y="1726872"/>
                  </a:lnTo>
                  <a:lnTo>
                    <a:pt x="224094" y="1731413"/>
                  </a:lnTo>
                  <a:lnTo>
                    <a:pt x="250331" y="1737612"/>
                  </a:lnTo>
                  <a:lnTo>
                    <a:pt x="266909" y="1737035"/>
                  </a:lnTo>
                  <a:lnTo>
                    <a:pt x="302084" y="1731125"/>
                  </a:lnTo>
                  <a:lnTo>
                    <a:pt x="321040" y="1730476"/>
                  </a:lnTo>
                  <a:lnTo>
                    <a:pt x="347421" y="1741576"/>
                  </a:lnTo>
                  <a:lnTo>
                    <a:pt x="357512" y="1757866"/>
                  </a:lnTo>
                  <a:lnTo>
                    <a:pt x="365225" y="1779129"/>
                  </a:lnTo>
                  <a:lnTo>
                    <a:pt x="377767" y="1800249"/>
                  </a:lnTo>
                  <a:lnTo>
                    <a:pt x="441196" y="1857696"/>
                  </a:lnTo>
                  <a:lnTo>
                    <a:pt x="448476" y="1864543"/>
                  </a:lnTo>
                  <a:lnTo>
                    <a:pt x="461018" y="1885662"/>
                  </a:lnTo>
                  <a:lnTo>
                    <a:pt x="489057" y="1944551"/>
                  </a:lnTo>
                  <a:lnTo>
                    <a:pt x="496625" y="1956156"/>
                  </a:lnTo>
                  <a:lnTo>
                    <a:pt x="501527" y="1963075"/>
                  </a:lnTo>
                  <a:lnTo>
                    <a:pt x="525889" y="1983762"/>
                  </a:lnTo>
                  <a:lnTo>
                    <a:pt x="535692" y="1993132"/>
                  </a:lnTo>
                  <a:lnTo>
                    <a:pt x="554865" y="2001998"/>
                  </a:lnTo>
                  <a:lnTo>
                    <a:pt x="688500" y="2056706"/>
                  </a:lnTo>
                  <a:lnTo>
                    <a:pt x="689365" y="2059373"/>
                  </a:lnTo>
                  <a:lnTo>
                    <a:pt x="691671" y="2059301"/>
                  </a:lnTo>
                  <a:lnTo>
                    <a:pt x="698807" y="2061391"/>
                  </a:lnTo>
                  <a:lnTo>
                    <a:pt x="701114" y="2061319"/>
                  </a:lnTo>
                  <a:lnTo>
                    <a:pt x="706015" y="2063554"/>
                  </a:lnTo>
                  <a:lnTo>
                    <a:pt x="717908" y="2065500"/>
                  </a:lnTo>
                  <a:lnTo>
                    <a:pt x="725044" y="2067662"/>
                  </a:lnTo>
                  <a:lnTo>
                    <a:pt x="750344" y="2047840"/>
                  </a:lnTo>
                  <a:lnTo>
                    <a:pt x="781482" y="1989456"/>
                  </a:lnTo>
                  <a:lnTo>
                    <a:pt x="803682" y="1947939"/>
                  </a:lnTo>
                  <a:lnTo>
                    <a:pt x="819540" y="1928261"/>
                  </a:lnTo>
                  <a:lnTo>
                    <a:pt x="835397" y="1908511"/>
                  </a:lnTo>
                  <a:lnTo>
                    <a:pt x="856300" y="1895970"/>
                  </a:lnTo>
                  <a:lnTo>
                    <a:pt x="879437" y="1880977"/>
                  </a:lnTo>
                  <a:lnTo>
                    <a:pt x="958869" y="1854164"/>
                  </a:lnTo>
                  <a:lnTo>
                    <a:pt x="977537" y="1848758"/>
                  </a:lnTo>
                  <a:lnTo>
                    <a:pt x="977465" y="1846379"/>
                  </a:lnTo>
                  <a:lnTo>
                    <a:pt x="982006" y="1839099"/>
                  </a:lnTo>
                  <a:lnTo>
                    <a:pt x="982078" y="1841478"/>
                  </a:lnTo>
                  <a:lnTo>
                    <a:pt x="984457" y="1841406"/>
                  </a:lnTo>
                  <a:lnTo>
                    <a:pt x="988998" y="1838883"/>
                  </a:lnTo>
                  <a:lnTo>
                    <a:pt x="1040390" y="1820503"/>
                  </a:lnTo>
                  <a:lnTo>
                    <a:pt x="1129192" y="1788572"/>
                  </a:lnTo>
                  <a:lnTo>
                    <a:pt x="1138706" y="1790590"/>
                  </a:lnTo>
                  <a:lnTo>
                    <a:pt x="1176908" y="1801330"/>
                  </a:lnTo>
                  <a:lnTo>
                    <a:pt x="1211074" y="1828864"/>
                  </a:lnTo>
                  <a:lnTo>
                    <a:pt x="1218137" y="1840397"/>
                  </a:lnTo>
                  <a:cubicBezTo>
                    <a:pt x="1236229" y="1791311"/>
                    <a:pt x="1265349" y="1779057"/>
                    <a:pt x="1282864" y="1776463"/>
                  </a:cubicBezTo>
                  <a:close/>
                </a:path>
              </a:pathLst>
            </a:custGeom>
            <a:solidFill>
              <a:srgbClr val="E4ECE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3" name="Vrije vorm: vorm 32">
              <a:hlinkClick r:id="" action="ppaction://noaction"/>
              <a:extLst>
                <a:ext uri="{FF2B5EF4-FFF2-40B4-BE49-F238E27FC236}">
                  <a16:creationId xmlns:a16="http://schemas.microsoft.com/office/drawing/2014/main" id="{D4155D5D-0820-6BF1-B89E-BA875130ED3D}"/>
                </a:ext>
              </a:extLst>
            </p:cNvPr>
            <p:cNvSpPr/>
            <p:nvPr/>
          </p:nvSpPr>
          <p:spPr>
            <a:xfrm>
              <a:off x="5657390" y="1083301"/>
              <a:ext cx="1242168" cy="951509"/>
            </a:xfrm>
            <a:custGeom>
              <a:avLst/>
              <a:gdLst>
                <a:gd name="connsiteX0" fmla="*/ 252226 w 2006863"/>
                <a:gd name="connsiteY0" fmla="*/ 950435 h 1537271"/>
                <a:gd name="connsiteX1" fmla="*/ 295329 w 2006863"/>
                <a:gd name="connsiteY1" fmla="*/ 1086665 h 1537271"/>
                <a:gd name="connsiteX2" fmla="*/ 235936 w 2006863"/>
                <a:gd name="connsiteY2" fmla="*/ 1167754 h 1537271"/>
                <a:gd name="connsiteX3" fmla="*/ 212150 w 2006863"/>
                <a:gd name="connsiteY3" fmla="*/ 1178999 h 1537271"/>
                <a:gd name="connsiteX4" fmla="*/ 200689 w 2006863"/>
                <a:gd name="connsiteY4" fmla="*/ 1185125 h 1537271"/>
                <a:gd name="connsiteX5" fmla="*/ 92787 w 2006863"/>
                <a:gd name="connsiteY5" fmla="*/ 1193919 h 1537271"/>
                <a:gd name="connsiteX6" fmla="*/ 3985 w 2006863"/>
                <a:gd name="connsiteY6" fmla="*/ 1245023 h 1537271"/>
                <a:gd name="connsiteX7" fmla="*/ 4418 w 2006863"/>
                <a:gd name="connsiteY7" fmla="*/ 1278468 h 1537271"/>
                <a:gd name="connsiteX8" fmla="*/ 29862 w 2006863"/>
                <a:gd name="connsiteY8" fmla="*/ 1352781 h 1537271"/>
                <a:gd name="connsiteX9" fmla="*/ 30078 w 2006863"/>
                <a:gd name="connsiteY9" fmla="*/ 1360782 h 1537271"/>
                <a:gd name="connsiteX10" fmla="*/ 21284 w 2006863"/>
                <a:gd name="connsiteY10" fmla="*/ 1388605 h 1537271"/>
                <a:gd name="connsiteX11" fmla="*/ 26042 w 2006863"/>
                <a:gd name="connsiteY11" fmla="*/ 1393218 h 1537271"/>
                <a:gd name="connsiteX12" fmla="*/ 57684 w 2006863"/>
                <a:gd name="connsiteY12" fmla="*/ 1428753 h 1537271"/>
                <a:gd name="connsiteX13" fmla="*/ 75920 w 2006863"/>
                <a:gd name="connsiteY13" fmla="*/ 1441583 h 1537271"/>
                <a:gd name="connsiteX14" fmla="*/ 80461 w 2006863"/>
                <a:gd name="connsiteY14" fmla="*/ 1430915 h 1537271"/>
                <a:gd name="connsiteX15" fmla="*/ 102878 w 2006863"/>
                <a:gd name="connsiteY15" fmla="*/ 1401867 h 1537271"/>
                <a:gd name="connsiteX16" fmla="*/ 143675 w 2006863"/>
                <a:gd name="connsiteY16" fmla="*/ 1419094 h 1537271"/>
                <a:gd name="connsiteX17" fmla="*/ 145260 w 2006863"/>
                <a:gd name="connsiteY17" fmla="*/ 1418229 h 1537271"/>
                <a:gd name="connsiteX18" fmla="*/ 199248 w 2006863"/>
                <a:gd name="connsiteY18" fmla="*/ 1396677 h 1537271"/>
                <a:gd name="connsiteX19" fmla="*/ 238963 w 2006863"/>
                <a:gd name="connsiteY19" fmla="*/ 1421905 h 1537271"/>
                <a:gd name="connsiteX20" fmla="*/ 301095 w 2006863"/>
                <a:gd name="connsiteY20" fmla="*/ 1442448 h 1537271"/>
                <a:gd name="connsiteX21" fmla="*/ 311835 w 2006863"/>
                <a:gd name="connsiteY21" fmla="*/ 1440646 h 1537271"/>
                <a:gd name="connsiteX22" fmla="*/ 314430 w 2006863"/>
                <a:gd name="connsiteY22" fmla="*/ 1451169 h 1537271"/>
                <a:gd name="connsiteX23" fmla="*/ 332161 w 2006863"/>
                <a:gd name="connsiteY23" fmla="*/ 1473514 h 1537271"/>
                <a:gd name="connsiteX24" fmla="*/ 343910 w 2006863"/>
                <a:gd name="connsiteY24" fmla="*/ 1458017 h 1537271"/>
                <a:gd name="connsiteX25" fmla="*/ 361642 w 2006863"/>
                <a:gd name="connsiteY25" fmla="*/ 1431636 h 1537271"/>
                <a:gd name="connsiteX26" fmla="*/ 383986 w 2006863"/>
                <a:gd name="connsiteY26" fmla="*/ 1437691 h 1537271"/>
                <a:gd name="connsiteX27" fmla="*/ 392564 w 2006863"/>
                <a:gd name="connsiteY27" fmla="*/ 1471279 h 1537271"/>
                <a:gd name="connsiteX28" fmla="*/ 394078 w 2006863"/>
                <a:gd name="connsiteY28" fmla="*/ 1494849 h 1537271"/>
                <a:gd name="connsiteX29" fmla="*/ 399484 w 2006863"/>
                <a:gd name="connsiteY29" fmla="*/ 1499246 h 1537271"/>
                <a:gd name="connsiteX30" fmla="*/ 409863 w 2006863"/>
                <a:gd name="connsiteY30" fmla="*/ 1501264 h 1537271"/>
                <a:gd name="connsiteX31" fmla="*/ 408998 w 2006863"/>
                <a:gd name="connsiteY31" fmla="*/ 1511788 h 1537271"/>
                <a:gd name="connsiteX32" fmla="*/ 412386 w 2006863"/>
                <a:gd name="connsiteY32" fmla="*/ 1530673 h 1537271"/>
                <a:gd name="connsiteX33" fmla="*/ 458012 w 2006863"/>
                <a:gd name="connsiteY33" fmla="*/ 1522456 h 1537271"/>
                <a:gd name="connsiteX34" fmla="*/ 490808 w 2006863"/>
                <a:gd name="connsiteY34" fmla="*/ 1513662 h 1537271"/>
                <a:gd name="connsiteX35" fmla="*/ 491240 w 2006863"/>
                <a:gd name="connsiteY35" fmla="*/ 1513662 h 1537271"/>
                <a:gd name="connsiteX36" fmla="*/ 491673 w 2006863"/>
                <a:gd name="connsiteY36" fmla="*/ 1513662 h 1537271"/>
                <a:gd name="connsiteX37" fmla="*/ 546525 w 2006863"/>
                <a:gd name="connsiteY37" fmla="*/ 1525771 h 1537271"/>
                <a:gd name="connsiteX38" fmla="*/ 587394 w 2006863"/>
                <a:gd name="connsiteY38" fmla="*/ 1524185 h 1537271"/>
                <a:gd name="connsiteX39" fmla="*/ 644696 w 2006863"/>
                <a:gd name="connsiteY39" fmla="*/ 1521302 h 1537271"/>
                <a:gd name="connsiteX40" fmla="*/ 667690 w 2006863"/>
                <a:gd name="connsiteY40" fmla="*/ 1524041 h 1537271"/>
                <a:gd name="connsiteX41" fmla="*/ 762186 w 2006863"/>
                <a:gd name="connsiteY41" fmla="*/ 1532619 h 1537271"/>
                <a:gd name="connsiteX42" fmla="*/ 774655 w 2006863"/>
                <a:gd name="connsiteY42" fmla="*/ 1537016 h 1537271"/>
                <a:gd name="connsiteX43" fmla="*/ 797649 w 2006863"/>
                <a:gd name="connsiteY43" fmla="*/ 1515031 h 1537271"/>
                <a:gd name="connsiteX44" fmla="*/ 874917 w 2006863"/>
                <a:gd name="connsiteY44" fmla="*/ 1460900 h 1537271"/>
                <a:gd name="connsiteX45" fmla="*/ 954276 w 2006863"/>
                <a:gd name="connsiteY45" fmla="*/ 1449800 h 1537271"/>
                <a:gd name="connsiteX46" fmla="*/ 985126 w 2006863"/>
                <a:gd name="connsiteY46" fmla="*/ 1486416 h 1537271"/>
                <a:gd name="connsiteX47" fmla="*/ 1016769 w 2006863"/>
                <a:gd name="connsiteY47" fmla="*/ 1453836 h 1537271"/>
                <a:gd name="connsiteX48" fmla="*/ 1061747 w 2006863"/>
                <a:gd name="connsiteY48" fmla="*/ 1431131 h 1537271"/>
                <a:gd name="connsiteX49" fmla="*/ 1083154 w 2006863"/>
                <a:gd name="connsiteY49" fmla="*/ 1425870 h 1537271"/>
                <a:gd name="connsiteX50" fmla="*/ 1205761 w 2006863"/>
                <a:gd name="connsiteY50" fmla="*/ 1457945 h 1537271"/>
                <a:gd name="connsiteX51" fmla="*/ 1223636 w 2006863"/>
                <a:gd name="connsiteY51" fmla="*/ 1469982 h 1537271"/>
                <a:gd name="connsiteX52" fmla="*/ 1274380 w 2006863"/>
                <a:gd name="connsiteY52" fmla="*/ 1446124 h 1537271"/>
                <a:gd name="connsiteX53" fmla="*/ 1313951 w 2006863"/>
                <a:gd name="connsiteY53" fmla="*/ 1430627 h 1537271"/>
                <a:gd name="connsiteX54" fmla="*/ 1353235 w 2006863"/>
                <a:gd name="connsiteY54" fmla="*/ 1418662 h 1537271"/>
                <a:gd name="connsiteX55" fmla="*/ 1494942 w 2006863"/>
                <a:gd name="connsiteY55" fmla="*/ 1363593 h 1537271"/>
                <a:gd name="connsiteX56" fmla="*/ 1529324 w 2006863"/>
                <a:gd name="connsiteY56" fmla="*/ 1310831 h 1537271"/>
                <a:gd name="connsiteX57" fmla="*/ 1619062 w 2006863"/>
                <a:gd name="connsiteY57" fmla="*/ 1247978 h 1537271"/>
                <a:gd name="connsiteX58" fmla="*/ 1630235 w 2006863"/>
                <a:gd name="connsiteY58" fmla="*/ 1247978 h 1537271"/>
                <a:gd name="connsiteX59" fmla="*/ 1713702 w 2006863"/>
                <a:gd name="connsiteY59" fmla="*/ 1207037 h 1537271"/>
                <a:gd name="connsiteX60" fmla="*/ 1875880 w 2006863"/>
                <a:gd name="connsiteY60" fmla="*/ 1109010 h 1537271"/>
                <a:gd name="connsiteX61" fmla="*/ 1891737 w 2006863"/>
                <a:gd name="connsiteY61" fmla="*/ 1083566 h 1537271"/>
                <a:gd name="connsiteX62" fmla="*/ 1924390 w 2006863"/>
                <a:gd name="connsiteY62" fmla="*/ 1059708 h 1537271"/>
                <a:gd name="connsiteX63" fmla="*/ 1977295 w 2006863"/>
                <a:gd name="connsiteY63" fmla="*/ 1062879 h 1537271"/>
                <a:gd name="connsiteX64" fmla="*/ 2006343 w 2006863"/>
                <a:gd name="connsiteY64" fmla="*/ 961031 h 1537271"/>
                <a:gd name="connsiteX65" fmla="*/ 1949040 w 2006863"/>
                <a:gd name="connsiteY65" fmla="*/ 883042 h 1537271"/>
                <a:gd name="connsiteX66" fmla="*/ 1938805 w 2006863"/>
                <a:gd name="connsiteY66" fmla="*/ 877203 h 1537271"/>
                <a:gd name="connsiteX67" fmla="*/ 1928066 w 2006863"/>
                <a:gd name="connsiteY67" fmla="*/ 871293 h 1537271"/>
                <a:gd name="connsiteX68" fmla="*/ 1906730 w 2006863"/>
                <a:gd name="connsiteY68" fmla="*/ 828261 h 1537271"/>
                <a:gd name="connsiteX69" fmla="*/ 1905577 w 2006863"/>
                <a:gd name="connsiteY69" fmla="*/ 811179 h 1537271"/>
                <a:gd name="connsiteX70" fmla="*/ 1941905 w 2006863"/>
                <a:gd name="connsiteY70" fmla="*/ 685833 h 1537271"/>
                <a:gd name="connsiteX71" fmla="*/ 1943202 w 2006863"/>
                <a:gd name="connsiteY71" fmla="*/ 686914 h 1537271"/>
                <a:gd name="connsiteX72" fmla="*/ 1946013 w 2006863"/>
                <a:gd name="connsiteY72" fmla="*/ 586292 h 1537271"/>
                <a:gd name="connsiteX73" fmla="*/ 1911487 w 2006863"/>
                <a:gd name="connsiteY73" fmla="*/ 544414 h 1537271"/>
                <a:gd name="connsiteX74" fmla="*/ 1885394 w 2006863"/>
                <a:gd name="connsiteY74" fmla="*/ 540594 h 1537271"/>
                <a:gd name="connsiteX75" fmla="*/ 1875880 w 2006863"/>
                <a:gd name="connsiteY75" fmla="*/ 540954 h 1537271"/>
                <a:gd name="connsiteX76" fmla="*/ 1802864 w 2006863"/>
                <a:gd name="connsiteY76" fmla="*/ 550613 h 1537271"/>
                <a:gd name="connsiteX77" fmla="*/ 1771582 w 2006863"/>
                <a:gd name="connsiteY77" fmla="*/ 534899 h 1537271"/>
                <a:gd name="connsiteX78" fmla="*/ 1769275 w 2006863"/>
                <a:gd name="connsiteY78" fmla="*/ 534971 h 1537271"/>
                <a:gd name="connsiteX79" fmla="*/ 1766896 w 2006863"/>
                <a:gd name="connsiteY79" fmla="*/ 532665 h 1537271"/>
                <a:gd name="connsiteX80" fmla="*/ 1756806 w 2006863"/>
                <a:gd name="connsiteY80" fmla="*/ 516231 h 1537271"/>
                <a:gd name="connsiteX81" fmla="*/ 1735614 w 2006863"/>
                <a:gd name="connsiteY81" fmla="*/ 450206 h 1537271"/>
                <a:gd name="connsiteX82" fmla="*/ 1725379 w 2006863"/>
                <a:gd name="connsiteY82" fmla="*/ 424258 h 1537271"/>
                <a:gd name="connsiteX83" fmla="*/ 1659066 w 2006863"/>
                <a:gd name="connsiteY83" fmla="*/ 354846 h 1537271"/>
                <a:gd name="connsiteX84" fmla="*/ 1646308 w 2006863"/>
                <a:gd name="connsiteY84" fmla="*/ 326663 h 1537271"/>
                <a:gd name="connsiteX85" fmla="*/ 1649552 w 2006863"/>
                <a:gd name="connsiteY85" fmla="*/ 286010 h 1537271"/>
                <a:gd name="connsiteX86" fmla="*/ 1650993 w 2006863"/>
                <a:gd name="connsiteY86" fmla="*/ 259485 h 1537271"/>
                <a:gd name="connsiteX87" fmla="*/ 1670599 w 2006863"/>
                <a:gd name="connsiteY87" fmla="*/ 210976 h 1537271"/>
                <a:gd name="connsiteX88" fmla="*/ 1675933 w 2006863"/>
                <a:gd name="connsiteY88" fmla="*/ 158286 h 1537271"/>
                <a:gd name="connsiteX89" fmla="*/ 1650777 w 2006863"/>
                <a:gd name="connsiteY89" fmla="*/ 113885 h 1537271"/>
                <a:gd name="connsiteX90" fmla="*/ 1635713 w 2006863"/>
                <a:gd name="connsiteY90" fmla="*/ 88081 h 1537271"/>
                <a:gd name="connsiteX91" fmla="*/ 1580067 w 2006863"/>
                <a:gd name="connsiteY91" fmla="*/ 51681 h 1537271"/>
                <a:gd name="connsiteX92" fmla="*/ 1577617 w 2006863"/>
                <a:gd name="connsiteY92" fmla="*/ 49374 h 1537271"/>
                <a:gd name="connsiteX93" fmla="*/ 1575094 w 2006863"/>
                <a:gd name="connsiteY93" fmla="*/ 44689 h 1537271"/>
                <a:gd name="connsiteX94" fmla="*/ 1546983 w 2006863"/>
                <a:gd name="connsiteY94" fmla="*/ 52762 h 1537271"/>
                <a:gd name="connsiteX95" fmla="*/ 1535811 w 2006863"/>
                <a:gd name="connsiteY95" fmla="*/ 69917 h 1537271"/>
                <a:gd name="connsiteX96" fmla="*/ 1533793 w 2006863"/>
                <a:gd name="connsiteY96" fmla="*/ 79647 h 1537271"/>
                <a:gd name="connsiteX97" fmla="*/ 1529828 w 2006863"/>
                <a:gd name="connsiteY97" fmla="*/ 98748 h 1537271"/>
                <a:gd name="connsiteX98" fmla="*/ 1523269 w 2006863"/>
                <a:gd name="connsiteY98" fmla="*/ 115759 h 1537271"/>
                <a:gd name="connsiteX99" fmla="*/ 1516782 w 2006863"/>
                <a:gd name="connsiteY99" fmla="*/ 135148 h 1537271"/>
                <a:gd name="connsiteX100" fmla="*/ 1501285 w 2006863"/>
                <a:gd name="connsiteY100" fmla="*/ 164124 h 1537271"/>
                <a:gd name="connsiteX101" fmla="*/ 1490113 w 2006863"/>
                <a:gd name="connsiteY101" fmla="*/ 183874 h 1537271"/>
                <a:gd name="connsiteX102" fmla="*/ 1476634 w 2006863"/>
                <a:gd name="connsiteY102" fmla="*/ 203263 h 1537271"/>
                <a:gd name="connsiteX103" fmla="*/ 1447370 w 2006863"/>
                <a:gd name="connsiteY103" fmla="*/ 244997 h 1537271"/>
                <a:gd name="connsiteX104" fmla="*/ 1422358 w 2006863"/>
                <a:gd name="connsiteY104" fmla="*/ 274549 h 1537271"/>
                <a:gd name="connsiteX105" fmla="*/ 1401816 w 2006863"/>
                <a:gd name="connsiteY105" fmla="*/ 296822 h 1537271"/>
                <a:gd name="connsiteX106" fmla="*/ 1362172 w 2006863"/>
                <a:gd name="connsiteY106" fmla="*/ 310012 h 1537271"/>
                <a:gd name="connsiteX107" fmla="*/ 1323682 w 2006863"/>
                <a:gd name="connsiteY107" fmla="*/ 292353 h 1537271"/>
                <a:gd name="connsiteX108" fmla="*/ 1287642 w 2006863"/>
                <a:gd name="connsiteY108" fmla="*/ 276568 h 1537271"/>
                <a:gd name="connsiteX109" fmla="*/ 1268686 w 2006863"/>
                <a:gd name="connsiteY109" fmla="*/ 272531 h 1537271"/>
                <a:gd name="connsiteX110" fmla="*/ 1252035 w 2006863"/>
                <a:gd name="connsiteY110" fmla="*/ 268351 h 1537271"/>
                <a:gd name="connsiteX111" fmla="*/ 1119626 w 2006863"/>
                <a:gd name="connsiteY111" fmla="*/ 268206 h 1537271"/>
                <a:gd name="connsiteX112" fmla="*/ 1078901 w 2006863"/>
                <a:gd name="connsiteY112" fmla="*/ 252998 h 1537271"/>
                <a:gd name="connsiteX113" fmla="*/ 1089425 w 2006863"/>
                <a:gd name="connsiteY113" fmla="*/ 216670 h 1537271"/>
                <a:gd name="connsiteX114" fmla="*/ 1110688 w 2006863"/>
                <a:gd name="connsiteY114" fmla="*/ 213570 h 1537271"/>
                <a:gd name="connsiteX115" fmla="*/ 1194588 w 2006863"/>
                <a:gd name="connsiteY115" fmla="*/ 248961 h 1537271"/>
                <a:gd name="connsiteX116" fmla="*/ 1189110 w 2006863"/>
                <a:gd name="connsiteY116" fmla="*/ 227410 h 1537271"/>
                <a:gd name="connsiteX117" fmla="*/ 1180893 w 2006863"/>
                <a:gd name="connsiteY117" fmla="*/ 196920 h 1537271"/>
                <a:gd name="connsiteX118" fmla="*/ 1175704 w 2006863"/>
                <a:gd name="connsiteY118" fmla="*/ 180342 h 1537271"/>
                <a:gd name="connsiteX119" fmla="*/ 1179308 w 2006863"/>
                <a:gd name="connsiteY119" fmla="*/ 149204 h 1537271"/>
                <a:gd name="connsiteX120" fmla="*/ 1183416 w 2006863"/>
                <a:gd name="connsiteY120" fmla="*/ 132265 h 1537271"/>
                <a:gd name="connsiteX121" fmla="*/ 1189615 w 2006863"/>
                <a:gd name="connsiteY121" fmla="*/ 103361 h 1537271"/>
                <a:gd name="connsiteX122" fmla="*/ 1183344 w 2006863"/>
                <a:gd name="connsiteY122" fmla="*/ 58168 h 1537271"/>
                <a:gd name="connsiteX123" fmla="*/ 1163522 w 2006863"/>
                <a:gd name="connsiteY123" fmla="*/ 32580 h 1537271"/>
                <a:gd name="connsiteX124" fmla="*/ 1139304 w 2006863"/>
                <a:gd name="connsiteY124" fmla="*/ 16650 h 1537271"/>
                <a:gd name="connsiteX125" fmla="*/ 1129717 w 2006863"/>
                <a:gd name="connsiteY125" fmla="*/ 12253 h 1537271"/>
                <a:gd name="connsiteX126" fmla="*/ 1110616 w 2006863"/>
                <a:gd name="connsiteY126" fmla="*/ 5766 h 1537271"/>
                <a:gd name="connsiteX127" fmla="*/ 1096128 w 2006863"/>
                <a:gd name="connsiteY127" fmla="*/ 1442 h 1537271"/>
                <a:gd name="connsiteX128" fmla="*/ 1070035 w 2006863"/>
                <a:gd name="connsiteY128" fmla="*/ 0 h 1537271"/>
                <a:gd name="connsiteX129" fmla="*/ 1009705 w 2006863"/>
                <a:gd name="connsiteY129" fmla="*/ 33084 h 1537271"/>
                <a:gd name="connsiteX130" fmla="*/ 869583 w 2006863"/>
                <a:gd name="connsiteY130" fmla="*/ 219481 h 1537271"/>
                <a:gd name="connsiteX131" fmla="*/ 851203 w 2006863"/>
                <a:gd name="connsiteY131" fmla="*/ 234329 h 1537271"/>
                <a:gd name="connsiteX132" fmla="*/ 825543 w 2006863"/>
                <a:gd name="connsiteY132" fmla="*/ 244925 h 1537271"/>
                <a:gd name="connsiteX133" fmla="*/ 792459 w 2006863"/>
                <a:gd name="connsiteY133" fmla="*/ 246078 h 1537271"/>
                <a:gd name="connsiteX134" fmla="*/ 735372 w 2006863"/>
                <a:gd name="connsiteY134" fmla="*/ 233608 h 1537271"/>
                <a:gd name="connsiteX135" fmla="*/ 695368 w 2006863"/>
                <a:gd name="connsiteY135" fmla="*/ 242114 h 1537271"/>
                <a:gd name="connsiteX136" fmla="*/ 681241 w 2006863"/>
                <a:gd name="connsiteY136" fmla="*/ 244925 h 1537271"/>
                <a:gd name="connsiteX137" fmla="*/ 669492 w 2006863"/>
                <a:gd name="connsiteY137" fmla="*/ 245357 h 1537271"/>
                <a:gd name="connsiteX138" fmla="*/ 655292 w 2006863"/>
                <a:gd name="connsiteY138" fmla="*/ 243483 h 1537271"/>
                <a:gd name="connsiteX139" fmla="*/ 631146 w 2006863"/>
                <a:gd name="connsiteY139" fmla="*/ 227698 h 1537271"/>
                <a:gd name="connsiteX140" fmla="*/ 619036 w 2006863"/>
                <a:gd name="connsiteY140" fmla="*/ 218616 h 1537271"/>
                <a:gd name="connsiteX141" fmla="*/ 620838 w 2006863"/>
                <a:gd name="connsiteY141" fmla="*/ 204128 h 1537271"/>
                <a:gd name="connsiteX142" fmla="*/ 622640 w 2006863"/>
                <a:gd name="connsiteY142" fmla="*/ 189640 h 1537271"/>
                <a:gd name="connsiteX143" fmla="*/ 637849 w 2006863"/>
                <a:gd name="connsiteY143" fmla="*/ 151006 h 1537271"/>
                <a:gd name="connsiteX144" fmla="*/ 636191 w 2006863"/>
                <a:gd name="connsiteY144" fmla="*/ 100911 h 1537271"/>
                <a:gd name="connsiteX145" fmla="*/ 621127 w 2006863"/>
                <a:gd name="connsiteY145" fmla="*/ 75106 h 1537271"/>
                <a:gd name="connsiteX146" fmla="*/ 597341 w 2006863"/>
                <a:gd name="connsiteY146" fmla="*/ 71214 h 1537271"/>
                <a:gd name="connsiteX147" fmla="*/ 590277 w 2006863"/>
                <a:gd name="connsiteY147" fmla="*/ 71430 h 1537271"/>
                <a:gd name="connsiteX148" fmla="*/ 540975 w 2006863"/>
                <a:gd name="connsiteY148" fmla="*/ 82603 h 1537271"/>
                <a:gd name="connsiteX149" fmla="*/ 506017 w 2006863"/>
                <a:gd name="connsiteY149" fmla="*/ 98172 h 1537271"/>
                <a:gd name="connsiteX150" fmla="*/ 443091 w 2006863"/>
                <a:gd name="connsiteY150" fmla="*/ 124264 h 1537271"/>
                <a:gd name="connsiteX151" fmla="*/ 345929 w 2006863"/>
                <a:gd name="connsiteY151" fmla="*/ 184955 h 1537271"/>
                <a:gd name="connsiteX152" fmla="*/ 370364 w 2006863"/>
                <a:gd name="connsiteY152" fmla="*/ 210399 h 1537271"/>
                <a:gd name="connsiteX153" fmla="*/ 366471 w 2006863"/>
                <a:gd name="connsiteY153" fmla="*/ 232095 h 1537271"/>
                <a:gd name="connsiteX154" fmla="*/ 355443 w 2006863"/>
                <a:gd name="connsiteY154" fmla="*/ 256169 h 1537271"/>
                <a:gd name="connsiteX155" fmla="*/ 356524 w 2006863"/>
                <a:gd name="connsiteY155" fmla="*/ 287380 h 1537271"/>
                <a:gd name="connsiteX156" fmla="*/ 366687 w 2006863"/>
                <a:gd name="connsiteY156" fmla="*/ 305976 h 1537271"/>
                <a:gd name="connsiteX157" fmla="*/ 371589 w 2006863"/>
                <a:gd name="connsiteY157" fmla="*/ 313112 h 1537271"/>
                <a:gd name="connsiteX158" fmla="*/ 415918 w 2006863"/>
                <a:gd name="connsiteY158" fmla="*/ 364144 h 1537271"/>
                <a:gd name="connsiteX159" fmla="*/ 426225 w 2006863"/>
                <a:gd name="connsiteY159" fmla="*/ 387714 h 1537271"/>
                <a:gd name="connsiteX160" fmla="*/ 428676 w 2006863"/>
                <a:gd name="connsiteY160" fmla="*/ 392327 h 1537271"/>
                <a:gd name="connsiteX161" fmla="*/ 423053 w 2006863"/>
                <a:gd name="connsiteY161" fmla="*/ 433196 h 1537271"/>
                <a:gd name="connsiteX162" fmla="*/ 421179 w 2006863"/>
                <a:gd name="connsiteY162" fmla="*/ 445089 h 1537271"/>
                <a:gd name="connsiteX163" fmla="*/ 386365 w 2006863"/>
                <a:gd name="connsiteY163" fmla="*/ 465415 h 1537271"/>
                <a:gd name="connsiteX164" fmla="*/ 372238 w 2006863"/>
                <a:gd name="connsiteY164" fmla="*/ 465920 h 1537271"/>
                <a:gd name="connsiteX165" fmla="*/ 298789 w 2006863"/>
                <a:gd name="connsiteY165" fmla="*/ 463541 h 1537271"/>
                <a:gd name="connsiteX166" fmla="*/ 284517 w 2006863"/>
                <a:gd name="connsiteY166" fmla="*/ 459288 h 1537271"/>
                <a:gd name="connsiteX167" fmla="*/ 262966 w 2006863"/>
                <a:gd name="connsiteY167" fmla="*/ 452945 h 1537271"/>
                <a:gd name="connsiteX168" fmla="*/ 214889 w 2006863"/>
                <a:gd name="connsiteY168" fmla="*/ 428294 h 1537271"/>
                <a:gd name="connsiteX169" fmla="*/ 193193 w 2006863"/>
                <a:gd name="connsiteY169" fmla="*/ 416978 h 1537271"/>
                <a:gd name="connsiteX170" fmla="*/ 138773 w 2006863"/>
                <a:gd name="connsiteY170" fmla="*/ 416473 h 1537271"/>
                <a:gd name="connsiteX171" fmla="*/ 168398 w 2006863"/>
                <a:gd name="connsiteY171" fmla="*/ 451432 h 1537271"/>
                <a:gd name="connsiteX172" fmla="*/ 183390 w 2006863"/>
                <a:gd name="connsiteY172" fmla="*/ 474857 h 1537271"/>
                <a:gd name="connsiteX173" fmla="*/ 191535 w 2006863"/>
                <a:gd name="connsiteY173" fmla="*/ 505563 h 1537271"/>
                <a:gd name="connsiteX174" fmla="*/ 191319 w 2006863"/>
                <a:gd name="connsiteY174" fmla="*/ 569930 h 1537271"/>
                <a:gd name="connsiteX175" fmla="*/ 199320 w 2006863"/>
                <a:gd name="connsiteY175" fmla="*/ 596094 h 1537271"/>
                <a:gd name="connsiteX176" fmla="*/ 213952 w 2006863"/>
                <a:gd name="connsiteY176" fmla="*/ 609789 h 1537271"/>
                <a:gd name="connsiteX177" fmla="*/ 278607 w 2006863"/>
                <a:gd name="connsiteY177" fmla="*/ 633864 h 1537271"/>
                <a:gd name="connsiteX178" fmla="*/ 254604 w 2006863"/>
                <a:gd name="connsiteY178" fmla="*/ 692176 h 1537271"/>
                <a:gd name="connsiteX179" fmla="*/ 242135 w 2006863"/>
                <a:gd name="connsiteY179" fmla="*/ 710700 h 1537271"/>
                <a:gd name="connsiteX180" fmla="*/ 243937 w 2006863"/>
                <a:gd name="connsiteY180" fmla="*/ 712070 h 1537271"/>
                <a:gd name="connsiteX181" fmla="*/ 252226 w 2006863"/>
                <a:gd name="connsiteY181" fmla="*/ 950435 h 153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006863" h="1537271">
                  <a:moveTo>
                    <a:pt x="252226" y="950435"/>
                  </a:moveTo>
                  <a:cubicBezTo>
                    <a:pt x="289851" y="997647"/>
                    <a:pt x="295185" y="1043778"/>
                    <a:pt x="295329" y="1086665"/>
                  </a:cubicBezTo>
                  <a:cubicBezTo>
                    <a:pt x="295473" y="1127678"/>
                    <a:pt x="256911" y="1163790"/>
                    <a:pt x="235936" y="1167754"/>
                  </a:cubicBezTo>
                  <a:cubicBezTo>
                    <a:pt x="228512" y="1169196"/>
                    <a:pt x="219070" y="1174890"/>
                    <a:pt x="212150" y="1178999"/>
                  </a:cubicBezTo>
                  <a:cubicBezTo>
                    <a:pt x="207609" y="1181737"/>
                    <a:pt x="203933" y="1183972"/>
                    <a:pt x="200689" y="1185125"/>
                  </a:cubicBezTo>
                  <a:cubicBezTo>
                    <a:pt x="189805" y="1189162"/>
                    <a:pt x="128682" y="1192621"/>
                    <a:pt x="92787" y="1193919"/>
                  </a:cubicBezTo>
                  <a:cubicBezTo>
                    <a:pt x="28636" y="1196153"/>
                    <a:pt x="8598" y="1233634"/>
                    <a:pt x="3985" y="1245023"/>
                  </a:cubicBezTo>
                  <a:cubicBezTo>
                    <a:pt x="-2213" y="1260376"/>
                    <a:pt x="-484" y="1273494"/>
                    <a:pt x="4418" y="1278468"/>
                  </a:cubicBezTo>
                  <a:cubicBezTo>
                    <a:pt x="31664" y="1306579"/>
                    <a:pt x="31303" y="1339807"/>
                    <a:pt x="29862" y="1352781"/>
                  </a:cubicBezTo>
                  <a:cubicBezTo>
                    <a:pt x="29573" y="1355809"/>
                    <a:pt x="29790" y="1358115"/>
                    <a:pt x="30078" y="1360782"/>
                  </a:cubicBezTo>
                  <a:cubicBezTo>
                    <a:pt x="31159" y="1370873"/>
                    <a:pt x="30078" y="1378153"/>
                    <a:pt x="21284" y="1388605"/>
                  </a:cubicBezTo>
                  <a:cubicBezTo>
                    <a:pt x="22798" y="1390046"/>
                    <a:pt x="24456" y="1391632"/>
                    <a:pt x="26042" y="1393218"/>
                  </a:cubicBezTo>
                  <a:cubicBezTo>
                    <a:pt x="36349" y="1403093"/>
                    <a:pt x="49179" y="1415346"/>
                    <a:pt x="57684" y="1428753"/>
                  </a:cubicBezTo>
                  <a:cubicBezTo>
                    <a:pt x="63306" y="1437618"/>
                    <a:pt x="72388" y="1442376"/>
                    <a:pt x="75920" y="1441583"/>
                  </a:cubicBezTo>
                  <a:cubicBezTo>
                    <a:pt x="77506" y="1441222"/>
                    <a:pt x="79596" y="1437763"/>
                    <a:pt x="80461" y="1430915"/>
                  </a:cubicBezTo>
                  <a:cubicBezTo>
                    <a:pt x="83344" y="1409219"/>
                    <a:pt x="95742" y="1403381"/>
                    <a:pt x="102878" y="1401867"/>
                  </a:cubicBezTo>
                  <a:cubicBezTo>
                    <a:pt x="117005" y="1398840"/>
                    <a:pt x="132575" y="1407417"/>
                    <a:pt x="143675" y="1419094"/>
                  </a:cubicBezTo>
                  <a:cubicBezTo>
                    <a:pt x="144251" y="1418806"/>
                    <a:pt x="144684" y="1418445"/>
                    <a:pt x="145260" y="1418229"/>
                  </a:cubicBezTo>
                  <a:cubicBezTo>
                    <a:pt x="160397" y="1402444"/>
                    <a:pt x="179930" y="1394659"/>
                    <a:pt x="199248" y="1396677"/>
                  </a:cubicBezTo>
                  <a:cubicBezTo>
                    <a:pt x="216186" y="1398479"/>
                    <a:pt x="231034" y="1407922"/>
                    <a:pt x="238963" y="1421905"/>
                  </a:cubicBezTo>
                  <a:cubicBezTo>
                    <a:pt x="248910" y="1439348"/>
                    <a:pt x="278895" y="1446124"/>
                    <a:pt x="301095" y="1442448"/>
                  </a:cubicBezTo>
                  <a:lnTo>
                    <a:pt x="311835" y="1440646"/>
                  </a:lnTo>
                  <a:lnTo>
                    <a:pt x="314430" y="1451169"/>
                  </a:lnTo>
                  <a:cubicBezTo>
                    <a:pt x="318322" y="1466955"/>
                    <a:pt x="326179" y="1473658"/>
                    <a:pt x="332161" y="1473514"/>
                  </a:cubicBezTo>
                  <a:cubicBezTo>
                    <a:pt x="337784" y="1473298"/>
                    <a:pt x="342397" y="1467243"/>
                    <a:pt x="343910" y="1458017"/>
                  </a:cubicBezTo>
                  <a:cubicBezTo>
                    <a:pt x="346866" y="1440069"/>
                    <a:pt x="355155" y="1433798"/>
                    <a:pt x="361642" y="1431636"/>
                  </a:cubicBezTo>
                  <a:cubicBezTo>
                    <a:pt x="369210" y="1429185"/>
                    <a:pt x="377571" y="1431420"/>
                    <a:pt x="383986" y="1437691"/>
                  </a:cubicBezTo>
                  <a:cubicBezTo>
                    <a:pt x="392636" y="1446052"/>
                    <a:pt x="396096" y="1459530"/>
                    <a:pt x="392564" y="1471279"/>
                  </a:cubicBezTo>
                  <a:cubicBezTo>
                    <a:pt x="389464" y="1481731"/>
                    <a:pt x="391339" y="1490308"/>
                    <a:pt x="394078" y="1494849"/>
                  </a:cubicBezTo>
                  <a:cubicBezTo>
                    <a:pt x="395591" y="1497372"/>
                    <a:pt x="397393" y="1498814"/>
                    <a:pt x="399484" y="1499246"/>
                  </a:cubicBezTo>
                  <a:lnTo>
                    <a:pt x="409863" y="1501264"/>
                  </a:lnTo>
                  <a:lnTo>
                    <a:pt x="408998" y="1511788"/>
                  </a:lnTo>
                  <a:cubicBezTo>
                    <a:pt x="408133" y="1521518"/>
                    <a:pt x="409358" y="1528366"/>
                    <a:pt x="412386" y="1530673"/>
                  </a:cubicBezTo>
                  <a:cubicBezTo>
                    <a:pt x="419522" y="1536223"/>
                    <a:pt x="442659" y="1527934"/>
                    <a:pt x="458012" y="1522456"/>
                  </a:cubicBezTo>
                  <a:cubicBezTo>
                    <a:pt x="470770" y="1517915"/>
                    <a:pt x="481798" y="1513950"/>
                    <a:pt x="490808" y="1513662"/>
                  </a:cubicBezTo>
                  <a:lnTo>
                    <a:pt x="491240" y="1513662"/>
                  </a:lnTo>
                  <a:lnTo>
                    <a:pt x="491673" y="1513662"/>
                  </a:lnTo>
                  <a:cubicBezTo>
                    <a:pt x="517045" y="1514743"/>
                    <a:pt x="533406" y="1520870"/>
                    <a:pt x="546525" y="1525771"/>
                  </a:cubicBezTo>
                  <a:cubicBezTo>
                    <a:pt x="563608" y="1532186"/>
                    <a:pt x="570671" y="1534781"/>
                    <a:pt x="587394" y="1524185"/>
                  </a:cubicBezTo>
                  <a:cubicBezTo>
                    <a:pt x="613126" y="1507823"/>
                    <a:pt x="631362" y="1515608"/>
                    <a:pt x="644696" y="1521302"/>
                  </a:cubicBezTo>
                  <a:cubicBezTo>
                    <a:pt x="654860" y="1525627"/>
                    <a:pt x="660049" y="1527573"/>
                    <a:pt x="667690" y="1524041"/>
                  </a:cubicBezTo>
                  <a:cubicBezTo>
                    <a:pt x="699693" y="1509193"/>
                    <a:pt x="743805" y="1508328"/>
                    <a:pt x="762186" y="1532619"/>
                  </a:cubicBezTo>
                  <a:cubicBezTo>
                    <a:pt x="765790" y="1537376"/>
                    <a:pt x="770907" y="1537664"/>
                    <a:pt x="774655" y="1537016"/>
                  </a:cubicBezTo>
                  <a:cubicBezTo>
                    <a:pt x="782151" y="1535790"/>
                    <a:pt x="792747" y="1529303"/>
                    <a:pt x="797649" y="1515031"/>
                  </a:cubicBezTo>
                  <a:cubicBezTo>
                    <a:pt x="806874" y="1488362"/>
                    <a:pt x="824894" y="1454197"/>
                    <a:pt x="874917" y="1460900"/>
                  </a:cubicBezTo>
                  <a:cubicBezTo>
                    <a:pt x="906560" y="1443168"/>
                    <a:pt x="933229" y="1439492"/>
                    <a:pt x="954276" y="1449800"/>
                  </a:cubicBezTo>
                  <a:cubicBezTo>
                    <a:pt x="971287" y="1458161"/>
                    <a:pt x="980369" y="1473874"/>
                    <a:pt x="985126" y="1486416"/>
                  </a:cubicBezTo>
                  <a:cubicBezTo>
                    <a:pt x="992983" y="1479641"/>
                    <a:pt x="1003939" y="1469117"/>
                    <a:pt x="1016769" y="1453836"/>
                  </a:cubicBezTo>
                  <a:cubicBezTo>
                    <a:pt x="1034933" y="1432068"/>
                    <a:pt x="1047331" y="1430699"/>
                    <a:pt x="1061747" y="1431131"/>
                  </a:cubicBezTo>
                  <a:cubicBezTo>
                    <a:pt x="1068666" y="1431348"/>
                    <a:pt x="1074144" y="1431492"/>
                    <a:pt x="1083154" y="1425870"/>
                  </a:cubicBezTo>
                  <a:cubicBezTo>
                    <a:pt x="1155305" y="1381613"/>
                    <a:pt x="1188101" y="1431275"/>
                    <a:pt x="1205761" y="1457945"/>
                  </a:cubicBezTo>
                  <a:cubicBezTo>
                    <a:pt x="1210590" y="1465225"/>
                    <a:pt x="1216428" y="1469117"/>
                    <a:pt x="1223636" y="1469982"/>
                  </a:cubicBezTo>
                  <a:cubicBezTo>
                    <a:pt x="1239998" y="1471928"/>
                    <a:pt x="1260541" y="1458954"/>
                    <a:pt x="1274380" y="1446124"/>
                  </a:cubicBezTo>
                  <a:cubicBezTo>
                    <a:pt x="1289156" y="1432429"/>
                    <a:pt x="1301770" y="1431492"/>
                    <a:pt x="1313951" y="1430627"/>
                  </a:cubicBezTo>
                  <a:cubicBezTo>
                    <a:pt x="1324763" y="1429834"/>
                    <a:pt x="1335935" y="1429041"/>
                    <a:pt x="1353235" y="1418662"/>
                  </a:cubicBezTo>
                  <a:cubicBezTo>
                    <a:pt x="1393743" y="1394299"/>
                    <a:pt x="1470940" y="1368999"/>
                    <a:pt x="1494942" y="1363593"/>
                  </a:cubicBezTo>
                  <a:cubicBezTo>
                    <a:pt x="1512169" y="1359701"/>
                    <a:pt x="1525360" y="1339447"/>
                    <a:pt x="1529324" y="1310831"/>
                  </a:cubicBezTo>
                  <a:cubicBezTo>
                    <a:pt x="1534586" y="1272485"/>
                    <a:pt x="1568967" y="1248411"/>
                    <a:pt x="1619062" y="1247978"/>
                  </a:cubicBezTo>
                  <a:cubicBezTo>
                    <a:pt x="1622955" y="1247906"/>
                    <a:pt x="1626631" y="1247906"/>
                    <a:pt x="1630235" y="1247978"/>
                  </a:cubicBezTo>
                  <a:cubicBezTo>
                    <a:pt x="1667355" y="1247834"/>
                    <a:pt x="1684222" y="1247978"/>
                    <a:pt x="1713702" y="1207037"/>
                  </a:cubicBezTo>
                  <a:cubicBezTo>
                    <a:pt x="1750535" y="1155717"/>
                    <a:pt x="1832777" y="1111100"/>
                    <a:pt x="1875880" y="1109010"/>
                  </a:cubicBezTo>
                  <a:cubicBezTo>
                    <a:pt x="1882512" y="1102955"/>
                    <a:pt x="1887413" y="1092720"/>
                    <a:pt x="1891737" y="1083566"/>
                  </a:cubicBezTo>
                  <a:cubicBezTo>
                    <a:pt x="1897792" y="1070880"/>
                    <a:pt x="1906802" y="1051707"/>
                    <a:pt x="1924390" y="1059708"/>
                  </a:cubicBezTo>
                  <a:cubicBezTo>
                    <a:pt x="1946590" y="1070591"/>
                    <a:pt x="1964321" y="1071673"/>
                    <a:pt x="1977295" y="1062879"/>
                  </a:cubicBezTo>
                  <a:cubicBezTo>
                    <a:pt x="2001226" y="1046805"/>
                    <a:pt x="2009082" y="1000170"/>
                    <a:pt x="2006343" y="961031"/>
                  </a:cubicBezTo>
                  <a:cubicBezTo>
                    <a:pt x="2002956" y="913171"/>
                    <a:pt x="1975566" y="897890"/>
                    <a:pt x="1949040" y="883042"/>
                  </a:cubicBezTo>
                  <a:cubicBezTo>
                    <a:pt x="1945509" y="881095"/>
                    <a:pt x="1942121" y="879149"/>
                    <a:pt x="1938805" y="877203"/>
                  </a:cubicBezTo>
                  <a:cubicBezTo>
                    <a:pt x="1934480" y="874608"/>
                    <a:pt x="1930949" y="872806"/>
                    <a:pt x="1928066" y="871293"/>
                  </a:cubicBezTo>
                  <a:cubicBezTo>
                    <a:pt x="1909397" y="861418"/>
                    <a:pt x="1908604" y="856444"/>
                    <a:pt x="1906730" y="828261"/>
                  </a:cubicBezTo>
                  <a:cubicBezTo>
                    <a:pt x="1906442" y="823504"/>
                    <a:pt x="1906081" y="817882"/>
                    <a:pt x="1905577" y="811179"/>
                  </a:cubicBezTo>
                  <a:cubicBezTo>
                    <a:pt x="1901684" y="760579"/>
                    <a:pt x="1913217" y="720719"/>
                    <a:pt x="1941905" y="685833"/>
                  </a:cubicBezTo>
                  <a:lnTo>
                    <a:pt x="1943202" y="686914"/>
                  </a:lnTo>
                  <a:lnTo>
                    <a:pt x="1946013" y="586292"/>
                  </a:lnTo>
                  <a:lnTo>
                    <a:pt x="1911487" y="544414"/>
                  </a:lnTo>
                  <a:lnTo>
                    <a:pt x="1885394" y="540594"/>
                  </a:lnTo>
                  <a:lnTo>
                    <a:pt x="1875880" y="540954"/>
                  </a:lnTo>
                  <a:lnTo>
                    <a:pt x="1802864" y="550613"/>
                  </a:lnTo>
                  <a:lnTo>
                    <a:pt x="1771582" y="534899"/>
                  </a:lnTo>
                  <a:lnTo>
                    <a:pt x="1769275" y="534971"/>
                  </a:lnTo>
                  <a:lnTo>
                    <a:pt x="1766896" y="532665"/>
                  </a:lnTo>
                  <a:lnTo>
                    <a:pt x="1756806" y="516231"/>
                  </a:lnTo>
                  <a:lnTo>
                    <a:pt x="1735614" y="450206"/>
                  </a:lnTo>
                  <a:lnTo>
                    <a:pt x="1725379" y="424258"/>
                  </a:lnTo>
                  <a:lnTo>
                    <a:pt x="1659066" y="354846"/>
                  </a:lnTo>
                  <a:lnTo>
                    <a:pt x="1646308" y="326663"/>
                  </a:lnTo>
                  <a:lnTo>
                    <a:pt x="1649552" y="286010"/>
                  </a:lnTo>
                  <a:lnTo>
                    <a:pt x="1650993" y="259485"/>
                  </a:lnTo>
                  <a:lnTo>
                    <a:pt x="1670599" y="210976"/>
                  </a:lnTo>
                  <a:lnTo>
                    <a:pt x="1675933" y="158286"/>
                  </a:lnTo>
                  <a:lnTo>
                    <a:pt x="1650777" y="113885"/>
                  </a:lnTo>
                  <a:lnTo>
                    <a:pt x="1635713" y="88081"/>
                  </a:lnTo>
                  <a:lnTo>
                    <a:pt x="1580067" y="51681"/>
                  </a:lnTo>
                  <a:lnTo>
                    <a:pt x="1577617" y="49374"/>
                  </a:lnTo>
                  <a:lnTo>
                    <a:pt x="1575094" y="44689"/>
                  </a:lnTo>
                  <a:lnTo>
                    <a:pt x="1546983" y="52762"/>
                  </a:lnTo>
                  <a:lnTo>
                    <a:pt x="1535811" y="69917"/>
                  </a:lnTo>
                  <a:lnTo>
                    <a:pt x="1533793" y="79647"/>
                  </a:lnTo>
                  <a:lnTo>
                    <a:pt x="1529828" y="98748"/>
                  </a:lnTo>
                  <a:lnTo>
                    <a:pt x="1523269" y="115759"/>
                  </a:lnTo>
                  <a:lnTo>
                    <a:pt x="1516782" y="135148"/>
                  </a:lnTo>
                  <a:lnTo>
                    <a:pt x="1501285" y="164124"/>
                  </a:lnTo>
                  <a:lnTo>
                    <a:pt x="1490113" y="183874"/>
                  </a:lnTo>
                  <a:lnTo>
                    <a:pt x="1476634" y="203263"/>
                  </a:lnTo>
                  <a:lnTo>
                    <a:pt x="1447370" y="244997"/>
                  </a:lnTo>
                  <a:lnTo>
                    <a:pt x="1422358" y="274549"/>
                  </a:lnTo>
                  <a:lnTo>
                    <a:pt x="1401816" y="296822"/>
                  </a:lnTo>
                  <a:lnTo>
                    <a:pt x="1362172" y="310012"/>
                  </a:lnTo>
                  <a:lnTo>
                    <a:pt x="1323682" y="292353"/>
                  </a:lnTo>
                  <a:lnTo>
                    <a:pt x="1287642" y="276568"/>
                  </a:lnTo>
                  <a:lnTo>
                    <a:pt x="1268686" y="272531"/>
                  </a:lnTo>
                  <a:lnTo>
                    <a:pt x="1252035" y="268351"/>
                  </a:lnTo>
                  <a:lnTo>
                    <a:pt x="1119626" y="268206"/>
                  </a:lnTo>
                  <a:lnTo>
                    <a:pt x="1078901" y="252998"/>
                  </a:lnTo>
                  <a:lnTo>
                    <a:pt x="1089425" y="216670"/>
                  </a:lnTo>
                  <a:lnTo>
                    <a:pt x="1110688" y="213570"/>
                  </a:lnTo>
                  <a:lnTo>
                    <a:pt x="1194588" y="248961"/>
                  </a:lnTo>
                  <a:lnTo>
                    <a:pt x="1189110" y="227410"/>
                  </a:lnTo>
                  <a:lnTo>
                    <a:pt x="1180893" y="196920"/>
                  </a:lnTo>
                  <a:lnTo>
                    <a:pt x="1175704" y="180342"/>
                  </a:lnTo>
                  <a:lnTo>
                    <a:pt x="1179308" y="149204"/>
                  </a:lnTo>
                  <a:lnTo>
                    <a:pt x="1183416" y="132265"/>
                  </a:lnTo>
                  <a:lnTo>
                    <a:pt x="1189615" y="103361"/>
                  </a:lnTo>
                  <a:lnTo>
                    <a:pt x="1183344" y="58168"/>
                  </a:lnTo>
                  <a:lnTo>
                    <a:pt x="1163522" y="32580"/>
                  </a:lnTo>
                  <a:lnTo>
                    <a:pt x="1139304" y="16650"/>
                  </a:lnTo>
                  <a:lnTo>
                    <a:pt x="1129717" y="12253"/>
                  </a:lnTo>
                  <a:lnTo>
                    <a:pt x="1110616" y="5766"/>
                  </a:lnTo>
                  <a:lnTo>
                    <a:pt x="1096128" y="1442"/>
                  </a:lnTo>
                  <a:lnTo>
                    <a:pt x="1070035" y="0"/>
                  </a:lnTo>
                  <a:lnTo>
                    <a:pt x="1009705" y="33084"/>
                  </a:lnTo>
                  <a:lnTo>
                    <a:pt x="869583" y="219481"/>
                  </a:lnTo>
                  <a:lnTo>
                    <a:pt x="851203" y="234329"/>
                  </a:lnTo>
                  <a:lnTo>
                    <a:pt x="825543" y="244925"/>
                  </a:lnTo>
                  <a:lnTo>
                    <a:pt x="792459" y="246078"/>
                  </a:lnTo>
                  <a:lnTo>
                    <a:pt x="735372" y="233608"/>
                  </a:lnTo>
                  <a:lnTo>
                    <a:pt x="695368" y="242114"/>
                  </a:lnTo>
                  <a:lnTo>
                    <a:pt x="681241" y="244925"/>
                  </a:lnTo>
                  <a:lnTo>
                    <a:pt x="669492" y="245357"/>
                  </a:lnTo>
                  <a:lnTo>
                    <a:pt x="655292" y="243483"/>
                  </a:lnTo>
                  <a:lnTo>
                    <a:pt x="631146" y="227698"/>
                  </a:lnTo>
                  <a:lnTo>
                    <a:pt x="619036" y="218616"/>
                  </a:lnTo>
                  <a:lnTo>
                    <a:pt x="620838" y="204128"/>
                  </a:lnTo>
                  <a:lnTo>
                    <a:pt x="622640" y="189640"/>
                  </a:lnTo>
                  <a:lnTo>
                    <a:pt x="637849" y="151006"/>
                  </a:lnTo>
                  <a:lnTo>
                    <a:pt x="636191" y="100911"/>
                  </a:lnTo>
                  <a:lnTo>
                    <a:pt x="621127" y="75106"/>
                  </a:lnTo>
                  <a:lnTo>
                    <a:pt x="597341" y="71214"/>
                  </a:lnTo>
                  <a:lnTo>
                    <a:pt x="590277" y="71430"/>
                  </a:lnTo>
                  <a:lnTo>
                    <a:pt x="540975" y="82603"/>
                  </a:lnTo>
                  <a:lnTo>
                    <a:pt x="506017" y="98172"/>
                  </a:lnTo>
                  <a:lnTo>
                    <a:pt x="443091" y="124264"/>
                  </a:lnTo>
                  <a:lnTo>
                    <a:pt x="345929" y="184955"/>
                  </a:lnTo>
                  <a:lnTo>
                    <a:pt x="370364" y="210399"/>
                  </a:lnTo>
                  <a:lnTo>
                    <a:pt x="366471" y="232095"/>
                  </a:lnTo>
                  <a:lnTo>
                    <a:pt x="355443" y="256169"/>
                  </a:lnTo>
                  <a:lnTo>
                    <a:pt x="356524" y="287380"/>
                  </a:lnTo>
                  <a:lnTo>
                    <a:pt x="366687" y="305976"/>
                  </a:lnTo>
                  <a:lnTo>
                    <a:pt x="371589" y="313112"/>
                  </a:lnTo>
                  <a:lnTo>
                    <a:pt x="415918" y="364144"/>
                  </a:lnTo>
                  <a:lnTo>
                    <a:pt x="426225" y="387714"/>
                  </a:lnTo>
                  <a:lnTo>
                    <a:pt x="428676" y="392327"/>
                  </a:lnTo>
                  <a:lnTo>
                    <a:pt x="423053" y="433196"/>
                  </a:lnTo>
                  <a:lnTo>
                    <a:pt x="421179" y="445089"/>
                  </a:lnTo>
                  <a:lnTo>
                    <a:pt x="386365" y="465415"/>
                  </a:lnTo>
                  <a:lnTo>
                    <a:pt x="372238" y="465920"/>
                  </a:lnTo>
                  <a:lnTo>
                    <a:pt x="298789" y="463541"/>
                  </a:lnTo>
                  <a:lnTo>
                    <a:pt x="284517" y="459288"/>
                  </a:lnTo>
                  <a:lnTo>
                    <a:pt x="262966" y="452945"/>
                  </a:lnTo>
                  <a:lnTo>
                    <a:pt x="214889" y="428294"/>
                  </a:lnTo>
                  <a:lnTo>
                    <a:pt x="193193" y="416978"/>
                  </a:lnTo>
                  <a:lnTo>
                    <a:pt x="138773" y="416473"/>
                  </a:lnTo>
                  <a:lnTo>
                    <a:pt x="168398" y="451432"/>
                  </a:lnTo>
                  <a:lnTo>
                    <a:pt x="183390" y="474857"/>
                  </a:lnTo>
                  <a:lnTo>
                    <a:pt x="191535" y="505563"/>
                  </a:lnTo>
                  <a:lnTo>
                    <a:pt x="191319" y="569930"/>
                  </a:lnTo>
                  <a:lnTo>
                    <a:pt x="199320" y="596094"/>
                  </a:lnTo>
                  <a:lnTo>
                    <a:pt x="213952" y="609789"/>
                  </a:lnTo>
                  <a:lnTo>
                    <a:pt x="278607" y="633864"/>
                  </a:lnTo>
                  <a:lnTo>
                    <a:pt x="254604" y="692176"/>
                  </a:lnTo>
                  <a:lnTo>
                    <a:pt x="242135" y="710700"/>
                  </a:lnTo>
                  <a:lnTo>
                    <a:pt x="243937" y="712070"/>
                  </a:lnTo>
                  <a:cubicBezTo>
                    <a:pt x="162271" y="820909"/>
                    <a:pt x="229665" y="922036"/>
                    <a:pt x="252226" y="950435"/>
                  </a:cubicBezTo>
                  <a:close/>
                </a:path>
              </a:pathLst>
            </a:custGeom>
            <a:solidFill>
              <a:srgbClr val="E4ECE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4" name="Vrije vorm: vorm 33">
              <a:hlinkClick r:id="" action="ppaction://noaction"/>
              <a:extLst>
                <a:ext uri="{FF2B5EF4-FFF2-40B4-BE49-F238E27FC236}">
                  <a16:creationId xmlns:a16="http://schemas.microsoft.com/office/drawing/2014/main" id="{84868716-3976-647C-2244-0B88BD679CEA}"/>
                </a:ext>
              </a:extLst>
            </p:cNvPr>
            <p:cNvSpPr/>
            <p:nvPr/>
          </p:nvSpPr>
          <p:spPr>
            <a:xfrm>
              <a:off x="6591399" y="1449003"/>
              <a:ext cx="1019744" cy="1103656"/>
            </a:xfrm>
            <a:custGeom>
              <a:avLst/>
              <a:gdLst>
                <a:gd name="connsiteX0" fmla="*/ 420005 w 1647512"/>
                <a:gd name="connsiteY0" fmla="*/ 218544 h 1783080"/>
                <a:gd name="connsiteX1" fmla="*/ 421230 w 1647512"/>
                <a:gd name="connsiteY1" fmla="*/ 235915 h 1783080"/>
                <a:gd name="connsiteX2" fmla="*/ 423393 w 1647512"/>
                <a:gd name="connsiteY2" fmla="*/ 255809 h 1783080"/>
                <a:gd name="connsiteX3" fmla="*/ 430096 w 1647512"/>
                <a:gd name="connsiteY3" fmla="*/ 259701 h 1783080"/>
                <a:gd name="connsiteX4" fmla="*/ 441773 w 1647512"/>
                <a:gd name="connsiteY4" fmla="*/ 266188 h 1783080"/>
                <a:gd name="connsiteX5" fmla="*/ 451504 w 1647512"/>
                <a:gd name="connsiteY5" fmla="*/ 271738 h 1783080"/>
                <a:gd name="connsiteX6" fmla="*/ 520772 w 1647512"/>
                <a:gd name="connsiteY6" fmla="*/ 368541 h 1783080"/>
                <a:gd name="connsiteX7" fmla="*/ 481416 w 1647512"/>
                <a:gd name="connsiteY7" fmla="*/ 491508 h 1783080"/>
                <a:gd name="connsiteX8" fmla="*/ 409481 w 1647512"/>
                <a:gd name="connsiteY8" fmla="*/ 491940 h 1783080"/>
                <a:gd name="connsiteX9" fmla="*/ 404003 w 1647512"/>
                <a:gd name="connsiteY9" fmla="*/ 502680 h 1783080"/>
                <a:gd name="connsiteX10" fmla="*/ 377839 w 1647512"/>
                <a:gd name="connsiteY10" fmla="*/ 539296 h 1783080"/>
                <a:gd name="connsiteX11" fmla="*/ 374667 w 1647512"/>
                <a:gd name="connsiteY11" fmla="*/ 541531 h 1783080"/>
                <a:gd name="connsiteX12" fmla="*/ 370847 w 1647512"/>
                <a:gd name="connsiteY12" fmla="*/ 541458 h 1783080"/>
                <a:gd name="connsiteX13" fmla="*/ 369910 w 1647512"/>
                <a:gd name="connsiteY13" fmla="*/ 541458 h 1783080"/>
                <a:gd name="connsiteX14" fmla="*/ 223806 w 1647512"/>
                <a:gd name="connsiteY14" fmla="*/ 629828 h 1783080"/>
                <a:gd name="connsiteX15" fmla="*/ 121309 w 1647512"/>
                <a:gd name="connsiteY15" fmla="*/ 680499 h 1783080"/>
                <a:gd name="connsiteX16" fmla="*/ 110353 w 1647512"/>
                <a:gd name="connsiteY16" fmla="*/ 680499 h 1783080"/>
                <a:gd name="connsiteX17" fmla="*/ 43608 w 1647512"/>
                <a:gd name="connsiteY17" fmla="*/ 723098 h 1783080"/>
                <a:gd name="connsiteX18" fmla="*/ 0 w 1647512"/>
                <a:gd name="connsiteY18" fmla="*/ 792654 h 1783080"/>
                <a:gd name="connsiteX19" fmla="*/ 17011 w 1647512"/>
                <a:gd name="connsiteY19" fmla="*/ 808584 h 1783080"/>
                <a:gd name="connsiteX20" fmla="*/ 18092 w 1647512"/>
                <a:gd name="connsiteY20" fmla="*/ 807142 h 1783080"/>
                <a:gd name="connsiteX21" fmla="*/ 44401 w 1647512"/>
                <a:gd name="connsiteY21" fmla="*/ 790204 h 1783080"/>
                <a:gd name="connsiteX22" fmla="*/ 74386 w 1647512"/>
                <a:gd name="connsiteY22" fmla="*/ 810386 h 1783080"/>
                <a:gd name="connsiteX23" fmla="*/ 106965 w 1647512"/>
                <a:gd name="connsiteY23" fmla="*/ 830640 h 1783080"/>
                <a:gd name="connsiteX24" fmla="*/ 188198 w 1647512"/>
                <a:gd name="connsiteY24" fmla="*/ 808512 h 1783080"/>
                <a:gd name="connsiteX25" fmla="*/ 175729 w 1647512"/>
                <a:gd name="connsiteY25" fmla="*/ 796907 h 1783080"/>
                <a:gd name="connsiteX26" fmla="*/ 166070 w 1647512"/>
                <a:gd name="connsiteY26" fmla="*/ 766490 h 1783080"/>
                <a:gd name="connsiteX27" fmla="*/ 201245 w 1647512"/>
                <a:gd name="connsiteY27" fmla="*/ 741694 h 1783080"/>
                <a:gd name="connsiteX28" fmla="*/ 297975 w 1647512"/>
                <a:gd name="connsiteY28" fmla="*/ 764471 h 1783080"/>
                <a:gd name="connsiteX29" fmla="*/ 324861 w 1647512"/>
                <a:gd name="connsiteY29" fmla="*/ 827973 h 1783080"/>
                <a:gd name="connsiteX30" fmla="*/ 324861 w 1647512"/>
                <a:gd name="connsiteY30" fmla="*/ 835109 h 1783080"/>
                <a:gd name="connsiteX31" fmla="*/ 318518 w 1647512"/>
                <a:gd name="connsiteY31" fmla="*/ 838352 h 1783080"/>
                <a:gd name="connsiteX32" fmla="*/ 258476 w 1647512"/>
                <a:gd name="connsiteY32" fmla="*/ 849236 h 1783080"/>
                <a:gd name="connsiteX33" fmla="*/ 261647 w 1647512"/>
                <a:gd name="connsiteY33" fmla="*/ 895511 h 1783080"/>
                <a:gd name="connsiteX34" fmla="*/ 261791 w 1647512"/>
                <a:gd name="connsiteY34" fmla="*/ 897890 h 1783080"/>
                <a:gd name="connsiteX35" fmla="*/ 260999 w 1647512"/>
                <a:gd name="connsiteY35" fmla="*/ 900124 h 1783080"/>
                <a:gd name="connsiteX36" fmla="*/ 217751 w 1647512"/>
                <a:gd name="connsiteY36" fmla="*/ 942867 h 1783080"/>
                <a:gd name="connsiteX37" fmla="*/ 206795 w 1647512"/>
                <a:gd name="connsiteY37" fmla="*/ 965068 h 1783080"/>
                <a:gd name="connsiteX38" fmla="*/ 185676 w 1647512"/>
                <a:gd name="connsiteY38" fmla="*/ 1034696 h 1783080"/>
                <a:gd name="connsiteX39" fmla="*/ 130968 w 1647512"/>
                <a:gd name="connsiteY39" fmla="*/ 1089404 h 1783080"/>
                <a:gd name="connsiteX40" fmla="*/ 131760 w 1647512"/>
                <a:gd name="connsiteY40" fmla="*/ 1090918 h 1783080"/>
                <a:gd name="connsiteX41" fmla="*/ 249826 w 1647512"/>
                <a:gd name="connsiteY41" fmla="*/ 1143031 h 1783080"/>
                <a:gd name="connsiteX42" fmla="*/ 318230 w 1647512"/>
                <a:gd name="connsiteY42" fmla="*/ 1141589 h 1783080"/>
                <a:gd name="connsiteX43" fmla="*/ 347710 w 1647512"/>
                <a:gd name="connsiteY43" fmla="*/ 1156510 h 1783080"/>
                <a:gd name="connsiteX44" fmla="*/ 393840 w 1647512"/>
                <a:gd name="connsiteY44" fmla="*/ 1167682 h 1783080"/>
                <a:gd name="connsiteX45" fmla="*/ 412004 w 1647512"/>
                <a:gd name="connsiteY45" fmla="*/ 1213308 h 1783080"/>
                <a:gd name="connsiteX46" fmla="*/ 412148 w 1647512"/>
                <a:gd name="connsiteY46" fmla="*/ 1216552 h 1783080"/>
                <a:gd name="connsiteX47" fmla="*/ 410635 w 1647512"/>
                <a:gd name="connsiteY47" fmla="*/ 1219435 h 1783080"/>
                <a:gd name="connsiteX48" fmla="*/ 408761 w 1647512"/>
                <a:gd name="connsiteY48" fmla="*/ 1226859 h 1783080"/>
                <a:gd name="connsiteX49" fmla="*/ 385839 w 1647512"/>
                <a:gd name="connsiteY49" fmla="*/ 1257637 h 1783080"/>
                <a:gd name="connsiteX50" fmla="*/ 331420 w 1647512"/>
                <a:gd name="connsiteY50" fmla="*/ 1318039 h 1783080"/>
                <a:gd name="connsiteX51" fmla="*/ 326807 w 1647512"/>
                <a:gd name="connsiteY51" fmla="*/ 1421329 h 1783080"/>
                <a:gd name="connsiteX52" fmla="*/ 283271 w 1647512"/>
                <a:gd name="connsiteY52" fmla="*/ 1546890 h 1783080"/>
                <a:gd name="connsiteX53" fmla="*/ 284208 w 1647512"/>
                <a:gd name="connsiteY53" fmla="*/ 1567721 h 1783080"/>
                <a:gd name="connsiteX54" fmla="*/ 273108 w 1647512"/>
                <a:gd name="connsiteY54" fmla="*/ 1630574 h 1783080"/>
                <a:gd name="connsiteX55" fmla="*/ 272027 w 1647512"/>
                <a:gd name="connsiteY55" fmla="*/ 1631655 h 1783080"/>
                <a:gd name="connsiteX56" fmla="*/ 282694 w 1647512"/>
                <a:gd name="connsiteY56" fmla="*/ 1647729 h 1783080"/>
                <a:gd name="connsiteX57" fmla="*/ 281253 w 1647512"/>
                <a:gd name="connsiteY57" fmla="*/ 1744531 h 1783080"/>
                <a:gd name="connsiteX58" fmla="*/ 337042 w 1647512"/>
                <a:gd name="connsiteY58" fmla="*/ 1770768 h 1783080"/>
                <a:gd name="connsiteX59" fmla="*/ 349944 w 1647512"/>
                <a:gd name="connsiteY59" fmla="*/ 1779345 h 1783080"/>
                <a:gd name="connsiteX60" fmla="*/ 375893 w 1647512"/>
                <a:gd name="connsiteY60" fmla="*/ 1781147 h 1783080"/>
                <a:gd name="connsiteX61" fmla="*/ 395642 w 1647512"/>
                <a:gd name="connsiteY61" fmla="*/ 1760028 h 1783080"/>
                <a:gd name="connsiteX62" fmla="*/ 485237 w 1647512"/>
                <a:gd name="connsiteY62" fmla="*/ 1703951 h 1783080"/>
                <a:gd name="connsiteX63" fmla="*/ 494247 w 1647512"/>
                <a:gd name="connsiteY63" fmla="*/ 1704311 h 1783080"/>
                <a:gd name="connsiteX64" fmla="*/ 499725 w 1647512"/>
                <a:gd name="connsiteY64" fmla="*/ 1704311 h 1783080"/>
                <a:gd name="connsiteX65" fmla="*/ 547441 w 1647512"/>
                <a:gd name="connsiteY65" fmla="*/ 1720889 h 1783080"/>
                <a:gd name="connsiteX66" fmla="*/ 559478 w 1647512"/>
                <a:gd name="connsiteY66" fmla="*/ 1725574 h 1783080"/>
                <a:gd name="connsiteX67" fmla="*/ 563082 w 1647512"/>
                <a:gd name="connsiteY67" fmla="*/ 1721826 h 1783080"/>
                <a:gd name="connsiteX68" fmla="*/ 589247 w 1647512"/>
                <a:gd name="connsiteY68" fmla="*/ 1681895 h 1783080"/>
                <a:gd name="connsiteX69" fmla="*/ 591626 w 1647512"/>
                <a:gd name="connsiteY69" fmla="*/ 1679948 h 1783080"/>
                <a:gd name="connsiteX70" fmla="*/ 594653 w 1647512"/>
                <a:gd name="connsiteY70" fmla="*/ 1679372 h 1783080"/>
                <a:gd name="connsiteX71" fmla="*/ 640784 w 1647512"/>
                <a:gd name="connsiteY71" fmla="*/ 1686940 h 1783080"/>
                <a:gd name="connsiteX72" fmla="*/ 669111 w 1647512"/>
                <a:gd name="connsiteY72" fmla="*/ 1695878 h 1783080"/>
                <a:gd name="connsiteX73" fmla="*/ 704429 w 1647512"/>
                <a:gd name="connsiteY73" fmla="*/ 1650468 h 1783080"/>
                <a:gd name="connsiteX74" fmla="*/ 735784 w 1647512"/>
                <a:gd name="connsiteY74" fmla="*/ 1628556 h 1783080"/>
                <a:gd name="connsiteX75" fmla="*/ 828045 w 1647512"/>
                <a:gd name="connsiteY75" fmla="*/ 1660127 h 1783080"/>
                <a:gd name="connsiteX76" fmla="*/ 899836 w 1647512"/>
                <a:gd name="connsiteY76" fmla="*/ 1683697 h 1783080"/>
                <a:gd name="connsiteX77" fmla="*/ 904233 w 1647512"/>
                <a:gd name="connsiteY77" fmla="*/ 1683552 h 1783080"/>
                <a:gd name="connsiteX78" fmla="*/ 921676 w 1647512"/>
                <a:gd name="connsiteY78" fmla="*/ 1659694 h 1783080"/>
                <a:gd name="connsiteX79" fmla="*/ 921243 w 1647512"/>
                <a:gd name="connsiteY79" fmla="*/ 1647945 h 1783080"/>
                <a:gd name="connsiteX80" fmla="*/ 932992 w 1647512"/>
                <a:gd name="connsiteY80" fmla="*/ 1647513 h 1783080"/>
                <a:gd name="connsiteX81" fmla="*/ 953607 w 1647512"/>
                <a:gd name="connsiteY81" fmla="*/ 1644702 h 1783080"/>
                <a:gd name="connsiteX82" fmla="*/ 967950 w 1647512"/>
                <a:gd name="connsiteY82" fmla="*/ 1637638 h 1783080"/>
                <a:gd name="connsiteX83" fmla="*/ 970762 w 1647512"/>
                <a:gd name="connsiteY83" fmla="*/ 1653279 h 1783080"/>
                <a:gd name="connsiteX84" fmla="*/ 975086 w 1647512"/>
                <a:gd name="connsiteY84" fmla="*/ 1666181 h 1783080"/>
                <a:gd name="connsiteX85" fmla="*/ 992746 w 1647512"/>
                <a:gd name="connsiteY85" fmla="*/ 1663514 h 1783080"/>
                <a:gd name="connsiteX86" fmla="*/ 1051995 w 1647512"/>
                <a:gd name="connsiteY86" fmla="*/ 1614645 h 1783080"/>
                <a:gd name="connsiteX87" fmla="*/ 1122560 w 1647512"/>
                <a:gd name="connsiteY87" fmla="*/ 1555972 h 1783080"/>
                <a:gd name="connsiteX88" fmla="*/ 1306074 w 1647512"/>
                <a:gd name="connsiteY88" fmla="*/ 1419238 h 1783080"/>
                <a:gd name="connsiteX89" fmla="*/ 1307948 w 1647512"/>
                <a:gd name="connsiteY89" fmla="*/ 1420247 h 1783080"/>
                <a:gd name="connsiteX90" fmla="*/ 1297136 w 1647512"/>
                <a:gd name="connsiteY90" fmla="*/ 1413184 h 1783080"/>
                <a:gd name="connsiteX91" fmla="*/ 1269746 w 1647512"/>
                <a:gd name="connsiteY91" fmla="*/ 1373468 h 1783080"/>
                <a:gd name="connsiteX92" fmla="*/ 1264701 w 1647512"/>
                <a:gd name="connsiteY92" fmla="*/ 1366548 h 1783080"/>
                <a:gd name="connsiteX93" fmla="*/ 1261601 w 1647512"/>
                <a:gd name="connsiteY93" fmla="*/ 1345141 h 1783080"/>
                <a:gd name="connsiteX94" fmla="*/ 1257709 w 1647512"/>
                <a:gd name="connsiteY94" fmla="*/ 1299803 h 1783080"/>
                <a:gd name="connsiteX95" fmla="*/ 1282648 w 1647512"/>
                <a:gd name="connsiteY95" fmla="*/ 1270323 h 1783080"/>
                <a:gd name="connsiteX96" fmla="*/ 1389397 w 1647512"/>
                <a:gd name="connsiteY96" fmla="*/ 1142382 h 1783080"/>
                <a:gd name="connsiteX97" fmla="*/ 1394010 w 1647512"/>
                <a:gd name="connsiteY97" fmla="*/ 1139859 h 1783080"/>
                <a:gd name="connsiteX98" fmla="*/ 1410228 w 1647512"/>
                <a:gd name="connsiteY98" fmla="*/ 1132219 h 1783080"/>
                <a:gd name="connsiteX99" fmla="*/ 1431275 w 1647512"/>
                <a:gd name="connsiteY99" fmla="*/ 1124363 h 1783080"/>
                <a:gd name="connsiteX100" fmla="*/ 1440501 w 1647512"/>
                <a:gd name="connsiteY100" fmla="*/ 1116938 h 1783080"/>
                <a:gd name="connsiteX101" fmla="*/ 1462918 w 1647512"/>
                <a:gd name="connsiteY101" fmla="*/ 1080178 h 1783080"/>
                <a:gd name="connsiteX102" fmla="*/ 1493407 w 1647512"/>
                <a:gd name="connsiteY102" fmla="*/ 1007594 h 1783080"/>
                <a:gd name="connsiteX103" fmla="*/ 1508976 w 1647512"/>
                <a:gd name="connsiteY103" fmla="*/ 980565 h 1783080"/>
                <a:gd name="connsiteX104" fmla="*/ 1513445 w 1647512"/>
                <a:gd name="connsiteY104" fmla="*/ 970906 h 1783080"/>
                <a:gd name="connsiteX105" fmla="*/ 1496579 w 1647512"/>
                <a:gd name="connsiteY105" fmla="*/ 959662 h 1783080"/>
                <a:gd name="connsiteX106" fmla="*/ 1477622 w 1647512"/>
                <a:gd name="connsiteY106" fmla="*/ 960310 h 1783080"/>
                <a:gd name="connsiteX107" fmla="*/ 1435528 w 1647512"/>
                <a:gd name="connsiteY107" fmla="*/ 973573 h 1783080"/>
                <a:gd name="connsiteX108" fmla="*/ 1504580 w 1647512"/>
                <a:gd name="connsiteY108" fmla="*/ 851831 h 1783080"/>
                <a:gd name="connsiteX109" fmla="*/ 1532763 w 1647512"/>
                <a:gd name="connsiteY109" fmla="*/ 776581 h 1783080"/>
                <a:gd name="connsiteX110" fmla="*/ 1505589 w 1647512"/>
                <a:gd name="connsiteY110" fmla="*/ 741911 h 1783080"/>
                <a:gd name="connsiteX111" fmla="*/ 1507174 w 1647512"/>
                <a:gd name="connsiteY111" fmla="*/ 717764 h 1783080"/>
                <a:gd name="connsiteX112" fmla="*/ 1508976 w 1647512"/>
                <a:gd name="connsiteY112" fmla="*/ 703492 h 1783080"/>
                <a:gd name="connsiteX113" fmla="*/ 1510923 w 1647512"/>
                <a:gd name="connsiteY113" fmla="*/ 691599 h 1783080"/>
                <a:gd name="connsiteX114" fmla="*/ 1515031 w 1647512"/>
                <a:gd name="connsiteY114" fmla="*/ 672066 h 1783080"/>
                <a:gd name="connsiteX115" fmla="*/ 1531249 w 1647512"/>
                <a:gd name="connsiteY115" fmla="*/ 662047 h 1783080"/>
                <a:gd name="connsiteX116" fmla="*/ 1553161 w 1647512"/>
                <a:gd name="connsiteY116" fmla="*/ 680499 h 1783080"/>
                <a:gd name="connsiteX117" fmla="*/ 1566640 w 1647512"/>
                <a:gd name="connsiteY117" fmla="*/ 660894 h 1783080"/>
                <a:gd name="connsiteX118" fmla="*/ 1566567 w 1647512"/>
                <a:gd name="connsiteY118" fmla="*/ 658515 h 1783080"/>
                <a:gd name="connsiteX119" fmla="*/ 1575434 w 1647512"/>
                <a:gd name="connsiteY119" fmla="*/ 639270 h 1783080"/>
                <a:gd name="connsiteX120" fmla="*/ 1588191 w 1647512"/>
                <a:gd name="connsiteY120" fmla="*/ 598113 h 1783080"/>
                <a:gd name="connsiteX121" fmla="*/ 1585813 w 1647512"/>
                <a:gd name="connsiteY121" fmla="*/ 595806 h 1783080"/>
                <a:gd name="connsiteX122" fmla="*/ 1580695 w 1647512"/>
                <a:gd name="connsiteY122" fmla="*/ 586508 h 1783080"/>
                <a:gd name="connsiteX123" fmla="*/ 1578028 w 1647512"/>
                <a:gd name="connsiteY123" fmla="*/ 576921 h 1783080"/>
                <a:gd name="connsiteX124" fmla="*/ 1575217 w 1647512"/>
                <a:gd name="connsiteY124" fmla="*/ 562578 h 1783080"/>
                <a:gd name="connsiteX125" fmla="*/ 1572550 w 1647512"/>
                <a:gd name="connsiteY125" fmla="*/ 555586 h 1783080"/>
                <a:gd name="connsiteX126" fmla="*/ 1591507 w 1647512"/>
                <a:gd name="connsiteY126" fmla="*/ 557316 h 1783080"/>
                <a:gd name="connsiteX127" fmla="*/ 1612698 w 1647512"/>
                <a:gd name="connsiteY127" fmla="*/ 554216 h 1783080"/>
                <a:gd name="connsiteX128" fmla="*/ 1624375 w 1647512"/>
                <a:gd name="connsiteY128" fmla="*/ 549099 h 1783080"/>
                <a:gd name="connsiteX129" fmla="*/ 1631295 w 1647512"/>
                <a:gd name="connsiteY129" fmla="*/ 546504 h 1783080"/>
                <a:gd name="connsiteX130" fmla="*/ 1636052 w 1647512"/>
                <a:gd name="connsiteY130" fmla="*/ 543981 h 1783080"/>
                <a:gd name="connsiteX131" fmla="*/ 1647513 w 1647512"/>
                <a:gd name="connsiteY131" fmla="*/ 536485 h 1783080"/>
                <a:gd name="connsiteX132" fmla="*/ 1603472 w 1647512"/>
                <a:gd name="connsiteY132" fmla="*/ 492589 h 1783080"/>
                <a:gd name="connsiteX133" fmla="*/ 1607004 w 1647512"/>
                <a:gd name="connsiteY133" fmla="*/ 456477 h 1783080"/>
                <a:gd name="connsiteX134" fmla="*/ 1618321 w 1647512"/>
                <a:gd name="connsiteY134" fmla="*/ 444224 h 1783080"/>
                <a:gd name="connsiteX135" fmla="*/ 1632088 w 1647512"/>
                <a:gd name="connsiteY135" fmla="*/ 429520 h 1783080"/>
                <a:gd name="connsiteX136" fmla="*/ 1626754 w 1647512"/>
                <a:gd name="connsiteY136" fmla="*/ 415248 h 1783080"/>
                <a:gd name="connsiteX137" fmla="*/ 1608878 w 1647512"/>
                <a:gd name="connsiteY137" fmla="*/ 375316 h 1783080"/>
                <a:gd name="connsiteX138" fmla="*/ 1578245 w 1647512"/>
                <a:gd name="connsiteY138" fmla="*/ 376397 h 1783080"/>
                <a:gd name="connsiteX139" fmla="*/ 1550062 w 1647512"/>
                <a:gd name="connsiteY139" fmla="*/ 384470 h 1783080"/>
                <a:gd name="connsiteX140" fmla="*/ 1522023 w 1647512"/>
                <a:gd name="connsiteY140" fmla="*/ 392543 h 1783080"/>
                <a:gd name="connsiteX141" fmla="*/ 1519572 w 1647512"/>
                <a:gd name="connsiteY141" fmla="*/ 390308 h 1783080"/>
                <a:gd name="connsiteX142" fmla="*/ 1495282 w 1647512"/>
                <a:gd name="connsiteY142" fmla="*/ 372000 h 1783080"/>
                <a:gd name="connsiteX143" fmla="*/ 1453259 w 1647512"/>
                <a:gd name="connsiteY143" fmla="*/ 318518 h 1783080"/>
                <a:gd name="connsiteX144" fmla="*/ 1421833 w 1647512"/>
                <a:gd name="connsiteY144" fmla="*/ 300426 h 1783080"/>
                <a:gd name="connsiteX145" fmla="*/ 1412318 w 1647512"/>
                <a:gd name="connsiteY145" fmla="*/ 298408 h 1783080"/>
                <a:gd name="connsiteX146" fmla="*/ 1398047 w 1647512"/>
                <a:gd name="connsiteY146" fmla="*/ 296534 h 1783080"/>
                <a:gd name="connsiteX147" fmla="*/ 1362872 w 1647512"/>
                <a:gd name="connsiteY147" fmla="*/ 304895 h 1783080"/>
                <a:gd name="connsiteX148" fmla="*/ 1318399 w 1647512"/>
                <a:gd name="connsiteY148" fmla="*/ 316067 h 1783080"/>
                <a:gd name="connsiteX149" fmla="*/ 1287622 w 1647512"/>
                <a:gd name="connsiteY149" fmla="*/ 317148 h 1783080"/>
                <a:gd name="connsiteX150" fmla="*/ 1277963 w 1647512"/>
                <a:gd name="connsiteY150" fmla="*/ 310157 h 1783080"/>
                <a:gd name="connsiteX151" fmla="*/ 1265854 w 1647512"/>
                <a:gd name="connsiteY151" fmla="*/ 301075 h 1783080"/>
                <a:gd name="connsiteX152" fmla="*/ 1246248 w 1647512"/>
                <a:gd name="connsiteY152" fmla="*/ 280388 h 1783080"/>
                <a:gd name="connsiteX153" fmla="*/ 1234067 w 1647512"/>
                <a:gd name="connsiteY153" fmla="*/ 271090 h 1783080"/>
                <a:gd name="connsiteX154" fmla="*/ 1219579 w 1647512"/>
                <a:gd name="connsiteY154" fmla="*/ 261864 h 1783080"/>
                <a:gd name="connsiteX155" fmla="*/ 1112325 w 1647512"/>
                <a:gd name="connsiteY155" fmla="*/ 234762 h 1783080"/>
                <a:gd name="connsiteX156" fmla="*/ 1068573 w 1647512"/>
                <a:gd name="connsiteY156" fmla="*/ 200308 h 1783080"/>
                <a:gd name="connsiteX157" fmla="*/ 1058986 w 1647512"/>
                <a:gd name="connsiteY157" fmla="*/ 131472 h 1783080"/>
                <a:gd name="connsiteX158" fmla="*/ 1042553 w 1647512"/>
                <a:gd name="connsiteY158" fmla="*/ 72295 h 1783080"/>
                <a:gd name="connsiteX159" fmla="*/ 1035056 w 1647512"/>
                <a:gd name="connsiteY159" fmla="*/ 63069 h 1783080"/>
                <a:gd name="connsiteX160" fmla="*/ 1005576 w 1647512"/>
                <a:gd name="connsiteY160" fmla="*/ 28327 h 1783080"/>
                <a:gd name="connsiteX161" fmla="*/ 981429 w 1647512"/>
                <a:gd name="connsiteY161" fmla="*/ 14704 h 1783080"/>
                <a:gd name="connsiteX162" fmla="*/ 959878 w 1647512"/>
                <a:gd name="connsiteY162" fmla="*/ 3388 h 1783080"/>
                <a:gd name="connsiteX163" fmla="*/ 919513 w 1647512"/>
                <a:gd name="connsiteY163" fmla="*/ 0 h 1783080"/>
                <a:gd name="connsiteX164" fmla="*/ 891547 w 1647512"/>
                <a:gd name="connsiteY164" fmla="*/ 12830 h 1783080"/>
                <a:gd name="connsiteX165" fmla="*/ 882320 w 1647512"/>
                <a:gd name="connsiteY165" fmla="*/ 18092 h 1783080"/>
                <a:gd name="connsiteX166" fmla="*/ 806349 w 1647512"/>
                <a:gd name="connsiteY166" fmla="*/ 75611 h 1783080"/>
                <a:gd name="connsiteX167" fmla="*/ 766706 w 1647512"/>
                <a:gd name="connsiteY167" fmla="*/ 91396 h 1783080"/>
                <a:gd name="connsiteX168" fmla="*/ 544342 w 1647512"/>
                <a:gd name="connsiteY168" fmla="*/ 89378 h 1783080"/>
                <a:gd name="connsiteX169" fmla="*/ 476515 w 1647512"/>
                <a:gd name="connsiteY169" fmla="*/ 108551 h 1783080"/>
                <a:gd name="connsiteX170" fmla="*/ 474136 w 1647512"/>
                <a:gd name="connsiteY170" fmla="*/ 108623 h 1783080"/>
                <a:gd name="connsiteX171" fmla="*/ 449990 w 1647512"/>
                <a:gd name="connsiteY171" fmla="*/ 108839 h 1783080"/>
                <a:gd name="connsiteX172" fmla="*/ 451143 w 1647512"/>
                <a:gd name="connsiteY172" fmla="*/ 109776 h 1783080"/>
                <a:gd name="connsiteX173" fmla="*/ 420005 w 1647512"/>
                <a:gd name="connsiteY173" fmla="*/ 218544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47512" h="1783080">
                  <a:moveTo>
                    <a:pt x="420005" y="218544"/>
                  </a:moveTo>
                  <a:cubicBezTo>
                    <a:pt x="420509" y="225319"/>
                    <a:pt x="420942" y="231086"/>
                    <a:pt x="421230" y="235915"/>
                  </a:cubicBezTo>
                  <a:cubicBezTo>
                    <a:pt x="421879" y="245646"/>
                    <a:pt x="422456" y="254079"/>
                    <a:pt x="423393" y="255809"/>
                  </a:cubicBezTo>
                  <a:cubicBezTo>
                    <a:pt x="423969" y="256458"/>
                    <a:pt x="427213" y="258187"/>
                    <a:pt x="430096" y="259701"/>
                  </a:cubicBezTo>
                  <a:cubicBezTo>
                    <a:pt x="433268" y="261359"/>
                    <a:pt x="437088" y="263377"/>
                    <a:pt x="441773" y="266188"/>
                  </a:cubicBezTo>
                  <a:cubicBezTo>
                    <a:pt x="444872" y="268062"/>
                    <a:pt x="448116" y="269864"/>
                    <a:pt x="451504" y="271738"/>
                  </a:cubicBezTo>
                  <a:cubicBezTo>
                    <a:pt x="478894" y="287091"/>
                    <a:pt x="516447" y="308066"/>
                    <a:pt x="520772" y="368541"/>
                  </a:cubicBezTo>
                  <a:cubicBezTo>
                    <a:pt x="523943" y="413086"/>
                    <a:pt x="515294" y="468731"/>
                    <a:pt x="481416" y="491508"/>
                  </a:cubicBezTo>
                  <a:cubicBezTo>
                    <a:pt x="461955" y="504626"/>
                    <a:pt x="437736" y="504770"/>
                    <a:pt x="409481" y="491940"/>
                  </a:cubicBezTo>
                  <a:cubicBezTo>
                    <a:pt x="407824" y="494751"/>
                    <a:pt x="405661" y="499220"/>
                    <a:pt x="404003" y="502680"/>
                  </a:cubicBezTo>
                  <a:cubicBezTo>
                    <a:pt x="398165" y="514933"/>
                    <a:pt x="390957" y="530214"/>
                    <a:pt x="377839" y="539296"/>
                  </a:cubicBezTo>
                  <a:lnTo>
                    <a:pt x="374667" y="541531"/>
                  </a:lnTo>
                  <a:lnTo>
                    <a:pt x="370847" y="541458"/>
                  </a:lnTo>
                  <a:cubicBezTo>
                    <a:pt x="370559" y="541458"/>
                    <a:pt x="370198" y="541458"/>
                    <a:pt x="369910" y="541458"/>
                  </a:cubicBezTo>
                  <a:cubicBezTo>
                    <a:pt x="337618" y="541458"/>
                    <a:pt x="258692" y="581318"/>
                    <a:pt x="223806" y="629828"/>
                  </a:cubicBezTo>
                  <a:cubicBezTo>
                    <a:pt x="187334" y="680571"/>
                    <a:pt x="159583" y="680571"/>
                    <a:pt x="121309" y="680499"/>
                  </a:cubicBezTo>
                  <a:cubicBezTo>
                    <a:pt x="117777" y="680499"/>
                    <a:pt x="114173" y="680499"/>
                    <a:pt x="110353" y="680499"/>
                  </a:cubicBezTo>
                  <a:cubicBezTo>
                    <a:pt x="72151" y="680859"/>
                    <a:pt x="47212" y="696789"/>
                    <a:pt x="43608" y="723098"/>
                  </a:cubicBezTo>
                  <a:cubicBezTo>
                    <a:pt x="38923" y="757335"/>
                    <a:pt x="22561" y="783068"/>
                    <a:pt x="0" y="792654"/>
                  </a:cubicBezTo>
                  <a:cubicBezTo>
                    <a:pt x="5334" y="798925"/>
                    <a:pt x="12326" y="805701"/>
                    <a:pt x="17011" y="808584"/>
                  </a:cubicBezTo>
                  <a:cubicBezTo>
                    <a:pt x="17371" y="808079"/>
                    <a:pt x="17732" y="807575"/>
                    <a:pt x="18092" y="807142"/>
                  </a:cubicBezTo>
                  <a:cubicBezTo>
                    <a:pt x="24002" y="799069"/>
                    <a:pt x="30129" y="790636"/>
                    <a:pt x="44401" y="790204"/>
                  </a:cubicBezTo>
                  <a:cubicBezTo>
                    <a:pt x="54204" y="789843"/>
                    <a:pt x="68980" y="789339"/>
                    <a:pt x="74386" y="810386"/>
                  </a:cubicBezTo>
                  <a:cubicBezTo>
                    <a:pt x="76908" y="820333"/>
                    <a:pt x="80008" y="831649"/>
                    <a:pt x="106965" y="830640"/>
                  </a:cubicBezTo>
                  <a:cubicBezTo>
                    <a:pt x="140770" y="829487"/>
                    <a:pt x="172413" y="826892"/>
                    <a:pt x="188198" y="808512"/>
                  </a:cubicBezTo>
                  <a:cubicBezTo>
                    <a:pt x="186469" y="806133"/>
                    <a:pt x="182720" y="802097"/>
                    <a:pt x="175729" y="796907"/>
                  </a:cubicBezTo>
                  <a:cubicBezTo>
                    <a:pt x="166647" y="790131"/>
                    <a:pt x="162755" y="777950"/>
                    <a:pt x="166070" y="766490"/>
                  </a:cubicBezTo>
                  <a:cubicBezTo>
                    <a:pt x="170179" y="752290"/>
                    <a:pt x="183297" y="743064"/>
                    <a:pt x="201245" y="741694"/>
                  </a:cubicBezTo>
                  <a:cubicBezTo>
                    <a:pt x="231446" y="739460"/>
                    <a:pt x="272747" y="741550"/>
                    <a:pt x="297975" y="764471"/>
                  </a:cubicBezTo>
                  <a:cubicBezTo>
                    <a:pt x="325005" y="789050"/>
                    <a:pt x="324933" y="814422"/>
                    <a:pt x="324861" y="827973"/>
                  </a:cubicBezTo>
                  <a:lnTo>
                    <a:pt x="324861" y="835109"/>
                  </a:lnTo>
                  <a:lnTo>
                    <a:pt x="318518" y="838352"/>
                  </a:lnTo>
                  <a:cubicBezTo>
                    <a:pt x="307850" y="843830"/>
                    <a:pt x="294083" y="847434"/>
                    <a:pt x="258476" y="849236"/>
                  </a:cubicBezTo>
                  <a:cubicBezTo>
                    <a:pt x="259989" y="867761"/>
                    <a:pt x="261575" y="894142"/>
                    <a:pt x="261647" y="895511"/>
                  </a:cubicBezTo>
                  <a:lnTo>
                    <a:pt x="261791" y="897890"/>
                  </a:lnTo>
                  <a:lnTo>
                    <a:pt x="260999" y="900124"/>
                  </a:lnTo>
                  <a:cubicBezTo>
                    <a:pt x="260566" y="901350"/>
                    <a:pt x="249682" y="931046"/>
                    <a:pt x="217751" y="942867"/>
                  </a:cubicBezTo>
                  <a:cubicBezTo>
                    <a:pt x="201533" y="948922"/>
                    <a:pt x="203047" y="953607"/>
                    <a:pt x="206795" y="965068"/>
                  </a:cubicBezTo>
                  <a:cubicBezTo>
                    <a:pt x="212057" y="981213"/>
                    <a:pt x="209102" y="1019704"/>
                    <a:pt x="185676" y="1034696"/>
                  </a:cubicBezTo>
                  <a:cubicBezTo>
                    <a:pt x="163764" y="1048679"/>
                    <a:pt x="131617" y="1076934"/>
                    <a:pt x="130968" y="1089404"/>
                  </a:cubicBezTo>
                  <a:cubicBezTo>
                    <a:pt x="130968" y="1090053"/>
                    <a:pt x="130895" y="1090269"/>
                    <a:pt x="131760" y="1090918"/>
                  </a:cubicBezTo>
                  <a:cubicBezTo>
                    <a:pt x="169314" y="1120759"/>
                    <a:pt x="233032" y="1156438"/>
                    <a:pt x="249826" y="1143031"/>
                  </a:cubicBezTo>
                  <a:cubicBezTo>
                    <a:pt x="277288" y="1121119"/>
                    <a:pt x="298984" y="1120686"/>
                    <a:pt x="318230" y="1141589"/>
                  </a:cubicBezTo>
                  <a:cubicBezTo>
                    <a:pt x="328248" y="1152473"/>
                    <a:pt x="334375" y="1157519"/>
                    <a:pt x="347710" y="1156510"/>
                  </a:cubicBezTo>
                  <a:cubicBezTo>
                    <a:pt x="357657" y="1155717"/>
                    <a:pt x="378343" y="1154131"/>
                    <a:pt x="393840" y="1167682"/>
                  </a:cubicBezTo>
                  <a:cubicBezTo>
                    <a:pt x="404796" y="1177269"/>
                    <a:pt x="410923" y="1192694"/>
                    <a:pt x="412004" y="1213308"/>
                  </a:cubicBezTo>
                  <a:lnTo>
                    <a:pt x="412148" y="1216552"/>
                  </a:lnTo>
                  <a:lnTo>
                    <a:pt x="410635" y="1219435"/>
                  </a:lnTo>
                  <a:cubicBezTo>
                    <a:pt x="409554" y="1221525"/>
                    <a:pt x="409193" y="1223832"/>
                    <a:pt x="408761" y="1226859"/>
                  </a:cubicBezTo>
                  <a:cubicBezTo>
                    <a:pt x="407175" y="1237815"/>
                    <a:pt x="404148" y="1248411"/>
                    <a:pt x="385839" y="1257637"/>
                  </a:cubicBezTo>
                  <a:cubicBezTo>
                    <a:pt x="366450" y="1267440"/>
                    <a:pt x="339349" y="1294613"/>
                    <a:pt x="331420" y="1318039"/>
                  </a:cubicBezTo>
                  <a:cubicBezTo>
                    <a:pt x="317941" y="1358115"/>
                    <a:pt x="316428" y="1392857"/>
                    <a:pt x="326807" y="1421329"/>
                  </a:cubicBezTo>
                  <a:cubicBezTo>
                    <a:pt x="341943" y="1462774"/>
                    <a:pt x="350304" y="1514094"/>
                    <a:pt x="283271" y="1546890"/>
                  </a:cubicBezTo>
                  <a:cubicBezTo>
                    <a:pt x="283487" y="1554026"/>
                    <a:pt x="283848" y="1560946"/>
                    <a:pt x="284208" y="1567721"/>
                  </a:cubicBezTo>
                  <a:cubicBezTo>
                    <a:pt x="285794" y="1597922"/>
                    <a:pt x="286947" y="1619690"/>
                    <a:pt x="273108" y="1630574"/>
                  </a:cubicBezTo>
                  <a:cubicBezTo>
                    <a:pt x="272387" y="1631151"/>
                    <a:pt x="272099" y="1631511"/>
                    <a:pt x="272027" y="1631655"/>
                  </a:cubicBezTo>
                  <a:cubicBezTo>
                    <a:pt x="271738" y="1634755"/>
                    <a:pt x="279955" y="1644485"/>
                    <a:pt x="282694" y="1647729"/>
                  </a:cubicBezTo>
                  <a:cubicBezTo>
                    <a:pt x="292641" y="1659478"/>
                    <a:pt x="298624" y="1703014"/>
                    <a:pt x="281253" y="1744531"/>
                  </a:cubicBezTo>
                  <a:cubicBezTo>
                    <a:pt x="302083" y="1746405"/>
                    <a:pt x="322770" y="1760749"/>
                    <a:pt x="337042" y="1770768"/>
                  </a:cubicBezTo>
                  <a:cubicBezTo>
                    <a:pt x="341943" y="1774156"/>
                    <a:pt x="346557" y="1777399"/>
                    <a:pt x="349944" y="1779345"/>
                  </a:cubicBezTo>
                  <a:cubicBezTo>
                    <a:pt x="357440" y="1783598"/>
                    <a:pt x="367459" y="1784247"/>
                    <a:pt x="375893" y="1781147"/>
                  </a:cubicBezTo>
                  <a:cubicBezTo>
                    <a:pt x="382235" y="1778841"/>
                    <a:pt x="390813" y="1773219"/>
                    <a:pt x="395642" y="1760028"/>
                  </a:cubicBezTo>
                  <a:cubicBezTo>
                    <a:pt x="413878" y="1700203"/>
                    <a:pt x="460297" y="1702653"/>
                    <a:pt x="485237" y="1703951"/>
                  </a:cubicBezTo>
                  <a:cubicBezTo>
                    <a:pt x="488552" y="1704167"/>
                    <a:pt x="491580" y="1704311"/>
                    <a:pt x="494247" y="1704311"/>
                  </a:cubicBezTo>
                  <a:lnTo>
                    <a:pt x="499725" y="1704311"/>
                  </a:lnTo>
                  <a:cubicBezTo>
                    <a:pt x="520195" y="1704239"/>
                    <a:pt x="535043" y="1704167"/>
                    <a:pt x="547441" y="1720889"/>
                  </a:cubicBezTo>
                  <a:cubicBezTo>
                    <a:pt x="550396" y="1724854"/>
                    <a:pt x="555802" y="1726367"/>
                    <a:pt x="559478" y="1725574"/>
                  </a:cubicBezTo>
                  <a:cubicBezTo>
                    <a:pt x="561568" y="1725070"/>
                    <a:pt x="562577" y="1724061"/>
                    <a:pt x="563082" y="1721826"/>
                  </a:cubicBezTo>
                  <a:cubicBezTo>
                    <a:pt x="567335" y="1700779"/>
                    <a:pt x="587012" y="1683769"/>
                    <a:pt x="589247" y="1681895"/>
                  </a:cubicBezTo>
                  <a:lnTo>
                    <a:pt x="591626" y="1679948"/>
                  </a:lnTo>
                  <a:lnTo>
                    <a:pt x="594653" y="1679372"/>
                  </a:lnTo>
                  <a:cubicBezTo>
                    <a:pt x="604888" y="1677498"/>
                    <a:pt x="629755" y="1674398"/>
                    <a:pt x="640784" y="1686940"/>
                  </a:cubicBezTo>
                  <a:cubicBezTo>
                    <a:pt x="645613" y="1692490"/>
                    <a:pt x="656569" y="1697608"/>
                    <a:pt x="669111" y="1695878"/>
                  </a:cubicBezTo>
                  <a:cubicBezTo>
                    <a:pt x="679923" y="1694364"/>
                    <a:pt x="692464" y="1673173"/>
                    <a:pt x="704429" y="1650468"/>
                  </a:cubicBezTo>
                  <a:cubicBezTo>
                    <a:pt x="710556" y="1638863"/>
                    <a:pt x="721368" y="1631223"/>
                    <a:pt x="735784" y="1628556"/>
                  </a:cubicBezTo>
                  <a:cubicBezTo>
                    <a:pt x="762669" y="1623438"/>
                    <a:pt x="800583" y="1636485"/>
                    <a:pt x="828045" y="1660127"/>
                  </a:cubicBezTo>
                  <a:cubicBezTo>
                    <a:pt x="857237" y="1685354"/>
                    <a:pt x="873310" y="1684706"/>
                    <a:pt x="899836" y="1683697"/>
                  </a:cubicBezTo>
                  <a:lnTo>
                    <a:pt x="904233" y="1683552"/>
                  </a:lnTo>
                  <a:cubicBezTo>
                    <a:pt x="921964" y="1682904"/>
                    <a:pt x="921820" y="1662073"/>
                    <a:pt x="921676" y="1659694"/>
                  </a:cubicBezTo>
                  <a:lnTo>
                    <a:pt x="921243" y="1647945"/>
                  </a:lnTo>
                  <a:lnTo>
                    <a:pt x="932992" y="1647513"/>
                  </a:lnTo>
                  <a:cubicBezTo>
                    <a:pt x="941353" y="1647225"/>
                    <a:pt x="951156" y="1645855"/>
                    <a:pt x="953607" y="1644702"/>
                  </a:cubicBezTo>
                  <a:lnTo>
                    <a:pt x="967950" y="1637638"/>
                  </a:lnTo>
                  <a:lnTo>
                    <a:pt x="970762" y="1653279"/>
                  </a:lnTo>
                  <a:cubicBezTo>
                    <a:pt x="972348" y="1663803"/>
                    <a:pt x="974438" y="1665749"/>
                    <a:pt x="975086" y="1666181"/>
                  </a:cubicBezTo>
                  <a:cubicBezTo>
                    <a:pt x="975663" y="1666542"/>
                    <a:pt x="979339" y="1668127"/>
                    <a:pt x="992746" y="1663514"/>
                  </a:cubicBezTo>
                  <a:cubicBezTo>
                    <a:pt x="1018622" y="1654721"/>
                    <a:pt x="1051058" y="1630358"/>
                    <a:pt x="1051995" y="1614645"/>
                  </a:cubicBezTo>
                  <a:cubicBezTo>
                    <a:pt x="1054157" y="1578317"/>
                    <a:pt x="1077943" y="1558567"/>
                    <a:pt x="1122560" y="1555972"/>
                  </a:cubicBezTo>
                  <a:cubicBezTo>
                    <a:pt x="1190098" y="1549557"/>
                    <a:pt x="1277819" y="1469405"/>
                    <a:pt x="1306074" y="1419238"/>
                  </a:cubicBezTo>
                  <a:lnTo>
                    <a:pt x="1307948" y="1420247"/>
                  </a:lnTo>
                  <a:lnTo>
                    <a:pt x="1297136" y="1413184"/>
                  </a:lnTo>
                  <a:lnTo>
                    <a:pt x="1269746" y="1373468"/>
                  </a:lnTo>
                  <a:lnTo>
                    <a:pt x="1264701" y="1366548"/>
                  </a:lnTo>
                  <a:lnTo>
                    <a:pt x="1261601" y="1345141"/>
                  </a:lnTo>
                  <a:lnTo>
                    <a:pt x="1257709" y="1299803"/>
                  </a:lnTo>
                  <a:lnTo>
                    <a:pt x="1282648" y="1270323"/>
                  </a:lnTo>
                  <a:lnTo>
                    <a:pt x="1389397" y="1142382"/>
                  </a:lnTo>
                  <a:lnTo>
                    <a:pt x="1394010" y="1139859"/>
                  </a:lnTo>
                  <a:lnTo>
                    <a:pt x="1410228" y="1132219"/>
                  </a:lnTo>
                  <a:lnTo>
                    <a:pt x="1431275" y="1124363"/>
                  </a:lnTo>
                  <a:lnTo>
                    <a:pt x="1440501" y="1116938"/>
                  </a:lnTo>
                  <a:lnTo>
                    <a:pt x="1462918" y="1080178"/>
                  </a:lnTo>
                  <a:lnTo>
                    <a:pt x="1493407" y="1007594"/>
                  </a:lnTo>
                  <a:lnTo>
                    <a:pt x="1508976" y="980565"/>
                  </a:lnTo>
                  <a:lnTo>
                    <a:pt x="1513445" y="970906"/>
                  </a:lnTo>
                  <a:lnTo>
                    <a:pt x="1496579" y="959662"/>
                  </a:lnTo>
                  <a:lnTo>
                    <a:pt x="1477622" y="960310"/>
                  </a:lnTo>
                  <a:lnTo>
                    <a:pt x="1435528" y="973573"/>
                  </a:lnTo>
                  <a:lnTo>
                    <a:pt x="1504580" y="851831"/>
                  </a:lnTo>
                  <a:lnTo>
                    <a:pt x="1532763" y="776581"/>
                  </a:lnTo>
                  <a:lnTo>
                    <a:pt x="1505589" y="741911"/>
                  </a:lnTo>
                  <a:lnTo>
                    <a:pt x="1507174" y="717764"/>
                  </a:lnTo>
                  <a:lnTo>
                    <a:pt x="1508976" y="703492"/>
                  </a:lnTo>
                  <a:lnTo>
                    <a:pt x="1510923" y="691599"/>
                  </a:lnTo>
                  <a:lnTo>
                    <a:pt x="1515031" y="672066"/>
                  </a:lnTo>
                  <a:lnTo>
                    <a:pt x="1531249" y="662047"/>
                  </a:lnTo>
                  <a:lnTo>
                    <a:pt x="1553161" y="680499"/>
                  </a:lnTo>
                  <a:lnTo>
                    <a:pt x="1566640" y="660894"/>
                  </a:lnTo>
                  <a:lnTo>
                    <a:pt x="1566567" y="658515"/>
                  </a:lnTo>
                  <a:lnTo>
                    <a:pt x="1575434" y="639270"/>
                  </a:lnTo>
                  <a:lnTo>
                    <a:pt x="1588191" y="598113"/>
                  </a:lnTo>
                  <a:lnTo>
                    <a:pt x="1585813" y="595806"/>
                  </a:lnTo>
                  <a:lnTo>
                    <a:pt x="1580695" y="586508"/>
                  </a:lnTo>
                  <a:lnTo>
                    <a:pt x="1578028" y="576921"/>
                  </a:lnTo>
                  <a:lnTo>
                    <a:pt x="1575217" y="562578"/>
                  </a:lnTo>
                  <a:lnTo>
                    <a:pt x="1572550" y="555586"/>
                  </a:lnTo>
                  <a:lnTo>
                    <a:pt x="1591507" y="557316"/>
                  </a:lnTo>
                  <a:lnTo>
                    <a:pt x="1612698" y="554216"/>
                  </a:lnTo>
                  <a:lnTo>
                    <a:pt x="1624375" y="549099"/>
                  </a:lnTo>
                  <a:lnTo>
                    <a:pt x="1631295" y="546504"/>
                  </a:lnTo>
                  <a:lnTo>
                    <a:pt x="1636052" y="543981"/>
                  </a:lnTo>
                  <a:lnTo>
                    <a:pt x="1647513" y="536485"/>
                  </a:lnTo>
                  <a:lnTo>
                    <a:pt x="1603472" y="492589"/>
                  </a:lnTo>
                  <a:lnTo>
                    <a:pt x="1607004" y="456477"/>
                  </a:lnTo>
                  <a:lnTo>
                    <a:pt x="1618321" y="444224"/>
                  </a:lnTo>
                  <a:lnTo>
                    <a:pt x="1632088" y="429520"/>
                  </a:lnTo>
                  <a:lnTo>
                    <a:pt x="1626754" y="415248"/>
                  </a:lnTo>
                  <a:lnTo>
                    <a:pt x="1608878" y="375316"/>
                  </a:lnTo>
                  <a:lnTo>
                    <a:pt x="1578245" y="376397"/>
                  </a:lnTo>
                  <a:lnTo>
                    <a:pt x="1550062" y="384470"/>
                  </a:lnTo>
                  <a:lnTo>
                    <a:pt x="1522023" y="392543"/>
                  </a:lnTo>
                  <a:lnTo>
                    <a:pt x="1519572" y="390308"/>
                  </a:lnTo>
                  <a:lnTo>
                    <a:pt x="1495282" y="372000"/>
                  </a:lnTo>
                  <a:lnTo>
                    <a:pt x="1453259" y="318518"/>
                  </a:lnTo>
                  <a:lnTo>
                    <a:pt x="1421833" y="300426"/>
                  </a:lnTo>
                  <a:lnTo>
                    <a:pt x="1412318" y="298408"/>
                  </a:lnTo>
                  <a:lnTo>
                    <a:pt x="1398047" y="296534"/>
                  </a:lnTo>
                  <a:lnTo>
                    <a:pt x="1362872" y="304895"/>
                  </a:lnTo>
                  <a:lnTo>
                    <a:pt x="1318399" y="316067"/>
                  </a:lnTo>
                  <a:lnTo>
                    <a:pt x="1287622" y="317148"/>
                  </a:lnTo>
                  <a:lnTo>
                    <a:pt x="1277963" y="310157"/>
                  </a:lnTo>
                  <a:lnTo>
                    <a:pt x="1265854" y="301075"/>
                  </a:lnTo>
                  <a:lnTo>
                    <a:pt x="1246248" y="280388"/>
                  </a:lnTo>
                  <a:lnTo>
                    <a:pt x="1234067" y="271090"/>
                  </a:lnTo>
                  <a:lnTo>
                    <a:pt x="1219579" y="261864"/>
                  </a:lnTo>
                  <a:lnTo>
                    <a:pt x="1112325" y="234762"/>
                  </a:lnTo>
                  <a:lnTo>
                    <a:pt x="1068573" y="200308"/>
                  </a:lnTo>
                  <a:lnTo>
                    <a:pt x="1058986" y="131472"/>
                  </a:lnTo>
                  <a:lnTo>
                    <a:pt x="1042553" y="72295"/>
                  </a:lnTo>
                  <a:lnTo>
                    <a:pt x="1035056" y="63069"/>
                  </a:lnTo>
                  <a:lnTo>
                    <a:pt x="1005576" y="28327"/>
                  </a:lnTo>
                  <a:lnTo>
                    <a:pt x="981429" y="14704"/>
                  </a:lnTo>
                  <a:lnTo>
                    <a:pt x="959878" y="3388"/>
                  </a:lnTo>
                  <a:lnTo>
                    <a:pt x="919513" y="0"/>
                  </a:lnTo>
                  <a:lnTo>
                    <a:pt x="891547" y="12830"/>
                  </a:lnTo>
                  <a:lnTo>
                    <a:pt x="882320" y="18092"/>
                  </a:lnTo>
                  <a:lnTo>
                    <a:pt x="806349" y="75611"/>
                  </a:lnTo>
                  <a:lnTo>
                    <a:pt x="766706" y="91396"/>
                  </a:lnTo>
                  <a:lnTo>
                    <a:pt x="544342" y="89378"/>
                  </a:lnTo>
                  <a:lnTo>
                    <a:pt x="476515" y="108551"/>
                  </a:lnTo>
                  <a:lnTo>
                    <a:pt x="474136" y="108623"/>
                  </a:lnTo>
                  <a:lnTo>
                    <a:pt x="449990" y="108839"/>
                  </a:lnTo>
                  <a:lnTo>
                    <a:pt x="451143" y="109776"/>
                  </a:lnTo>
                  <a:cubicBezTo>
                    <a:pt x="426492" y="139761"/>
                    <a:pt x="416617" y="174287"/>
                    <a:pt x="420005" y="218544"/>
                  </a:cubicBezTo>
                  <a:close/>
                </a:path>
              </a:pathLst>
            </a:custGeom>
            <a:solidFill>
              <a:srgbClr val="E4ECE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grpSp>
          <p:nvGrpSpPr>
            <p:cNvPr id="35" name="Groep 34">
              <a:extLst>
                <a:ext uri="{FF2B5EF4-FFF2-40B4-BE49-F238E27FC236}">
                  <a16:creationId xmlns:a16="http://schemas.microsoft.com/office/drawing/2014/main" id="{B0A6A713-CE2B-A7EF-7778-247354D0E667}"/>
                </a:ext>
              </a:extLst>
            </p:cNvPr>
            <p:cNvGrpSpPr/>
            <p:nvPr/>
          </p:nvGrpSpPr>
          <p:grpSpPr>
            <a:xfrm>
              <a:off x="5352466" y="1922132"/>
              <a:ext cx="1479314" cy="690219"/>
              <a:chOff x="3995920" y="2598501"/>
              <a:chExt cx="2389998" cy="1115126"/>
            </a:xfrm>
            <a:grpFill/>
          </p:grpSpPr>
          <p:sp>
            <p:nvSpPr>
              <p:cNvPr id="40" name="Vrije vorm: vorm 39">
                <a:hlinkClick r:id="" action="ppaction://noaction"/>
                <a:extLst>
                  <a:ext uri="{FF2B5EF4-FFF2-40B4-BE49-F238E27FC236}">
                    <a16:creationId xmlns:a16="http://schemas.microsoft.com/office/drawing/2014/main" id="{15B4F7C1-F01F-85FC-4717-84E86AC73825}"/>
                  </a:ext>
                </a:extLst>
              </p:cNvPr>
              <p:cNvSpPr/>
              <p:nvPr/>
            </p:nvSpPr>
            <p:spPr>
              <a:xfrm>
                <a:off x="3995920" y="2598501"/>
                <a:ext cx="2389998" cy="1115126"/>
              </a:xfrm>
              <a:custGeom>
                <a:avLst/>
                <a:gdLst>
                  <a:gd name="connsiteX0" fmla="*/ 399245 w 2389998"/>
                  <a:gd name="connsiteY0" fmla="*/ 1026269 h 1115126"/>
                  <a:gd name="connsiteX1" fmla="*/ 410201 w 2389998"/>
                  <a:gd name="connsiteY1" fmla="*/ 1025836 h 1115126"/>
                  <a:gd name="connsiteX2" fmla="*/ 418634 w 2389998"/>
                  <a:gd name="connsiteY2" fmla="*/ 1023674 h 1115126"/>
                  <a:gd name="connsiteX3" fmla="*/ 422166 w 2389998"/>
                  <a:gd name="connsiteY3" fmla="*/ 1022809 h 1115126"/>
                  <a:gd name="connsiteX4" fmla="*/ 424329 w 2389998"/>
                  <a:gd name="connsiteY4" fmla="*/ 1017403 h 1115126"/>
                  <a:gd name="connsiteX5" fmla="*/ 429590 w 2389998"/>
                  <a:gd name="connsiteY5" fmla="*/ 1004285 h 1115126"/>
                  <a:gd name="connsiteX6" fmla="*/ 478676 w 2389998"/>
                  <a:gd name="connsiteY6" fmla="*/ 986553 h 1115126"/>
                  <a:gd name="connsiteX7" fmla="*/ 516806 w 2389998"/>
                  <a:gd name="connsiteY7" fmla="*/ 1024971 h 1115126"/>
                  <a:gd name="connsiteX8" fmla="*/ 519978 w 2389998"/>
                  <a:gd name="connsiteY8" fmla="*/ 1037513 h 1115126"/>
                  <a:gd name="connsiteX9" fmla="*/ 536700 w 2389998"/>
                  <a:gd name="connsiteY9" fmla="*/ 1040684 h 1115126"/>
                  <a:gd name="connsiteX10" fmla="*/ 638620 w 2389998"/>
                  <a:gd name="connsiteY10" fmla="*/ 1087247 h 1115126"/>
                  <a:gd name="connsiteX11" fmla="*/ 642872 w 2389998"/>
                  <a:gd name="connsiteY11" fmla="*/ 1093807 h 1115126"/>
                  <a:gd name="connsiteX12" fmla="*/ 648423 w 2389998"/>
                  <a:gd name="connsiteY12" fmla="*/ 1082851 h 1115126"/>
                  <a:gd name="connsiteX13" fmla="*/ 670046 w 2389998"/>
                  <a:gd name="connsiteY13" fmla="*/ 1064182 h 1115126"/>
                  <a:gd name="connsiteX14" fmla="*/ 731962 w 2389998"/>
                  <a:gd name="connsiteY14" fmla="*/ 1084004 h 1115126"/>
                  <a:gd name="connsiteX15" fmla="*/ 736792 w 2389998"/>
                  <a:gd name="connsiteY15" fmla="*/ 1082851 h 1115126"/>
                  <a:gd name="connsiteX16" fmla="*/ 750054 w 2389998"/>
                  <a:gd name="connsiteY16" fmla="*/ 1057839 h 1115126"/>
                  <a:gd name="connsiteX17" fmla="*/ 773336 w 2389998"/>
                  <a:gd name="connsiteY17" fmla="*/ 986481 h 1115126"/>
                  <a:gd name="connsiteX18" fmla="*/ 811970 w 2389998"/>
                  <a:gd name="connsiteY18" fmla="*/ 971993 h 1115126"/>
                  <a:gd name="connsiteX19" fmla="*/ 851181 w 2389998"/>
                  <a:gd name="connsiteY19" fmla="*/ 1016610 h 1115126"/>
                  <a:gd name="connsiteX20" fmla="*/ 855938 w 2389998"/>
                  <a:gd name="connsiteY20" fmla="*/ 1021583 h 1115126"/>
                  <a:gd name="connsiteX21" fmla="*/ 868264 w 2389998"/>
                  <a:gd name="connsiteY21" fmla="*/ 1002987 h 1115126"/>
                  <a:gd name="connsiteX22" fmla="*/ 876048 w 2389998"/>
                  <a:gd name="connsiteY22" fmla="*/ 968750 h 1115126"/>
                  <a:gd name="connsiteX23" fmla="*/ 917638 w 2389998"/>
                  <a:gd name="connsiteY23" fmla="*/ 961974 h 1115126"/>
                  <a:gd name="connsiteX24" fmla="*/ 1013792 w 2389998"/>
                  <a:gd name="connsiteY24" fmla="*/ 921538 h 1115126"/>
                  <a:gd name="connsiteX25" fmla="*/ 1086664 w 2389998"/>
                  <a:gd name="connsiteY25" fmla="*/ 896959 h 1115126"/>
                  <a:gd name="connsiteX26" fmla="*/ 1101944 w 2389998"/>
                  <a:gd name="connsiteY26" fmla="*/ 897752 h 1115126"/>
                  <a:gd name="connsiteX27" fmla="*/ 1141804 w 2389998"/>
                  <a:gd name="connsiteY27" fmla="*/ 949000 h 1115126"/>
                  <a:gd name="connsiteX28" fmla="*/ 1144832 w 2389998"/>
                  <a:gd name="connsiteY28" fmla="*/ 963992 h 1115126"/>
                  <a:gd name="connsiteX29" fmla="*/ 1158887 w 2389998"/>
                  <a:gd name="connsiteY29" fmla="*/ 973867 h 1115126"/>
                  <a:gd name="connsiteX30" fmla="*/ 1166383 w 2389998"/>
                  <a:gd name="connsiteY30" fmla="*/ 960677 h 1115126"/>
                  <a:gd name="connsiteX31" fmla="*/ 1202278 w 2389998"/>
                  <a:gd name="connsiteY31" fmla="*/ 924997 h 1115126"/>
                  <a:gd name="connsiteX32" fmla="*/ 1248481 w 2389998"/>
                  <a:gd name="connsiteY32" fmla="*/ 899337 h 1115126"/>
                  <a:gd name="connsiteX33" fmla="*/ 1300595 w 2389998"/>
                  <a:gd name="connsiteY33" fmla="*/ 878362 h 1115126"/>
                  <a:gd name="connsiteX34" fmla="*/ 1323372 w 2389998"/>
                  <a:gd name="connsiteY34" fmla="*/ 927881 h 1115126"/>
                  <a:gd name="connsiteX35" fmla="*/ 1323300 w 2389998"/>
                  <a:gd name="connsiteY35" fmla="*/ 928097 h 1115126"/>
                  <a:gd name="connsiteX36" fmla="*/ 1383486 w 2389998"/>
                  <a:gd name="connsiteY36" fmla="*/ 918799 h 1115126"/>
                  <a:gd name="connsiteX37" fmla="*/ 1390117 w 2389998"/>
                  <a:gd name="connsiteY37" fmla="*/ 910726 h 1115126"/>
                  <a:gd name="connsiteX38" fmla="*/ 1371737 w 2389998"/>
                  <a:gd name="connsiteY38" fmla="*/ 849314 h 1115126"/>
                  <a:gd name="connsiteX39" fmla="*/ 1374692 w 2389998"/>
                  <a:gd name="connsiteY39" fmla="*/ 803039 h 1115126"/>
                  <a:gd name="connsiteX40" fmla="*/ 1383197 w 2389998"/>
                  <a:gd name="connsiteY40" fmla="*/ 780046 h 1115126"/>
                  <a:gd name="connsiteX41" fmla="*/ 1392063 w 2389998"/>
                  <a:gd name="connsiteY41" fmla="*/ 764045 h 1115126"/>
                  <a:gd name="connsiteX42" fmla="*/ 1486126 w 2389998"/>
                  <a:gd name="connsiteY42" fmla="*/ 775649 h 1115126"/>
                  <a:gd name="connsiteX43" fmla="*/ 1496362 w 2389998"/>
                  <a:gd name="connsiteY43" fmla="*/ 778821 h 1115126"/>
                  <a:gd name="connsiteX44" fmla="*/ 1549988 w 2389998"/>
                  <a:gd name="connsiteY44" fmla="*/ 752728 h 1115126"/>
                  <a:gd name="connsiteX45" fmla="*/ 1592803 w 2389998"/>
                  <a:gd name="connsiteY45" fmla="*/ 728366 h 1115126"/>
                  <a:gd name="connsiteX46" fmla="*/ 1648593 w 2389998"/>
                  <a:gd name="connsiteY46" fmla="*/ 733051 h 1115126"/>
                  <a:gd name="connsiteX47" fmla="*/ 1703589 w 2389998"/>
                  <a:gd name="connsiteY47" fmla="*/ 791867 h 1115126"/>
                  <a:gd name="connsiteX48" fmla="*/ 1712671 w 2389998"/>
                  <a:gd name="connsiteY48" fmla="*/ 813707 h 1115126"/>
                  <a:gd name="connsiteX49" fmla="*/ 1718365 w 2389998"/>
                  <a:gd name="connsiteY49" fmla="*/ 810824 h 1115126"/>
                  <a:gd name="connsiteX50" fmla="*/ 1743377 w 2389998"/>
                  <a:gd name="connsiteY50" fmla="*/ 808518 h 1115126"/>
                  <a:gd name="connsiteX51" fmla="*/ 1773866 w 2389998"/>
                  <a:gd name="connsiteY51" fmla="*/ 848089 h 1115126"/>
                  <a:gd name="connsiteX52" fmla="*/ 1776893 w 2389998"/>
                  <a:gd name="connsiteY52" fmla="*/ 854432 h 1115126"/>
                  <a:gd name="connsiteX53" fmla="*/ 1783669 w 2389998"/>
                  <a:gd name="connsiteY53" fmla="*/ 852630 h 1115126"/>
                  <a:gd name="connsiteX54" fmla="*/ 1811059 w 2389998"/>
                  <a:gd name="connsiteY54" fmla="*/ 850179 h 1115126"/>
                  <a:gd name="connsiteX55" fmla="*/ 1815383 w 2389998"/>
                  <a:gd name="connsiteY55" fmla="*/ 850900 h 1115126"/>
                  <a:gd name="connsiteX56" fmla="*/ 1851567 w 2389998"/>
                  <a:gd name="connsiteY56" fmla="*/ 837061 h 1115126"/>
                  <a:gd name="connsiteX57" fmla="*/ 1882489 w 2389998"/>
                  <a:gd name="connsiteY57" fmla="*/ 819041 h 1115126"/>
                  <a:gd name="connsiteX58" fmla="*/ 1903248 w 2389998"/>
                  <a:gd name="connsiteY58" fmla="*/ 857820 h 1115126"/>
                  <a:gd name="connsiteX59" fmla="*/ 1914492 w 2389998"/>
                  <a:gd name="connsiteY59" fmla="*/ 907050 h 1115126"/>
                  <a:gd name="connsiteX60" fmla="*/ 1914997 w 2389998"/>
                  <a:gd name="connsiteY60" fmla="*/ 907987 h 1115126"/>
                  <a:gd name="connsiteX61" fmla="*/ 1945558 w 2389998"/>
                  <a:gd name="connsiteY61" fmla="*/ 895805 h 1115126"/>
                  <a:gd name="connsiteX62" fmla="*/ 1950893 w 2389998"/>
                  <a:gd name="connsiteY62" fmla="*/ 892922 h 1115126"/>
                  <a:gd name="connsiteX63" fmla="*/ 1956803 w 2389998"/>
                  <a:gd name="connsiteY63" fmla="*/ 889823 h 1115126"/>
                  <a:gd name="connsiteX64" fmla="*/ 1985995 w 2389998"/>
                  <a:gd name="connsiteY64" fmla="*/ 855585 h 1115126"/>
                  <a:gd name="connsiteX65" fmla="*/ 2027945 w 2389998"/>
                  <a:gd name="connsiteY65" fmla="*/ 825817 h 1115126"/>
                  <a:gd name="connsiteX66" fmla="*/ 2077464 w 2389998"/>
                  <a:gd name="connsiteY66" fmla="*/ 841097 h 1115126"/>
                  <a:gd name="connsiteX67" fmla="*/ 2097718 w 2389998"/>
                  <a:gd name="connsiteY67" fmla="*/ 862721 h 1115126"/>
                  <a:gd name="connsiteX68" fmla="*/ 2118909 w 2389998"/>
                  <a:gd name="connsiteY68" fmla="*/ 885138 h 1115126"/>
                  <a:gd name="connsiteX69" fmla="*/ 2137433 w 2389998"/>
                  <a:gd name="connsiteY69" fmla="*/ 885714 h 1115126"/>
                  <a:gd name="connsiteX70" fmla="*/ 2194088 w 2389998"/>
                  <a:gd name="connsiteY70" fmla="*/ 963704 h 1115126"/>
                  <a:gd name="connsiteX71" fmla="*/ 2227099 w 2389998"/>
                  <a:gd name="connsiteY71" fmla="*/ 995058 h 1115126"/>
                  <a:gd name="connsiteX72" fmla="*/ 2250814 w 2389998"/>
                  <a:gd name="connsiteY72" fmla="*/ 990157 h 1115126"/>
                  <a:gd name="connsiteX73" fmla="*/ 2251246 w 2389998"/>
                  <a:gd name="connsiteY73" fmla="*/ 989869 h 1115126"/>
                  <a:gd name="connsiteX74" fmla="*/ 2266311 w 2389998"/>
                  <a:gd name="connsiteY74" fmla="*/ 898400 h 1115126"/>
                  <a:gd name="connsiteX75" fmla="*/ 2250453 w 2389998"/>
                  <a:gd name="connsiteY75" fmla="*/ 864884 h 1115126"/>
                  <a:gd name="connsiteX76" fmla="*/ 2260328 w 2389998"/>
                  <a:gd name="connsiteY76" fmla="*/ 847873 h 1115126"/>
                  <a:gd name="connsiteX77" fmla="*/ 2262491 w 2389998"/>
                  <a:gd name="connsiteY77" fmla="*/ 804697 h 1115126"/>
                  <a:gd name="connsiteX78" fmla="*/ 2261337 w 2389998"/>
                  <a:gd name="connsiteY78" fmla="*/ 775361 h 1115126"/>
                  <a:gd name="connsiteX79" fmla="*/ 2261265 w 2389998"/>
                  <a:gd name="connsiteY79" fmla="*/ 767577 h 1115126"/>
                  <a:gd name="connsiteX80" fmla="*/ 2268401 w 2389998"/>
                  <a:gd name="connsiteY80" fmla="*/ 764477 h 1115126"/>
                  <a:gd name="connsiteX81" fmla="*/ 2306459 w 2389998"/>
                  <a:gd name="connsiteY81" fmla="*/ 665152 h 1115126"/>
                  <a:gd name="connsiteX82" fmla="*/ 2310856 w 2389998"/>
                  <a:gd name="connsiteY82" fmla="*/ 546366 h 1115126"/>
                  <a:gd name="connsiteX83" fmla="*/ 2376952 w 2389998"/>
                  <a:gd name="connsiteY83" fmla="*/ 472485 h 1115126"/>
                  <a:gd name="connsiteX84" fmla="*/ 2387187 w 2389998"/>
                  <a:gd name="connsiteY84" fmla="*/ 459222 h 1115126"/>
                  <a:gd name="connsiteX85" fmla="*/ 2389999 w 2389998"/>
                  <a:gd name="connsiteY85" fmla="*/ 447617 h 1115126"/>
                  <a:gd name="connsiteX86" fmla="*/ 2379979 w 2389998"/>
                  <a:gd name="connsiteY86" fmla="*/ 421164 h 1115126"/>
                  <a:gd name="connsiteX87" fmla="*/ 2351220 w 2389998"/>
                  <a:gd name="connsiteY87" fmla="*/ 415686 h 1115126"/>
                  <a:gd name="connsiteX88" fmla="*/ 2302639 w 2389998"/>
                  <a:gd name="connsiteY88" fmla="*/ 393270 h 1115126"/>
                  <a:gd name="connsiteX89" fmla="*/ 2266167 w 2389998"/>
                  <a:gd name="connsiteY89" fmla="*/ 397162 h 1115126"/>
                  <a:gd name="connsiteX90" fmla="*/ 2118837 w 2389998"/>
                  <a:gd name="connsiteY90" fmla="*/ 345049 h 1115126"/>
                  <a:gd name="connsiteX91" fmla="*/ 2109178 w 2389998"/>
                  <a:gd name="connsiteY91" fmla="*/ 323930 h 1115126"/>
                  <a:gd name="connsiteX92" fmla="*/ 2174698 w 2389998"/>
                  <a:gd name="connsiteY92" fmla="*/ 250625 h 1115126"/>
                  <a:gd name="connsiteX93" fmla="*/ 2186303 w 2389998"/>
                  <a:gd name="connsiteY93" fmla="*/ 208531 h 1115126"/>
                  <a:gd name="connsiteX94" fmla="*/ 2211242 w 2389998"/>
                  <a:gd name="connsiteY94" fmla="*/ 156562 h 1115126"/>
                  <a:gd name="connsiteX95" fmla="*/ 2239785 w 2389998"/>
                  <a:gd name="connsiteY95" fmla="*/ 129820 h 1115126"/>
                  <a:gd name="connsiteX96" fmla="*/ 2235749 w 2389998"/>
                  <a:gd name="connsiteY96" fmla="*/ 74896 h 1115126"/>
                  <a:gd name="connsiteX97" fmla="*/ 2234380 w 2389998"/>
                  <a:gd name="connsiteY97" fmla="*/ 62282 h 1115126"/>
                  <a:gd name="connsiteX98" fmla="*/ 2246993 w 2389998"/>
                  <a:gd name="connsiteY98" fmla="*/ 61850 h 1115126"/>
                  <a:gd name="connsiteX99" fmla="*/ 2302999 w 2389998"/>
                  <a:gd name="connsiteY99" fmla="*/ 55723 h 1115126"/>
                  <a:gd name="connsiteX100" fmla="*/ 2283970 w 2389998"/>
                  <a:gd name="connsiteY100" fmla="*/ 17377 h 1115126"/>
                  <a:gd name="connsiteX101" fmla="*/ 2204827 w 2389998"/>
                  <a:gd name="connsiteY101" fmla="*/ 655 h 1115126"/>
                  <a:gd name="connsiteX102" fmla="*/ 2190411 w 2389998"/>
                  <a:gd name="connsiteY102" fmla="*/ 8583 h 1115126"/>
                  <a:gd name="connsiteX103" fmla="*/ 2191492 w 2389998"/>
                  <a:gd name="connsiteY103" fmla="*/ 13557 h 1115126"/>
                  <a:gd name="connsiteX104" fmla="*/ 2214558 w 2389998"/>
                  <a:gd name="connsiteY104" fmla="*/ 44118 h 1115126"/>
                  <a:gd name="connsiteX105" fmla="*/ 2209729 w 2389998"/>
                  <a:gd name="connsiteY105" fmla="*/ 56876 h 1115126"/>
                  <a:gd name="connsiteX106" fmla="*/ 2109538 w 2389998"/>
                  <a:gd name="connsiteY106" fmla="*/ 89528 h 1115126"/>
                  <a:gd name="connsiteX107" fmla="*/ 2053389 w 2389998"/>
                  <a:gd name="connsiteY107" fmla="*/ 51687 h 1115126"/>
                  <a:gd name="connsiteX108" fmla="*/ 2052596 w 2389998"/>
                  <a:gd name="connsiteY108" fmla="*/ 49164 h 1115126"/>
                  <a:gd name="connsiteX109" fmla="*/ 2046974 w 2389998"/>
                  <a:gd name="connsiteY109" fmla="*/ 49164 h 1115126"/>
                  <a:gd name="connsiteX110" fmla="*/ 2038829 w 2389998"/>
                  <a:gd name="connsiteY110" fmla="*/ 56516 h 1115126"/>
                  <a:gd name="connsiteX111" fmla="*/ 2034432 w 2389998"/>
                  <a:gd name="connsiteY111" fmla="*/ 62426 h 1115126"/>
                  <a:gd name="connsiteX112" fmla="*/ 2016773 w 2389998"/>
                  <a:gd name="connsiteY112" fmla="*/ 68409 h 1115126"/>
                  <a:gd name="connsiteX113" fmla="*/ 1977706 w 2389998"/>
                  <a:gd name="connsiteY113" fmla="*/ 35253 h 1115126"/>
                  <a:gd name="connsiteX114" fmla="*/ 1858199 w 2389998"/>
                  <a:gd name="connsiteY114" fmla="*/ 83474 h 1115126"/>
                  <a:gd name="connsiteX115" fmla="*/ 1808464 w 2389998"/>
                  <a:gd name="connsiteY115" fmla="*/ 98754 h 1115126"/>
                  <a:gd name="connsiteX116" fmla="*/ 1783164 w 2389998"/>
                  <a:gd name="connsiteY116" fmla="*/ 108052 h 1115126"/>
                  <a:gd name="connsiteX117" fmla="*/ 1713680 w 2389998"/>
                  <a:gd name="connsiteY117" fmla="*/ 138037 h 1115126"/>
                  <a:gd name="connsiteX118" fmla="*/ 1679010 w 2389998"/>
                  <a:gd name="connsiteY118" fmla="*/ 115621 h 1115126"/>
                  <a:gd name="connsiteX119" fmla="*/ 1588334 w 2389998"/>
                  <a:gd name="connsiteY119" fmla="*/ 90609 h 1115126"/>
                  <a:gd name="connsiteX120" fmla="*/ 1553881 w 2389998"/>
                  <a:gd name="connsiteY120" fmla="*/ 99331 h 1115126"/>
                  <a:gd name="connsiteX121" fmla="*/ 1527572 w 2389998"/>
                  <a:gd name="connsiteY121" fmla="*/ 113675 h 1115126"/>
                  <a:gd name="connsiteX122" fmla="*/ 1477261 w 2389998"/>
                  <a:gd name="connsiteY122" fmla="*/ 161175 h 1115126"/>
                  <a:gd name="connsiteX123" fmla="*/ 1461763 w 2389998"/>
                  <a:gd name="connsiteY123" fmla="*/ 170473 h 1115126"/>
                  <a:gd name="connsiteX124" fmla="*/ 1459529 w 2389998"/>
                  <a:gd name="connsiteY124" fmla="*/ 152525 h 1115126"/>
                  <a:gd name="connsiteX125" fmla="*/ 1436536 w 2389998"/>
                  <a:gd name="connsiteY125" fmla="*/ 115549 h 1115126"/>
                  <a:gd name="connsiteX126" fmla="*/ 1375917 w 2389998"/>
                  <a:gd name="connsiteY126" fmla="*/ 127946 h 1115126"/>
                  <a:gd name="connsiteX127" fmla="*/ 1372241 w 2389998"/>
                  <a:gd name="connsiteY127" fmla="*/ 130109 h 1115126"/>
                  <a:gd name="connsiteX128" fmla="*/ 1367988 w 2389998"/>
                  <a:gd name="connsiteY128" fmla="*/ 129388 h 1115126"/>
                  <a:gd name="connsiteX129" fmla="*/ 1312632 w 2389998"/>
                  <a:gd name="connsiteY129" fmla="*/ 167374 h 1115126"/>
                  <a:gd name="connsiteX130" fmla="*/ 1271114 w 2389998"/>
                  <a:gd name="connsiteY130" fmla="*/ 204927 h 1115126"/>
                  <a:gd name="connsiteX131" fmla="*/ 1236228 w 2389998"/>
                  <a:gd name="connsiteY131" fmla="*/ 191520 h 1115126"/>
                  <a:gd name="connsiteX132" fmla="*/ 1170275 w 2389998"/>
                  <a:gd name="connsiteY132" fmla="*/ 190079 h 1115126"/>
                  <a:gd name="connsiteX133" fmla="*/ 1128181 w 2389998"/>
                  <a:gd name="connsiteY133" fmla="*/ 187628 h 1115126"/>
                  <a:gd name="connsiteX134" fmla="*/ 1092646 w 2389998"/>
                  <a:gd name="connsiteY134" fmla="*/ 188709 h 1115126"/>
                  <a:gd name="connsiteX135" fmla="*/ 1030946 w 2389998"/>
                  <a:gd name="connsiteY135" fmla="*/ 192529 h 1115126"/>
                  <a:gd name="connsiteX136" fmla="*/ 983735 w 2389998"/>
                  <a:gd name="connsiteY136" fmla="*/ 181862 h 1115126"/>
                  <a:gd name="connsiteX137" fmla="*/ 958435 w 2389998"/>
                  <a:gd name="connsiteY137" fmla="*/ 189286 h 1115126"/>
                  <a:gd name="connsiteX138" fmla="*/ 890536 w 2389998"/>
                  <a:gd name="connsiteY138" fmla="*/ 194043 h 1115126"/>
                  <a:gd name="connsiteX139" fmla="*/ 877778 w 2389998"/>
                  <a:gd name="connsiteY139" fmla="*/ 163337 h 1115126"/>
                  <a:gd name="connsiteX140" fmla="*/ 866534 w 2389998"/>
                  <a:gd name="connsiteY140" fmla="*/ 151877 h 1115126"/>
                  <a:gd name="connsiteX141" fmla="*/ 862570 w 2389998"/>
                  <a:gd name="connsiteY141" fmla="*/ 109422 h 1115126"/>
                  <a:gd name="connsiteX142" fmla="*/ 861128 w 2389998"/>
                  <a:gd name="connsiteY142" fmla="*/ 100556 h 1115126"/>
                  <a:gd name="connsiteX143" fmla="*/ 859542 w 2389998"/>
                  <a:gd name="connsiteY143" fmla="*/ 106611 h 1115126"/>
                  <a:gd name="connsiteX144" fmla="*/ 825593 w 2389998"/>
                  <a:gd name="connsiteY144" fmla="*/ 141713 h 1115126"/>
                  <a:gd name="connsiteX145" fmla="*/ 787247 w 2389998"/>
                  <a:gd name="connsiteY145" fmla="*/ 111440 h 1115126"/>
                  <a:gd name="connsiteX146" fmla="*/ 711059 w 2389998"/>
                  <a:gd name="connsiteY146" fmla="*/ 78212 h 1115126"/>
                  <a:gd name="connsiteX147" fmla="*/ 689219 w 2389998"/>
                  <a:gd name="connsiteY147" fmla="*/ 64733 h 1115126"/>
                  <a:gd name="connsiteX148" fmla="*/ 653324 w 2389998"/>
                  <a:gd name="connsiteY148" fmla="*/ 80662 h 1115126"/>
                  <a:gd name="connsiteX149" fmla="*/ 651306 w 2389998"/>
                  <a:gd name="connsiteY149" fmla="*/ 82897 h 1115126"/>
                  <a:gd name="connsiteX150" fmla="*/ 648423 w 2389998"/>
                  <a:gd name="connsiteY150" fmla="*/ 83906 h 1115126"/>
                  <a:gd name="connsiteX151" fmla="*/ 639485 w 2389998"/>
                  <a:gd name="connsiteY151" fmla="*/ 99691 h 1115126"/>
                  <a:gd name="connsiteX152" fmla="*/ 607698 w 2389998"/>
                  <a:gd name="connsiteY152" fmla="*/ 140200 h 1115126"/>
                  <a:gd name="connsiteX153" fmla="*/ 593570 w 2389998"/>
                  <a:gd name="connsiteY153" fmla="*/ 189069 h 1115126"/>
                  <a:gd name="connsiteX154" fmla="*/ 523293 w 2389998"/>
                  <a:gd name="connsiteY154" fmla="*/ 238083 h 1115126"/>
                  <a:gd name="connsiteX155" fmla="*/ 508805 w 2389998"/>
                  <a:gd name="connsiteY155" fmla="*/ 242264 h 1115126"/>
                  <a:gd name="connsiteX156" fmla="*/ 460656 w 2389998"/>
                  <a:gd name="connsiteY156" fmla="*/ 289908 h 1115126"/>
                  <a:gd name="connsiteX157" fmla="*/ 459719 w 2389998"/>
                  <a:gd name="connsiteY157" fmla="*/ 320037 h 1115126"/>
                  <a:gd name="connsiteX158" fmla="*/ 462747 w 2389998"/>
                  <a:gd name="connsiteY158" fmla="*/ 324794 h 1115126"/>
                  <a:gd name="connsiteX159" fmla="*/ 474207 w 2389998"/>
                  <a:gd name="connsiteY159" fmla="*/ 419723 h 1115126"/>
                  <a:gd name="connsiteX160" fmla="*/ 395785 w 2389998"/>
                  <a:gd name="connsiteY160" fmla="*/ 435652 h 1115126"/>
                  <a:gd name="connsiteX161" fmla="*/ 347492 w 2389998"/>
                  <a:gd name="connsiteY161" fmla="*/ 424552 h 1115126"/>
                  <a:gd name="connsiteX162" fmla="*/ 314768 w 2389998"/>
                  <a:gd name="connsiteY162" fmla="*/ 588316 h 1115126"/>
                  <a:gd name="connsiteX163" fmla="*/ 277431 w 2389998"/>
                  <a:gd name="connsiteY163" fmla="*/ 672216 h 1115126"/>
                  <a:gd name="connsiteX164" fmla="*/ 302947 w 2389998"/>
                  <a:gd name="connsiteY164" fmla="*/ 673441 h 1115126"/>
                  <a:gd name="connsiteX165" fmla="*/ 311453 w 2389998"/>
                  <a:gd name="connsiteY165" fmla="*/ 674955 h 1115126"/>
                  <a:gd name="connsiteX166" fmla="*/ 312534 w 2389998"/>
                  <a:gd name="connsiteY166" fmla="*/ 683532 h 1115126"/>
                  <a:gd name="connsiteX167" fmla="*/ 215371 w 2389998"/>
                  <a:gd name="connsiteY167" fmla="*/ 875263 h 1115126"/>
                  <a:gd name="connsiteX168" fmla="*/ 213785 w 2389998"/>
                  <a:gd name="connsiteY168" fmla="*/ 875407 h 1115126"/>
                  <a:gd name="connsiteX169" fmla="*/ 183440 w 2389998"/>
                  <a:gd name="connsiteY169" fmla="*/ 875479 h 1115126"/>
                  <a:gd name="connsiteX170" fmla="*/ 88800 w 2389998"/>
                  <a:gd name="connsiteY170" fmla="*/ 886075 h 1115126"/>
                  <a:gd name="connsiteX171" fmla="*/ 58815 w 2389998"/>
                  <a:gd name="connsiteY171" fmla="*/ 928962 h 1115126"/>
                  <a:gd name="connsiteX172" fmla="*/ 61122 w 2389998"/>
                  <a:gd name="connsiteY172" fmla="*/ 932926 h 1115126"/>
                  <a:gd name="connsiteX173" fmla="*/ 105451 w 2389998"/>
                  <a:gd name="connsiteY173" fmla="*/ 976750 h 1115126"/>
                  <a:gd name="connsiteX174" fmla="*/ 100693 w 2389998"/>
                  <a:gd name="connsiteY174" fmla="*/ 1001690 h 1115126"/>
                  <a:gd name="connsiteX175" fmla="*/ 49445 w 2389998"/>
                  <a:gd name="connsiteY175" fmla="*/ 1017907 h 1115126"/>
                  <a:gd name="connsiteX176" fmla="*/ 10883 w 2389998"/>
                  <a:gd name="connsiteY176" fmla="*/ 1008681 h 1115126"/>
                  <a:gd name="connsiteX177" fmla="*/ 28038 w 2389998"/>
                  <a:gd name="connsiteY177" fmla="*/ 1068219 h 1115126"/>
                  <a:gd name="connsiteX178" fmla="*/ 161600 w 2389998"/>
                  <a:gd name="connsiteY178" fmla="*/ 1112980 h 1115126"/>
                  <a:gd name="connsiteX179" fmla="*/ 162970 w 2389998"/>
                  <a:gd name="connsiteY179" fmla="*/ 1111899 h 1115126"/>
                  <a:gd name="connsiteX180" fmla="*/ 225967 w 2389998"/>
                  <a:gd name="connsiteY180" fmla="*/ 1090635 h 1115126"/>
                  <a:gd name="connsiteX181" fmla="*/ 320895 w 2389998"/>
                  <a:gd name="connsiteY181" fmla="*/ 1063317 h 1115126"/>
                  <a:gd name="connsiteX182" fmla="*/ 321760 w 2389998"/>
                  <a:gd name="connsiteY182" fmla="*/ 1062164 h 1115126"/>
                  <a:gd name="connsiteX183" fmla="*/ 344609 w 2389998"/>
                  <a:gd name="connsiteY183" fmla="*/ 1036576 h 1115126"/>
                  <a:gd name="connsiteX184" fmla="*/ 347925 w 2389998"/>
                  <a:gd name="connsiteY184" fmla="*/ 1033044 h 1115126"/>
                  <a:gd name="connsiteX185" fmla="*/ 374666 w 2389998"/>
                  <a:gd name="connsiteY185" fmla="*/ 1032107 h 1115126"/>
                  <a:gd name="connsiteX186" fmla="*/ 399245 w 2389998"/>
                  <a:gd name="connsiteY186" fmla="*/ 1026269 h 1115126"/>
                  <a:gd name="connsiteX187" fmla="*/ 634367 w 2389998"/>
                  <a:gd name="connsiteY187" fmla="*/ 702705 h 1115126"/>
                  <a:gd name="connsiteX188" fmla="*/ 639124 w 2389998"/>
                  <a:gd name="connsiteY188" fmla="*/ 699750 h 1115126"/>
                  <a:gd name="connsiteX189" fmla="*/ 640494 w 2389998"/>
                  <a:gd name="connsiteY189" fmla="*/ 698957 h 1115126"/>
                  <a:gd name="connsiteX190" fmla="*/ 640854 w 2389998"/>
                  <a:gd name="connsiteY190" fmla="*/ 692038 h 1115126"/>
                  <a:gd name="connsiteX191" fmla="*/ 640710 w 2389998"/>
                  <a:gd name="connsiteY191" fmla="*/ 688290 h 1115126"/>
                  <a:gd name="connsiteX192" fmla="*/ 646476 w 2389998"/>
                  <a:gd name="connsiteY192" fmla="*/ 664359 h 1115126"/>
                  <a:gd name="connsiteX193" fmla="*/ 664352 w 2389998"/>
                  <a:gd name="connsiteY193" fmla="*/ 658665 h 1115126"/>
                  <a:gd name="connsiteX194" fmla="*/ 668749 w 2389998"/>
                  <a:gd name="connsiteY194" fmla="*/ 658953 h 1115126"/>
                  <a:gd name="connsiteX195" fmla="*/ 677831 w 2389998"/>
                  <a:gd name="connsiteY195" fmla="*/ 656142 h 1115126"/>
                  <a:gd name="connsiteX196" fmla="*/ 681579 w 2389998"/>
                  <a:gd name="connsiteY196" fmla="*/ 654124 h 1115126"/>
                  <a:gd name="connsiteX197" fmla="*/ 693256 w 2389998"/>
                  <a:gd name="connsiteY197" fmla="*/ 651529 h 1115126"/>
                  <a:gd name="connsiteX198" fmla="*/ 705942 w 2389998"/>
                  <a:gd name="connsiteY198" fmla="*/ 618877 h 1115126"/>
                  <a:gd name="connsiteX199" fmla="*/ 706590 w 2389998"/>
                  <a:gd name="connsiteY199" fmla="*/ 616282 h 1115126"/>
                  <a:gd name="connsiteX200" fmla="*/ 704428 w 2389998"/>
                  <a:gd name="connsiteY200" fmla="*/ 613471 h 1115126"/>
                  <a:gd name="connsiteX201" fmla="*/ 686985 w 2389998"/>
                  <a:gd name="connsiteY201" fmla="*/ 586514 h 1115126"/>
                  <a:gd name="connsiteX202" fmla="*/ 700320 w 2389998"/>
                  <a:gd name="connsiteY202" fmla="*/ 555808 h 1115126"/>
                  <a:gd name="connsiteX203" fmla="*/ 721222 w 2389998"/>
                  <a:gd name="connsiteY203" fmla="*/ 534184 h 1115126"/>
                  <a:gd name="connsiteX204" fmla="*/ 715672 w 2389998"/>
                  <a:gd name="connsiteY204" fmla="*/ 507731 h 1115126"/>
                  <a:gd name="connsiteX205" fmla="*/ 742918 w 2389998"/>
                  <a:gd name="connsiteY205" fmla="*/ 492595 h 1115126"/>
                  <a:gd name="connsiteX206" fmla="*/ 763461 w 2389998"/>
                  <a:gd name="connsiteY206" fmla="*/ 484161 h 1115126"/>
                  <a:gd name="connsiteX207" fmla="*/ 815502 w 2389998"/>
                  <a:gd name="connsiteY207" fmla="*/ 459582 h 1115126"/>
                  <a:gd name="connsiteX208" fmla="*/ 828044 w 2389998"/>
                  <a:gd name="connsiteY208" fmla="*/ 458862 h 1115126"/>
                  <a:gd name="connsiteX209" fmla="*/ 844982 w 2389998"/>
                  <a:gd name="connsiteY209" fmla="*/ 457997 h 1115126"/>
                  <a:gd name="connsiteX210" fmla="*/ 866750 w 2389998"/>
                  <a:gd name="connsiteY210" fmla="*/ 464556 h 1115126"/>
                  <a:gd name="connsiteX211" fmla="*/ 873670 w 2389998"/>
                  <a:gd name="connsiteY211" fmla="*/ 469529 h 1115126"/>
                  <a:gd name="connsiteX212" fmla="*/ 879292 w 2389998"/>
                  <a:gd name="connsiteY212" fmla="*/ 467007 h 1115126"/>
                  <a:gd name="connsiteX213" fmla="*/ 883329 w 2389998"/>
                  <a:gd name="connsiteY213" fmla="*/ 465133 h 1115126"/>
                  <a:gd name="connsiteX214" fmla="*/ 904087 w 2389998"/>
                  <a:gd name="connsiteY214" fmla="*/ 429670 h 1115126"/>
                  <a:gd name="connsiteX215" fmla="*/ 906826 w 2389998"/>
                  <a:gd name="connsiteY215" fmla="*/ 429886 h 1115126"/>
                  <a:gd name="connsiteX216" fmla="*/ 910863 w 2389998"/>
                  <a:gd name="connsiteY216" fmla="*/ 430751 h 1115126"/>
                  <a:gd name="connsiteX217" fmla="*/ 928162 w 2389998"/>
                  <a:gd name="connsiteY217" fmla="*/ 421813 h 1115126"/>
                  <a:gd name="connsiteX218" fmla="*/ 938181 w 2389998"/>
                  <a:gd name="connsiteY218" fmla="*/ 423182 h 1115126"/>
                  <a:gd name="connsiteX219" fmla="*/ 941136 w 2389998"/>
                  <a:gd name="connsiteY219" fmla="*/ 423687 h 1115126"/>
                  <a:gd name="connsiteX220" fmla="*/ 957498 w 2389998"/>
                  <a:gd name="connsiteY220" fmla="*/ 432553 h 1115126"/>
                  <a:gd name="connsiteX221" fmla="*/ 958363 w 2389998"/>
                  <a:gd name="connsiteY221" fmla="*/ 447978 h 1115126"/>
                  <a:gd name="connsiteX222" fmla="*/ 958291 w 2389998"/>
                  <a:gd name="connsiteY222" fmla="*/ 448266 h 1115126"/>
                  <a:gd name="connsiteX223" fmla="*/ 965571 w 2389998"/>
                  <a:gd name="connsiteY223" fmla="*/ 451437 h 1115126"/>
                  <a:gd name="connsiteX224" fmla="*/ 997213 w 2389998"/>
                  <a:gd name="connsiteY224" fmla="*/ 481639 h 1115126"/>
                  <a:gd name="connsiteX225" fmla="*/ 990870 w 2389998"/>
                  <a:gd name="connsiteY225" fmla="*/ 499010 h 1115126"/>
                  <a:gd name="connsiteX226" fmla="*/ 988780 w 2389998"/>
                  <a:gd name="connsiteY226" fmla="*/ 500668 h 1115126"/>
                  <a:gd name="connsiteX227" fmla="*/ 1006079 w 2389998"/>
                  <a:gd name="connsiteY227" fmla="*/ 535266 h 1115126"/>
                  <a:gd name="connsiteX228" fmla="*/ 1008025 w 2389998"/>
                  <a:gd name="connsiteY228" fmla="*/ 550402 h 1115126"/>
                  <a:gd name="connsiteX229" fmla="*/ 992961 w 2389998"/>
                  <a:gd name="connsiteY229" fmla="*/ 548384 h 1115126"/>
                  <a:gd name="connsiteX230" fmla="*/ 991880 w 2389998"/>
                  <a:gd name="connsiteY230" fmla="*/ 548312 h 1115126"/>
                  <a:gd name="connsiteX231" fmla="*/ 979194 w 2389998"/>
                  <a:gd name="connsiteY231" fmla="*/ 567341 h 1115126"/>
                  <a:gd name="connsiteX232" fmla="*/ 983518 w 2389998"/>
                  <a:gd name="connsiteY232" fmla="*/ 575053 h 1115126"/>
                  <a:gd name="connsiteX233" fmla="*/ 1003917 w 2389998"/>
                  <a:gd name="connsiteY233" fmla="*/ 583847 h 1115126"/>
                  <a:gd name="connsiteX234" fmla="*/ 1008962 w 2389998"/>
                  <a:gd name="connsiteY234" fmla="*/ 583847 h 1115126"/>
                  <a:gd name="connsiteX235" fmla="*/ 1012422 w 2389998"/>
                  <a:gd name="connsiteY235" fmla="*/ 587523 h 1115126"/>
                  <a:gd name="connsiteX236" fmla="*/ 1018116 w 2389998"/>
                  <a:gd name="connsiteY236" fmla="*/ 594947 h 1115126"/>
                  <a:gd name="connsiteX237" fmla="*/ 1019846 w 2389998"/>
                  <a:gd name="connsiteY237" fmla="*/ 597398 h 1115126"/>
                  <a:gd name="connsiteX238" fmla="*/ 1021576 w 2389998"/>
                  <a:gd name="connsiteY238" fmla="*/ 597902 h 1115126"/>
                  <a:gd name="connsiteX239" fmla="*/ 1024748 w 2389998"/>
                  <a:gd name="connsiteY239" fmla="*/ 598335 h 1115126"/>
                  <a:gd name="connsiteX240" fmla="*/ 1064319 w 2389998"/>
                  <a:gd name="connsiteY240" fmla="*/ 645186 h 1115126"/>
                  <a:gd name="connsiteX241" fmla="*/ 1072897 w 2389998"/>
                  <a:gd name="connsiteY241" fmla="*/ 677262 h 1115126"/>
                  <a:gd name="connsiteX242" fmla="*/ 1085078 w 2389998"/>
                  <a:gd name="connsiteY242" fmla="*/ 703354 h 1115126"/>
                  <a:gd name="connsiteX243" fmla="*/ 1088754 w 2389998"/>
                  <a:gd name="connsiteY243" fmla="*/ 716328 h 1115126"/>
                  <a:gd name="connsiteX244" fmla="*/ 1075419 w 2389998"/>
                  <a:gd name="connsiteY244" fmla="*/ 718202 h 1115126"/>
                  <a:gd name="connsiteX245" fmla="*/ 1036713 w 2389998"/>
                  <a:gd name="connsiteY245" fmla="*/ 723536 h 1115126"/>
                  <a:gd name="connsiteX246" fmla="*/ 1034262 w 2389998"/>
                  <a:gd name="connsiteY246" fmla="*/ 727933 h 1115126"/>
                  <a:gd name="connsiteX247" fmla="*/ 1046299 w 2389998"/>
                  <a:gd name="connsiteY247" fmla="*/ 748692 h 1115126"/>
                  <a:gd name="connsiteX248" fmla="*/ 1093223 w 2389998"/>
                  <a:gd name="connsiteY248" fmla="*/ 783578 h 1115126"/>
                  <a:gd name="connsiteX249" fmla="*/ 1104539 w 2389998"/>
                  <a:gd name="connsiteY249" fmla="*/ 795255 h 1115126"/>
                  <a:gd name="connsiteX250" fmla="*/ 1089835 w 2389998"/>
                  <a:gd name="connsiteY250" fmla="*/ 802319 h 1115126"/>
                  <a:gd name="connsiteX251" fmla="*/ 1019486 w 2389998"/>
                  <a:gd name="connsiteY251" fmla="*/ 841746 h 1115126"/>
                  <a:gd name="connsiteX252" fmla="*/ 994619 w 2389998"/>
                  <a:gd name="connsiteY252" fmla="*/ 849891 h 1115126"/>
                  <a:gd name="connsiteX253" fmla="*/ 972995 w 2389998"/>
                  <a:gd name="connsiteY253" fmla="*/ 856234 h 1115126"/>
                  <a:gd name="connsiteX254" fmla="*/ 904376 w 2389998"/>
                  <a:gd name="connsiteY254" fmla="*/ 893787 h 1115126"/>
                  <a:gd name="connsiteX255" fmla="*/ 888302 w 2389998"/>
                  <a:gd name="connsiteY255" fmla="*/ 898833 h 1115126"/>
                  <a:gd name="connsiteX256" fmla="*/ 889095 w 2389998"/>
                  <a:gd name="connsiteY256" fmla="*/ 882038 h 1115126"/>
                  <a:gd name="connsiteX257" fmla="*/ 885491 w 2389998"/>
                  <a:gd name="connsiteY257" fmla="*/ 874182 h 1115126"/>
                  <a:gd name="connsiteX258" fmla="*/ 858173 w 2389998"/>
                  <a:gd name="connsiteY258" fmla="*/ 865460 h 1115126"/>
                  <a:gd name="connsiteX259" fmla="*/ 856659 w 2389998"/>
                  <a:gd name="connsiteY259" fmla="*/ 865460 h 1115126"/>
                  <a:gd name="connsiteX260" fmla="*/ 849091 w 2389998"/>
                  <a:gd name="connsiteY260" fmla="*/ 865532 h 1115126"/>
                  <a:gd name="connsiteX261" fmla="*/ 781553 w 2389998"/>
                  <a:gd name="connsiteY261" fmla="*/ 844629 h 1115126"/>
                  <a:gd name="connsiteX262" fmla="*/ 775498 w 2389998"/>
                  <a:gd name="connsiteY262" fmla="*/ 832880 h 1115126"/>
                  <a:gd name="connsiteX263" fmla="*/ 762668 w 2389998"/>
                  <a:gd name="connsiteY263" fmla="*/ 800661 h 1115126"/>
                  <a:gd name="connsiteX264" fmla="*/ 756830 w 2389998"/>
                  <a:gd name="connsiteY264" fmla="*/ 792156 h 1115126"/>
                  <a:gd name="connsiteX265" fmla="*/ 755604 w 2389998"/>
                  <a:gd name="connsiteY265" fmla="*/ 780407 h 1115126"/>
                  <a:gd name="connsiteX266" fmla="*/ 755604 w 2389998"/>
                  <a:gd name="connsiteY266" fmla="*/ 792156 h 1115126"/>
                  <a:gd name="connsiteX267" fmla="*/ 732971 w 2389998"/>
                  <a:gd name="connsiteY267" fmla="*/ 779614 h 1115126"/>
                  <a:gd name="connsiteX268" fmla="*/ 731962 w 2389998"/>
                  <a:gd name="connsiteY268" fmla="*/ 757630 h 1115126"/>
                  <a:gd name="connsiteX269" fmla="*/ 703419 w 2389998"/>
                  <a:gd name="connsiteY269" fmla="*/ 764621 h 1115126"/>
                  <a:gd name="connsiteX270" fmla="*/ 682156 w 2389998"/>
                  <a:gd name="connsiteY270" fmla="*/ 749845 h 1115126"/>
                  <a:gd name="connsiteX271" fmla="*/ 681219 w 2389998"/>
                  <a:gd name="connsiteY271" fmla="*/ 750494 h 1115126"/>
                  <a:gd name="connsiteX272" fmla="*/ 653901 w 2389998"/>
                  <a:gd name="connsiteY272" fmla="*/ 750782 h 1115126"/>
                  <a:gd name="connsiteX273" fmla="*/ 650153 w 2389998"/>
                  <a:gd name="connsiteY273" fmla="*/ 736078 h 1115126"/>
                  <a:gd name="connsiteX274" fmla="*/ 646332 w 2389998"/>
                  <a:gd name="connsiteY274" fmla="*/ 735934 h 1115126"/>
                  <a:gd name="connsiteX275" fmla="*/ 623627 w 2389998"/>
                  <a:gd name="connsiteY275" fmla="*/ 725699 h 1115126"/>
                  <a:gd name="connsiteX276" fmla="*/ 634367 w 2389998"/>
                  <a:gd name="connsiteY276" fmla="*/ 702705 h 111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2389998" h="1115126">
                    <a:moveTo>
                      <a:pt x="399245" y="1026269"/>
                    </a:moveTo>
                    <a:cubicBezTo>
                      <a:pt x="401768" y="1026989"/>
                      <a:pt x="403930" y="1027566"/>
                      <a:pt x="410201" y="1025836"/>
                    </a:cubicBezTo>
                    <a:cubicBezTo>
                      <a:pt x="413589" y="1024899"/>
                      <a:pt x="416328" y="1024250"/>
                      <a:pt x="418634" y="1023674"/>
                    </a:cubicBezTo>
                    <a:cubicBezTo>
                      <a:pt x="419860" y="1023385"/>
                      <a:pt x="421229" y="1023025"/>
                      <a:pt x="422166" y="1022809"/>
                    </a:cubicBezTo>
                    <a:cubicBezTo>
                      <a:pt x="422743" y="1021511"/>
                      <a:pt x="423536" y="1019493"/>
                      <a:pt x="424329" y="1017403"/>
                    </a:cubicBezTo>
                    <a:cubicBezTo>
                      <a:pt x="425626" y="1014087"/>
                      <a:pt x="427212" y="1009835"/>
                      <a:pt x="429590" y="1004285"/>
                    </a:cubicBezTo>
                    <a:cubicBezTo>
                      <a:pt x="436870" y="986986"/>
                      <a:pt x="455683" y="980210"/>
                      <a:pt x="478676" y="986553"/>
                    </a:cubicBezTo>
                    <a:cubicBezTo>
                      <a:pt x="498930" y="992103"/>
                      <a:pt x="519185" y="1007456"/>
                      <a:pt x="516806" y="1024971"/>
                    </a:cubicBezTo>
                    <a:cubicBezTo>
                      <a:pt x="516085" y="1030305"/>
                      <a:pt x="517166" y="1034774"/>
                      <a:pt x="519978" y="1037513"/>
                    </a:cubicBezTo>
                    <a:cubicBezTo>
                      <a:pt x="523293" y="1040757"/>
                      <a:pt x="529204" y="1041838"/>
                      <a:pt x="536700" y="1040684"/>
                    </a:cubicBezTo>
                    <a:cubicBezTo>
                      <a:pt x="564883" y="1036216"/>
                      <a:pt x="624853" y="1063606"/>
                      <a:pt x="638620" y="1087247"/>
                    </a:cubicBezTo>
                    <a:cubicBezTo>
                      <a:pt x="640422" y="1090347"/>
                      <a:pt x="641863" y="1092437"/>
                      <a:pt x="642872" y="1093807"/>
                    </a:cubicBezTo>
                    <a:cubicBezTo>
                      <a:pt x="644170" y="1091861"/>
                      <a:pt x="646044" y="1088473"/>
                      <a:pt x="648423" y="1082851"/>
                    </a:cubicBezTo>
                    <a:cubicBezTo>
                      <a:pt x="652603" y="1073120"/>
                      <a:pt x="660100" y="1066633"/>
                      <a:pt x="670046" y="1064182"/>
                    </a:cubicBezTo>
                    <a:cubicBezTo>
                      <a:pt x="693400" y="1058416"/>
                      <a:pt x="723313" y="1077012"/>
                      <a:pt x="731962" y="1084004"/>
                    </a:cubicBezTo>
                    <a:cubicBezTo>
                      <a:pt x="732323" y="1084292"/>
                      <a:pt x="734125" y="1084292"/>
                      <a:pt x="736792" y="1082851"/>
                    </a:cubicBezTo>
                    <a:cubicBezTo>
                      <a:pt x="744144" y="1078887"/>
                      <a:pt x="751063" y="1068435"/>
                      <a:pt x="750054" y="1057839"/>
                    </a:cubicBezTo>
                    <a:cubicBezTo>
                      <a:pt x="747243" y="1029945"/>
                      <a:pt x="750342" y="1014952"/>
                      <a:pt x="773336" y="986481"/>
                    </a:cubicBezTo>
                    <a:cubicBezTo>
                      <a:pt x="783571" y="973795"/>
                      <a:pt x="797626" y="968533"/>
                      <a:pt x="811970" y="971993"/>
                    </a:cubicBezTo>
                    <a:cubicBezTo>
                      <a:pt x="830278" y="976462"/>
                      <a:pt x="846784" y="995202"/>
                      <a:pt x="851181" y="1016610"/>
                    </a:cubicBezTo>
                    <a:cubicBezTo>
                      <a:pt x="852334" y="1022088"/>
                      <a:pt x="854353" y="1021800"/>
                      <a:pt x="855938" y="1021583"/>
                    </a:cubicBezTo>
                    <a:cubicBezTo>
                      <a:pt x="861561" y="1020791"/>
                      <a:pt x="869201" y="1013655"/>
                      <a:pt x="868264" y="1002987"/>
                    </a:cubicBezTo>
                    <a:cubicBezTo>
                      <a:pt x="867183" y="990878"/>
                      <a:pt x="867327" y="977327"/>
                      <a:pt x="876048" y="968750"/>
                    </a:cubicBezTo>
                    <a:cubicBezTo>
                      <a:pt x="885491" y="959451"/>
                      <a:pt x="900483" y="960172"/>
                      <a:pt x="917638" y="961974"/>
                    </a:cubicBezTo>
                    <a:cubicBezTo>
                      <a:pt x="944884" y="964857"/>
                      <a:pt x="996421" y="945684"/>
                      <a:pt x="1013792" y="921538"/>
                    </a:cubicBezTo>
                    <a:cubicBezTo>
                      <a:pt x="1034190" y="893066"/>
                      <a:pt x="1063310" y="895229"/>
                      <a:pt x="1086664" y="896959"/>
                    </a:cubicBezTo>
                    <a:cubicBezTo>
                      <a:pt x="1092070" y="897391"/>
                      <a:pt x="1097187" y="897752"/>
                      <a:pt x="1101944" y="897752"/>
                    </a:cubicBezTo>
                    <a:cubicBezTo>
                      <a:pt x="1132506" y="897752"/>
                      <a:pt x="1137912" y="927376"/>
                      <a:pt x="1141804" y="949000"/>
                    </a:cubicBezTo>
                    <a:cubicBezTo>
                      <a:pt x="1142741" y="953973"/>
                      <a:pt x="1143606" y="959091"/>
                      <a:pt x="1144832" y="963992"/>
                    </a:cubicBezTo>
                    <a:cubicBezTo>
                      <a:pt x="1146634" y="971561"/>
                      <a:pt x="1153409" y="974732"/>
                      <a:pt x="1158887" y="973867"/>
                    </a:cubicBezTo>
                    <a:cubicBezTo>
                      <a:pt x="1165806" y="972786"/>
                      <a:pt x="1166744" y="966082"/>
                      <a:pt x="1166383" y="960677"/>
                    </a:cubicBezTo>
                    <a:cubicBezTo>
                      <a:pt x="1164365" y="934151"/>
                      <a:pt x="1186277" y="928890"/>
                      <a:pt x="1202278" y="924997"/>
                    </a:cubicBezTo>
                    <a:cubicBezTo>
                      <a:pt x="1217704" y="921321"/>
                      <a:pt x="1235219" y="917069"/>
                      <a:pt x="1248481" y="899337"/>
                    </a:cubicBezTo>
                    <a:cubicBezTo>
                      <a:pt x="1271042" y="869064"/>
                      <a:pt x="1292450" y="874614"/>
                      <a:pt x="1300595" y="878362"/>
                    </a:cubicBezTo>
                    <a:cubicBezTo>
                      <a:pt x="1317605" y="886291"/>
                      <a:pt x="1327841" y="908491"/>
                      <a:pt x="1323372" y="927881"/>
                    </a:cubicBezTo>
                    <a:cubicBezTo>
                      <a:pt x="1323372" y="927953"/>
                      <a:pt x="1323372" y="928025"/>
                      <a:pt x="1323300" y="928097"/>
                    </a:cubicBezTo>
                    <a:cubicBezTo>
                      <a:pt x="1329859" y="931773"/>
                      <a:pt x="1358474" y="929250"/>
                      <a:pt x="1383486" y="918799"/>
                    </a:cubicBezTo>
                    <a:cubicBezTo>
                      <a:pt x="1385792" y="917790"/>
                      <a:pt x="1388675" y="916060"/>
                      <a:pt x="1390117" y="910726"/>
                    </a:cubicBezTo>
                    <a:cubicBezTo>
                      <a:pt x="1394586" y="894220"/>
                      <a:pt x="1381972" y="862865"/>
                      <a:pt x="1371737" y="849314"/>
                    </a:cubicBezTo>
                    <a:cubicBezTo>
                      <a:pt x="1359123" y="832664"/>
                      <a:pt x="1367772" y="816230"/>
                      <a:pt x="1374692" y="803039"/>
                    </a:cubicBezTo>
                    <a:cubicBezTo>
                      <a:pt x="1378656" y="795471"/>
                      <a:pt x="1382837" y="787615"/>
                      <a:pt x="1383197" y="780046"/>
                    </a:cubicBezTo>
                    <a:cubicBezTo>
                      <a:pt x="1383558" y="773415"/>
                      <a:pt x="1386657" y="767721"/>
                      <a:pt x="1392063" y="764045"/>
                    </a:cubicBezTo>
                    <a:cubicBezTo>
                      <a:pt x="1407272" y="753521"/>
                      <a:pt x="1438049" y="760297"/>
                      <a:pt x="1486126" y="775649"/>
                    </a:cubicBezTo>
                    <a:cubicBezTo>
                      <a:pt x="1490235" y="776947"/>
                      <a:pt x="1493694" y="778100"/>
                      <a:pt x="1496362" y="778821"/>
                    </a:cubicBezTo>
                    <a:cubicBezTo>
                      <a:pt x="1504723" y="781272"/>
                      <a:pt x="1533050" y="763396"/>
                      <a:pt x="1549988" y="752728"/>
                    </a:cubicBezTo>
                    <a:cubicBezTo>
                      <a:pt x="1564693" y="743430"/>
                      <a:pt x="1579829" y="733843"/>
                      <a:pt x="1592803" y="728366"/>
                    </a:cubicBezTo>
                    <a:cubicBezTo>
                      <a:pt x="1608445" y="721734"/>
                      <a:pt x="1628266" y="723392"/>
                      <a:pt x="1648593" y="733051"/>
                    </a:cubicBezTo>
                    <a:cubicBezTo>
                      <a:pt x="1674901" y="745592"/>
                      <a:pt x="1697030" y="769234"/>
                      <a:pt x="1703589" y="791867"/>
                    </a:cubicBezTo>
                    <a:cubicBezTo>
                      <a:pt x="1708130" y="807581"/>
                      <a:pt x="1711446" y="812338"/>
                      <a:pt x="1712671" y="813707"/>
                    </a:cubicBezTo>
                    <a:cubicBezTo>
                      <a:pt x="1713536" y="813419"/>
                      <a:pt x="1715194" y="812770"/>
                      <a:pt x="1718365" y="810824"/>
                    </a:cubicBezTo>
                    <a:cubicBezTo>
                      <a:pt x="1726150" y="806211"/>
                      <a:pt x="1735016" y="805418"/>
                      <a:pt x="1743377" y="808518"/>
                    </a:cubicBezTo>
                    <a:cubicBezTo>
                      <a:pt x="1756351" y="813419"/>
                      <a:pt x="1767163" y="827474"/>
                      <a:pt x="1773866" y="848089"/>
                    </a:cubicBezTo>
                    <a:cubicBezTo>
                      <a:pt x="1775524" y="853207"/>
                      <a:pt x="1776821" y="854432"/>
                      <a:pt x="1776893" y="854432"/>
                    </a:cubicBezTo>
                    <a:cubicBezTo>
                      <a:pt x="1777326" y="854288"/>
                      <a:pt x="1781002" y="853351"/>
                      <a:pt x="1783669" y="852630"/>
                    </a:cubicBezTo>
                    <a:cubicBezTo>
                      <a:pt x="1790444" y="850828"/>
                      <a:pt x="1799815" y="848449"/>
                      <a:pt x="1811059" y="850179"/>
                    </a:cubicBezTo>
                    <a:lnTo>
                      <a:pt x="1815383" y="850900"/>
                    </a:lnTo>
                    <a:cubicBezTo>
                      <a:pt x="1836214" y="854288"/>
                      <a:pt x="1842413" y="855297"/>
                      <a:pt x="1851567" y="837061"/>
                    </a:cubicBezTo>
                    <a:cubicBezTo>
                      <a:pt x="1862667" y="814861"/>
                      <a:pt x="1878020" y="817672"/>
                      <a:pt x="1882489" y="819041"/>
                    </a:cubicBezTo>
                    <a:cubicBezTo>
                      <a:pt x="1897410" y="823726"/>
                      <a:pt x="1905411" y="843260"/>
                      <a:pt x="1903248" y="857820"/>
                    </a:cubicBezTo>
                    <a:cubicBezTo>
                      <a:pt x="1901158" y="872091"/>
                      <a:pt x="1907933" y="890760"/>
                      <a:pt x="1914492" y="907050"/>
                    </a:cubicBezTo>
                    <a:cubicBezTo>
                      <a:pt x="1914781" y="907770"/>
                      <a:pt x="1914997" y="907987"/>
                      <a:pt x="1914997" y="907987"/>
                    </a:cubicBezTo>
                    <a:cubicBezTo>
                      <a:pt x="1919682" y="910005"/>
                      <a:pt x="1938495" y="899698"/>
                      <a:pt x="1945558" y="895805"/>
                    </a:cubicBezTo>
                    <a:lnTo>
                      <a:pt x="1950893" y="892922"/>
                    </a:lnTo>
                    <a:cubicBezTo>
                      <a:pt x="1952983" y="891841"/>
                      <a:pt x="1954929" y="890832"/>
                      <a:pt x="1956803" y="889823"/>
                    </a:cubicBezTo>
                    <a:cubicBezTo>
                      <a:pt x="1969201" y="883480"/>
                      <a:pt x="1974390" y="880813"/>
                      <a:pt x="1985995" y="855585"/>
                    </a:cubicBezTo>
                    <a:cubicBezTo>
                      <a:pt x="1993708" y="838863"/>
                      <a:pt x="2008628" y="828267"/>
                      <a:pt x="2027945" y="825817"/>
                    </a:cubicBezTo>
                    <a:cubicBezTo>
                      <a:pt x="2047334" y="823366"/>
                      <a:pt x="2068165" y="829781"/>
                      <a:pt x="2077464" y="841097"/>
                    </a:cubicBezTo>
                    <a:cubicBezTo>
                      <a:pt x="2082148" y="846864"/>
                      <a:pt x="2089717" y="854576"/>
                      <a:pt x="2097718" y="862721"/>
                    </a:cubicBezTo>
                    <a:cubicBezTo>
                      <a:pt x="2105070" y="870217"/>
                      <a:pt x="2112494" y="877930"/>
                      <a:pt x="2118909" y="885138"/>
                    </a:cubicBezTo>
                    <a:cubicBezTo>
                      <a:pt x="2126117" y="883336"/>
                      <a:pt x="2132604" y="884201"/>
                      <a:pt x="2137433" y="885714"/>
                    </a:cubicBezTo>
                    <a:cubicBezTo>
                      <a:pt x="2165977" y="894436"/>
                      <a:pt x="2185150" y="938332"/>
                      <a:pt x="2194088" y="963704"/>
                    </a:cubicBezTo>
                    <a:cubicBezTo>
                      <a:pt x="2198268" y="975813"/>
                      <a:pt x="2211819" y="990806"/>
                      <a:pt x="2227099" y="995058"/>
                    </a:cubicBezTo>
                    <a:cubicBezTo>
                      <a:pt x="2235966" y="997509"/>
                      <a:pt x="2243966" y="995851"/>
                      <a:pt x="2250814" y="990157"/>
                    </a:cubicBezTo>
                    <a:cubicBezTo>
                      <a:pt x="2250958" y="990085"/>
                      <a:pt x="2251102" y="989941"/>
                      <a:pt x="2251246" y="989869"/>
                    </a:cubicBezTo>
                    <a:cubicBezTo>
                      <a:pt x="2276762" y="951955"/>
                      <a:pt x="2270924" y="905320"/>
                      <a:pt x="2266311" y="898400"/>
                    </a:cubicBezTo>
                    <a:cubicBezTo>
                      <a:pt x="2259103" y="889895"/>
                      <a:pt x="2249084" y="878002"/>
                      <a:pt x="2250453" y="864884"/>
                    </a:cubicBezTo>
                    <a:cubicBezTo>
                      <a:pt x="2250886" y="860342"/>
                      <a:pt x="2252976" y="853639"/>
                      <a:pt x="2260328" y="847873"/>
                    </a:cubicBezTo>
                    <a:cubicBezTo>
                      <a:pt x="2264581" y="844557"/>
                      <a:pt x="2263355" y="820555"/>
                      <a:pt x="2262491" y="804697"/>
                    </a:cubicBezTo>
                    <a:cubicBezTo>
                      <a:pt x="2262058" y="795832"/>
                      <a:pt x="2261481" y="785741"/>
                      <a:pt x="2261337" y="775361"/>
                    </a:cubicBezTo>
                    <a:lnTo>
                      <a:pt x="2261265" y="767577"/>
                    </a:lnTo>
                    <a:lnTo>
                      <a:pt x="2268401" y="764477"/>
                    </a:lnTo>
                    <a:cubicBezTo>
                      <a:pt x="2321812" y="741196"/>
                      <a:pt x="2322533" y="709265"/>
                      <a:pt x="2306459" y="665152"/>
                    </a:cubicBezTo>
                    <a:cubicBezTo>
                      <a:pt x="2294205" y="631563"/>
                      <a:pt x="2295647" y="591559"/>
                      <a:pt x="2310856" y="546366"/>
                    </a:cubicBezTo>
                    <a:cubicBezTo>
                      <a:pt x="2321019" y="516165"/>
                      <a:pt x="2353094" y="484522"/>
                      <a:pt x="2376952" y="472485"/>
                    </a:cubicBezTo>
                    <a:cubicBezTo>
                      <a:pt x="2385962" y="467944"/>
                      <a:pt x="2386322" y="465565"/>
                      <a:pt x="2387187" y="459222"/>
                    </a:cubicBezTo>
                    <a:cubicBezTo>
                      <a:pt x="2387692" y="455906"/>
                      <a:pt x="2388269" y="451942"/>
                      <a:pt x="2389999" y="447617"/>
                    </a:cubicBezTo>
                    <a:cubicBezTo>
                      <a:pt x="2388989" y="435003"/>
                      <a:pt x="2385602" y="426138"/>
                      <a:pt x="2379979" y="421164"/>
                    </a:cubicBezTo>
                    <a:cubicBezTo>
                      <a:pt x="2372916" y="414965"/>
                      <a:pt x="2361960" y="414893"/>
                      <a:pt x="2351220" y="415686"/>
                    </a:cubicBezTo>
                    <a:cubicBezTo>
                      <a:pt x="2327074" y="417560"/>
                      <a:pt x="2314460" y="406172"/>
                      <a:pt x="2302639" y="393270"/>
                    </a:cubicBezTo>
                    <a:cubicBezTo>
                      <a:pt x="2296079" y="386134"/>
                      <a:pt x="2289304" y="378710"/>
                      <a:pt x="2266167" y="397162"/>
                    </a:cubicBezTo>
                    <a:cubicBezTo>
                      <a:pt x="2226523" y="428733"/>
                      <a:pt x="2129793" y="353698"/>
                      <a:pt x="2118837" y="345049"/>
                    </a:cubicBezTo>
                    <a:cubicBezTo>
                      <a:pt x="2112205" y="339787"/>
                      <a:pt x="2108746" y="332291"/>
                      <a:pt x="2109178" y="323930"/>
                    </a:cubicBezTo>
                    <a:cubicBezTo>
                      <a:pt x="2110836" y="291782"/>
                      <a:pt x="2172104" y="252355"/>
                      <a:pt x="2174698" y="250625"/>
                    </a:cubicBezTo>
                    <a:cubicBezTo>
                      <a:pt x="2186519" y="243057"/>
                      <a:pt x="2188970" y="216892"/>
                      <a:pt x="2186303" y="208531"/>
                    </a:cubicBezTo>
                    <a:cubicBezTo>
                      <a:pt x="2182482" y="196782"/>
                      <a:pt x="2173977" y="170473"/>
                      <a:pt x="2211242" y="156562"/>
                    </a:cubicBezTo>
                    <a:cubicBezTo>
                      <a:pt x="2228974" y="149931"/>
                      <a:pt x="2237263" y="135226"/>
                      <a:pt x="2239785" y="129820"/>
                    </a:cubicBezTo>
                    <a:cubicBezTo>
                      <a:pt x="2239209" y="120162"/>
                      <a:pt x="2237119" y="87222"/>
                      <a:pt x="2235749" y="74896"/>
                    </a:cubicBezTo>
                    <a:lnTo>
                      <a:pt x="2234380" y="62282"/>
                    </a:lnTo>
                    <a:lnTo>
                      <a:pt x="2246993" y="61850"/>
                    </a:lnTo>
                    <a:cubicBezTo>
                      <a:pt x="2280366" y="60697"/>
                      <a:pt x="2294926" y="58318"/>
                      <a:pt x="2302999" y="55723"/>
                    </a:cubicBezTo>
                    <a:cubicBezTo>
                      <a:pt x="2302422" y="44767"/>
                      <a:pt x="2299395" y="31432"/>
                      <a:pt x="2283970" y="17377"/>
                    </a:cubicBezTo>
                    <a:cubicBezTo>
                      <a:pt x="2269122" y="3826"/>
                      <a:pt x="2241011" y="-2084"/>
                      <a:pt x="2204827" y="655"/>
                    </a:cubicBezTo>
                    <a:cubicBezTo>
                      <a:pt x="2197115" y="1231"/>
                      <a:pt x="2191709" y="4187"/>
                      <a:pt x="2190411" y="8583"/>
                    </a:cubicBezTo>
                    <a:cubicBezTo>
                      <a:pt x="2189835" y="10602"/>
                      <a:pt x="2190267" y="12692"/>
                      <a:pt x="2191492" y="13557"/>
                    </a:cubicBezTo>
                    <a:cubicBezTo>
                      <a:pt x="2206341" y="24657"/>
                      <a:pt x="2214125" y="34964"/>
                      <a:pt x="2214558" y="44118"/>
                    </a:cubicBezTo>
                    <a:cubicBezTo>
                      <a:pt x="2214774" y="48948"/>
                      <a:pt x="2213044" y="53416"/>
                      <a:pt x="2209729" y="56876"/>
                    </a:cubicBezTo>
                    <a:cubicBezTo>
                      <a:pt x="2188105" y="84555"/>
                      <a:pt x="2148389" y="88159"/>
                      <a:pt x="2109538" y="89528"/>
                    </a:cubicBezTo>
                    <a:cubicBezTo>
                      <a:pt x="2063480" y="91042"/>
                      <a:pt x="2056128" y="62426"/>
                      <a:pt x="2053389" y="51687"/>
                    </a:cubicBezTo>
                    <a:cubicBezTo>
                      <a:pt x="2053101" y="50461"/>
                      <a:pt x="2052812" y="49668"/>
                      <a:pt x="2052596" y="49164"/>
                    </a:cubicBezTo>
                    <a:cubicBezTo>
                      <a:pt x="2051010" y="49020"/>
                      <a:pt x="2048199" y="49164"/>
                      <a:pt x="2046974" y="49164"/>
                    </a:cubicBezTo>
                    <a:cubicBezTo>
                      <a:pt x="2044523" y="49236"/>
                      <a:pt x="2044163" y="49236"/>
                      <a:pt x="2038829" y="56516"/>
                    </a:cubicBezTo>
                    <a:cubicBezTo>
                      <a:pt x="2037531" y="58318"/>
                      <a:pt x="2036090" y="60264"/>
                      <a:pt x="2034432" y="62426"/>
                    </a:cubicBezTo>
                    <a:cubicBezTo>
                      <a:pt x="2030323" y="67688"/>
                      <a:pt x="2023837" y="69923"/>
                      <a:pt x="2016773" y="68409"/>
                    </a:cubicBezTo>
                    <a:cubicBezTo>
                      <a:pt x="2004015" y="65742"/>
                      <a:pt x="1986860" y="48443"/>
                      <a:pt x="1977706" y="35253"/>
                    </a:cubicBezTo>
                    <a:cubicBezTo>
                      <a:pt x="1946640" y="44407"/>
                      <a:pt x="1889625" y="64517"/>
                      <a:pt x="1858199" y="83474"/>
                    </a:cubicBezTo>
                    <a:cubicBezTo>
                      <a:pt x="1836070" y="96808"/>
                      <a:pt x="1820789" y="97889"/>
                      <a:pt x="1808464" y="98754"/>
                    </a:cubicBezTo>
                    <a:cubicBezTo>
                      <a:pt x="1797796" y="99475"/>
                      <a:pt x="1791958" y="99908"/>
                      <a:pt x="1783164" y="108052"/>
                    </a:cubicBezTo>
                    <a:cubicBezTo>
                      <a:pt x="1772136" y="118288"/>
                      <a:pt x="1743377" y="141569"/>
                      <a:pt x="1713680" y="138037"/>
                    </a:cubicBezTo>
                    <a:cubicBezTo>
                      <a:pt x="1699624" y="136380"/>
                      <a:pt x="1687659" y="128595"/>
                      <a:pt x="1679010" y="115621"/>
                    </a:cubicBezTo>
                    <a:cubicBezTo>
                      <a:pt x="1657530" y="83113"/>
                      <a:pt x="1637204" y="60624"/>
                      <a:pt x="1588334" y="90609"/>
                    </a:cubicBezTo>
                    <a:cubicBezTo>
                      <a:pt x="1573342" y="99908"/>
                      <a:pt x="1562098" y="99547"/>
                      <a:pt x="1553881" y="99331"/>
                    </a:cubicBezTo>
                    <a:cubicBezTo>
                      <a:pt x="1545087" y="99043"/>
                      <a:pt x="1539897" y="98898"/>
                      <a:pt x="1527572" y="113675"/>
                    </a:cubicBezTo>
                    <a:cubicBezTo>
                      <a:pt x="1498884" y="147984"/>
                      <a:pt x="1478125" y="160670"/>
                      <a:pt x="1477261" y="161175"/>
                    </a:cubicBezTo>
                    <a:lnTo>
                      <a:pt x="1461763" y="170473"/>
                    </a:lnTo>
                    <a:lnTo>
                      <a:pt x="1459529" y="152525"/>
                    </a:lnTo>
                    <a:cubicBezTo>
                      <a:pt x="1459529" y="152309"/>
                      <a:pt x="1455637" y="124847"/>
                      <a:pt x="1436536" y="115549"/>
                    </a:cubicBezTo>
                    <a:cubicBezTo>
                      <a:pt x="1422408" y="108629"/>
                      <a:pt x="1401433" y="112954"/>
                      <a:pt x="1375917" y="127946"/>
                    </a:cubicBezTo>
                    <a:lnTo>
                      <a:pt x="1372241" y="130109"/>
                    </a:lnTo>
                    <a:lnTo>
                      <a:pt x="1367988" y="129388"/>
                    </a:lnTo>
                    <a:cubicBezTo>
                      <a:pt x="1334616" y="123622"/>
                      <a:pt x="1322506" y="138902"/>
                      <a:pt x="1312632" y="167374"/>
                    </a:cubicBezTo>
                    <a:cubicBezTo>
                      <a:pt x="1305784" y="187267"/>
                      <a:pt x="1289494" y="201972"/>
                      <a:pt x="1271114" y="204927"/>
                    </a:cubicBezTo>
                    <a:cubicBezTo>
                      <a:pt x="1257275" y="207161"/>
                      <a:pt x="1244229" y="202116"/>
                      <a:pt x="1236228" y="191520"/>
                    </a:cubicBezTo>
                    <a:cubicBezTo>
                      <a:pt x="1226786" y="179122"/>
                      <a:pt x="1195359" y="178402"/>
                      <a:pt x="1170275" y="190079"/>
                    </a:cubicBezTo>
                    <a:cubicBezTo>
                      <a:pt x="1152832" y="198151"/>
                      <a:pt x="1139209" y="192313"/>
                      <a:pt x="1128181" y="187628"/>
                    </a:cubicBezTo>
                    <a:cubicBezTo>
                      <a:pt x="1116432" y="182582"/>
                      <a:pt x="1107927" y="178978"/>
                      <a:pt x="1092646" y="188709"/>
                    </a:cubicBezTo>
                    <a:cubicBezTo>
                      <a:pt x="1066049" y="205576"/>
                      <a:pt x="1049038" y="199233"/>
                      <a:pt x="1030946" y="192529"/>
                    </a:cubicBezTo>
                    <a:cubicBezTo>
                      <a:pt x="1018837" y="187988"/>
                      <a:pt x="1005142" y="182871"/>
                      <a:pt x="983735" y="181862"/>
                    </a:cubicBezTo>
                    <a:cubicBezTo>
                      <a:pt x="978257" y="182222"/>
                      <a:pt x="968166" y="185826"/>
                      <a:pt x="958435" y="189286"/>
                    </a:cubicBezTo>
                    <a:cubicBezTo>
                      <a:pt x="934721" y="197719"/>
                      <a:pt x="907835" y="207377"/>
                      <a:pt x="890536" y="194043"/>
                    </a:cubicBezTo>
                    <a:cubicBezTo>
                      <a:pt x="882319" y="187700"/>
                      <a:pt x="878067" y="177393"/>
                      <a:pt x="877778" y="163337"/>
                    </a:cubicBezTo>
                    <a:cubicBezTo>
                      <a:pt x="873309" y="160598"/>
                      <a:pt x="869489" y="156778"/>
                      <a:pt x="866534" y="151877"/>
                    </a:cubicBezTo>
                    <a:cubicBezTo>
                      <a:pt x="859614" y="140488"/>
                      <a:pt x="858101" y="124559"/>
                      <a:pt x="862570" y="109422"/>
                    </a:cubicBezTo>
                    <a:cubicBezTo>
                      <a:pt x="863651" y="105890"/>
                      <a:pt x="862425" y="102574"/>
                      <a:pt x="861128" y="100556"/>
                    </a:cubicBezTo>
                    <a:cubicBezTo>
                      <a:pt x="860623" y="101926"/>
                      <a:pt x="859975" y="103872"/>
                      <a:pt x="859542" y="106611"/>
                    </a:cubicBezTo>
                    <a:cubicBezTo>
                      <a:pt x="856227" y="126937"/>
                      <a:pt x="842532" y="141065"/>
                      <a:pt x="825593" y="141713"/>
                    </a:cubicBezTo>
                    <a:cubicBezTo>
                      <a:pt x="812763" y="142218"/>
                      <a:pt x="796113" y="134361"/>
                      <a:pt x="787247" y="111440"/>
                    </a:cubicBezTo>
                    <a:cubicBezTo>
                      <a:pt x="758704" y="113026"/>
                      <a:pt x="725043" y="102791"/>
                      <a:pt x="711059" y="78212"/>
                    </a:cubicBezTo>
                    <a:cubicBezTo>
                      <a:pt x="706807" y="70788"/>
                      <a:pt x="698662" y="65742"/>
                      <a:pt x="689219" y="64733"/>
                    </a:cubicBezTo>
                    <a:cubicBezTo>
                      <a:pt x="681867" y="63940"/>
                      <a:pt x="667379" y="64949"/>
                      <a:pt x="653324" y="80662"/>
                    </a:cubicBezTo>
                    <a:lnTo>
                      <a:pt x="651306" y="82897"/>
                    </a:lnTo>
                    <a:lnTo>
                      <a:pt x="648423" y="83906"/>
                    </a:lnTo>
                    <a:cubicBezTo>
                      <a:pt x="640638" y="86573"/>
                      <a:pt x="639269" y="93997"/>
                      <a:pt x="639485" y="99691"/>
                    </a:cubicBezTo>
                    <a:cubicBezTo>
                      <a:pt x="640062" y="115405"/>
                      <a:pt x="623916" y="131334"/>
                      <a:pt x="607698" y="140200"/>
                    </a:cubicBezTo>
                    <a:cubicBezTo>
                      <a:pt x="598184" y="145390"/>
                      <a:pt x="591985" y="166797"/>
                      <a:pt x="593570" y="189069"/>
                    </a:cubicBezTo>
                    <a:cubicBezTo>
                      <a:pt x="598472" y="216676"/>
                      <a:pt x="563585" y="226623"/>
                      <a:pt x="523293" y="238083"/>
                    </a:cubicBezTo>
                    <a:cubicBezTo>
                      <a:pt x="518536" y="239453"/>
                      <a:pt x="513707" y="240822"/>
                      <a:pt x="508805" y="242264"/>
                    </a:cubicBezTo>
                    <a:cubicBezTo>
                      <a:pt x="485452" y="249111"/>
                      <a:pt x="467792" y="271168"/>
                      <a:pt x="460656" y="289908"/>
                    </a:cubicBezTo>
                    <a:cubicBezTo>
                      <a:pt x="455971" y="302306"/>
                      <a:pt x="455611" y="313550"/>
                      <a:pt x="459719" y="320037"/>
                    </a:cubicBezTo>
                    <a:lnTo>
                      <a:pt x="462747" y="324794"/>
                    </a:lnTo>
                    <a:cubicBezTo>
                      <a:pt x="479037" y="350310"/>
                      <a:pt x="501381" y="385269"/>
                      <a:pt x="474207" y="419723"/>
                    </a:cubicBezTo>
                    <a:cubicBezTo>
                      <a:pt x="443790" y="458285"/>
                      <a:pt x="417481" y="449419"/>
                      <a:pt x="395785" y="435652"/>
                    </a:cubicBezTo>
                    <a:cubicBezTo>
                      <a:pt x="381586" y="426642"/>
                      <a:pt x="356863" y="422966"/>
                      <a:pt x="347492" y="424552"/>
                    </a:cubicBezTo>
                    <a:cubicBezTo>
                      <a:pt x="355998" y="455258"/>
                      <a:pt x="364575" y="534977"/>
                      <a:pt x="314768" y="588316"/>
                    </a:cubicBezTo>
                    <a:cubicBezTo>
                      <a:pt x="276927" y="628824"/>
                      <a:pt x="275341" y="654484"/>
                      <a:pt x="277431" y="672216"/>
                    </a:cubicBezTo>
                    <a:cubicBezTo>
                      <a:pt x="291559" y="671495"/>
                      <a:pt x="302371" y="673369"/>
                      <a:pt x="302947" y="673441"/>
                    </a:cubicBezTo>
                    <a:lnTo>
                      <a:pt x="311453" y="674955"/>
                    </a:lnTo>
                    <a:lnTo>
                      <a:pt x="312534" y="683532"/>
                    </a:lnTo>
                    <a:cubicBezTo>
                      <a:pt x="319958" y="743718"/>
                      <a:pt x="309218" y="861351"/>
                      <a:pt x="215371" y="875263"/>
                    </a:cubicBezTo>
                    <a:lnTo>
                      <a:pt x="213785" y="875407"/>
                    </a:lnTo>
                    <a:cubicBezTo>
                      <a:pt x="203550" y="875551"/>
                      <a:pt x="193387" y="875479"/>
                      <a:pt x="183440" y="875479"/>
                    </a:cubicBezTo>
                    <a:cubicBezTo>
                      <a:pt x="144229" y="875335"/>
                      <a:pt x="107180" y="875263"/>
                      <a:pt x="88800" y="886075"/>
                    </a:cubicBezTo>
                    <a:cubicBezTo>
                      <a:pt x="72006" y="895950"/>
                      <a:pt x="58311" y="917861"/>
                      <a:pt x="58815" y="928962"/>
                    </a:cubicBezTo>
                    <a:cubicBezTo>
                      <a:pt x="58959" y="931701"/>
                      <a:pt x="59896" y="932349"/>
                      <a:pt x="61122" y="932926"/>
                    </a:cubicBezTo>
                    <a:cubicBezTo>
                      <a:pt x="79790" y="941504"/>
                      <a:pt x="100765" y="958370"/>
                      <a:pt x="105451" y="976750"/>
                    </a:cubicBezTo>
                    <a:cubicBezTo>
                      <a:pt x="107757" y="985760"/>
                      <a:pt x="106099" y="994410"/>
                      <a:pt x="100693" y="1001690"/>
                    </a:cubicBezTo>
                    <a:cubicBezTo>
                      <a:pt x="88512" y="1018052"/>
                      <a:pt x="58455" y="1018268"/>
                      <a:pt x="49445" y="1017907"/>
                    </a:cubicBezTo>
                    <a:cubicBezTo>
                      <a:pt x="42742" y="1017691"/>
                      <a:pt x="24650" y="1016250"/>
                      <a:pt x="10883" y="1008681"/>
                    </a:cubicBezTo>
                    <a:cubicBezTo>
                      <a:pt x="-4254" y="1033837"/>
                      <a:pt x="-7786" y="1046235"/>
                      <a:pt x="28038" y="1068219"/>
                    </a:cubicBezTo>
                    <a:cubicBezTo>
                      <a:pt x="87431" y="1104691"/>
                      <a:pt x="151293" y="1121413"/>
                      <a:pt x="161600" y="1112980"/>
                    </a:cubicBezTo>
                    <a:lnTo>
                      <a:pt x="162970" y="1111899"/>
                    </a:lnTo>
                    <a:cubicBezTo>
                      <a:pt x="181061" y="1097050"/>
                      <a:pt x="191945" y="1088113"/>
                      <a:pt x="225967" y="1090635"/>
                    </a:cubicBezTo>
                    <a:cubicBezTo>
                      <a:pt x="275269" y="1094383"/>
                      <a:pt x="306263" y="1085446"/>
                      <a:pt x="320895" y="1063317"/>
                    </a:cubicBezTo>
                    <a:lnTo>
                      <a:pt x="321760" y="1062164"/>
                    </a:lnTo>
                    <a:cubicBezTo>
                      <a:pt x="333581" y="1048397"/>
                      <a:pt x="344105" y="1037009"/>
                      <a:pt x="344609" y="1036576"/>
                    </a:cubicBezTo>
                    <a:lnTo>
                      <a:pt x="347925" y="1033044"/>
                    </a:lnTo>
                    <a:lnTo>
                      <a:pt x="374666" y="1032107"/>
                    </a:lnTo>
                    <a:cubicBezTo>
                      <a:pt x="384036" y="1025260"/>
                      <a:pt x="390379" y="1023890"/>
                      <a:pt x="399245" y="1026269"/>
                    </a:cubicBezTo>
                    <a:close/>
                    <a:moveTo>
                      <a:pt x="634367" y="702705"/>
                    </a:moveTo>
                    <a:cubicBezTo>
                      <a:pt x="636169" y="701480"/>
                      <a:pt x="637755" y="700543"/>
                      <a:pt x="639124" y="699750"/>
                    </a:cubicBezTo>
                    <a:cubicBezTo>
                      <a:pt x="639629" y="699462"/>
                      <a:pt x="640133" y="699173"/>
                      <a:pt x="640494" y="698957"/>
                    </a:cubicBezTo>
                    <a:cubicBezTo>
                      <a:pt x="640638" y="698020"/>
                      <a:pt x="640854" y="696002"/>
                      <a:pt x="640854" y="692038"/>
                    </a:cubicBezTo>
                    <a:cubicBezTo>
                      <a:pt x="640854" y="690884"/>
                      <a:pt x="640782" y="689587"/>
                      <a:pt x="640710" y="688290"/>
                    </a:cubicBezTo>
                    <a:cubicBezTo>
                      <a:pt x="640350" y="681154"/>
                      <a:pt x="639845" y="671279"/>
                      <a:pt x="646476" y="664359"/>
                    </a:cubicBezTo>
                    <a:cubicBezTo>
                      <a:pt x="649360" y="661332"/>
                      <a:pt x="654694" y="657584"/>
                      <a:pt x="664352" y="658665"/>
                    </a:cubicBezTo>
                    <a:cubicBezTo>
                      <a:pt x="666010" y="658881"/>
                      <a:pt x="667451" y="658953"/>
                      <a:pt x="668749" y="658953"/>
                    </a:cubicBezTo>
                    <a:cubicBezTo>
                      <a:pt x="672857" y="658953"/>
                      <a:pt x="674299" y="658160"/>
                      <a:pt x="677831" y="656142"/>
                    </a:cubicBezTo>
                    <a:cubicBezTo>
                      <a:pt x="679056" y="655493"/>
                      <a:pt x="680282" y="654773"/>
                      <a:pt x="681579" y="654124"/>
                    </a:cubicBezTo>
                    <a:cubicBezTo>
                      <a:pt x="685615" y="652106"/>
                      <a:pt x="689796" y="651601"/>
                      <a:pt x="693256" y="651529"/>
                    </a:cubicBezTo>
                    <a:cubicBezTo>
                      <a:pt x="693688" y="640501"/>
                      <a:pt x="695418" y="625653"/>
                      <a:pt x="705942" y="618877"/>
                    </a:cubicBezTo>
                    <a:cubicBezTo>
                      <a:pt x="706158" y="618661"/>
                      <a:pt x="706735" y="617580"/>
                      <a:pt x="706590" y="616282"/>
                    </a:cubicBezTo>
                    <a:cubicBezTo>
                      <a:pt x="706446" y="615057"/>
                      <a:pt x="705798" y="614192"/>
                      <a:pt x="704428" y="613471"/>
                    </a:cubicBezTo>
                    <a:cubicBezTo>
                      <a:pt x="694841" y="608498"/>
                      <a:pt x="688138" y="598191"/>
                      <a:pt x="686985" y="586514"/>
                    </a:cubicBezTo>
                    <a:cubicBezTo>
                      <a:pt x="685832" y="574549"/>
                      <a:pt x="690661" y="563376"/>
                      <a:pt x="700320" y="555808"/>
                    </a:cubicBezTo>
                    <a:cubicBezTo>
                      <a:pt x="717763" y="542041"/>
                      <a:pt x="720790" y="536203"/>
                      <a:pt x="721222" y="534184"/>
                    </a:cubicBezTo>
                    <a:cubicBezTo>
                      <a:pt x="713943" y="525823"/>
                      <a:pt x="711924" y="516165"/>
                      <a:pt x="715672" y="507731"/>
                    </a:cubicBezTo>
                    <a:cubicBezTo>
                      <a:pt x="719709" y="498505"/>
                      <a:pt x="729872" y="492883"/>
                      <a:pt x="742918" y="492595"/>
                    </a:cubicBezTo>
                    <a:cubicBezTo>
                      <a:pt x="756685" y="492306"/>
                      <a:pt x="761227" y="487621"/>
                      <a:pt x="763461" y="484161"/>
                    </a:cubicBezTo>
                    <a:cubicBezTo>
                      <a:pt x="770741" y="472773"/>
                      <a:pt x="788256" y="460303"/>
                      <a:pt x="815502" y="459582"/>
                    </a:cubicBezTo>
                    <a:cubicBezTo>
                      <a:pt x="819394" y="459510"/>
                      <a:pt x="823719" y="459150"/>
                      <a:pt x="828044" y="458862"/>
                    </a:cubicBezTo>
                    <a:cubicBezTo>
                      <a:pt x="833738" y="458429"/>
                      <a:pt x="839721" y="457997"/>
                      <a:pt x="844982" y="457997"/>
                    </a:cubicBezTo>
                    <a:cubicBezTo>
                      <a:pt x="852695" y="457997"/>
                      <a:pt x="861272" y="458790"/>
                      <a:pt x="866750" y="464556"/>
                    </a:cubicBezTo>
                    <a:cubicBezTo>
                      <a:pt x="869561" y="467583"/>
                      <a:pt x="872372" y="469097"/>
                      <a:pt x="873670" y="469529"/>
                    </a:cubicBezTo>
                    <a:cubicBezTo>
                      <a:pt x="875544" y="468448"/>
                      <a:pt x="877490" y="467655"/>
                      <a:pt x="879292" y="467007"/>
                    </a:cubicBezTo>
                    <a:cubicBezTo>
                      <a:pt x="880590" y="466502"/>
                      <a:pt x="882752" y="465709"/>
                      <a:pt x="883329" y="465133"/>
                    </a:cubicBezTo>
                    <a:cubicBezTo>
                      <a:pt x="882968" y="434283"/>
                      <a:pt x="896159" y="429670"/>
                      <a:pt x="904087" y="429670"/>
                    </a:cubicBezTo>
                    <a:cubicBezTo>
                      <a:pt x="904952" y="429670"/>
                      <a:pt x="905889" y="429742"/>
                      <a:pt x="906826" y="429886"/>
                    </a:cubicBezTo>
                    <a:cubicBezTo>
                      <a:pt x="908268" y="430102"/>
                      <a:pt x="909565" y="430390"/>
                      <a:pt x="910863" y="430751"/>
                    </a:cubicBezTo>
                    <a:cubicBezTo>
                      <a:pt x="914178" y="425201"/>
                      <a:pt x="920377" y="421813"/>
                      <a:pt x="928162" y="421813"/>
                    </a:cubicBezTo>
                    <a:cubicBezTo>
                      <a:pt x="931189" y="421813"/>
                      <a:pt x="934433" y="422245"/>
                      <a:pt x="938181" y="423182"/>
                    </a:cubicBezTo>
                    <a:cubicBezTo>
                      <a:pt x="939118" y="423399"/>
                      <a:pt x="940127" y="423543"/>
                      <a:pt x="941136" y="423687"/>
                    </a:cubicBezTo>
                    <a:cubicBezTo>
                      <a:pt x="945677" y="424408"/>
                      <a:pt x="953389" y="425633"/>
                      <a:pt x="957498" y="432553"/>
                    </a:cubicBezTo>
                    <a:cubicBezTo>
                      <a:pt x="959300" y="435580"/>
                      <a:pt x="960958" y="440770"/>
                      <a:pt x="958363" y="447978"/>
                    </a:cubicBezTo>
                    <a:cubicBezTo>
                      <a:pt x="958363" y="448050"/>
                      <a:pt x="958291" y="448194"/>
                      <a:pt x="958291" y="448266"/>
                    </a:cubicBezTo>
                    <a:cubicBezTo>
                      <a:pt x="959300" y="448915"/>
                      <a:pt x="961390" y="450068"/>
                      <a:pt x="965571" y="451437"/>
                    </a:cubicBezTo>
                    <a:cubicBezTo>
                      <a:pt x="977175" y="455402"/>
                      <a:pt x="994691" y="467367"/>
                      <a:pt x="997213" y="481639"/>
                    </a:cubicBezTo>
                    <a:cubicBezTo>
                      <a:pt x="998439" y="488414"/>
                      <a:pt x="996132" y="494685"/>
                      <a:pt x="990870" y="499010"/>
                    </a:cubicBezTo>
                    <a:lnTo>
                      <a:pt x="988780" y="500668"/>
                    </a:lnTo>
                    <a:cubicBezTo>
                      <a:pt x="1002763" y="514146"/>
                      <a:pt x="1005647" y="531878"/>
                      <a:pt x="1006079" y="535266"/>
                    </a:cubicBezTo>
                    <a:lnTo>
                      <a:pt x="1008025" y="550402"/>
                    </a:lnTo>
                    <a:lnTo>
                      <a:pt x="992961" y="548384"/>
                    </a:lnTo>
                    <a:cubicBezTo>
                      <a:pt x="992601" y="548312"/>
                      <a:pt x="992240" y="548312"/>
                      <a:pt x="991880" y="548312"/>
                    </a:cubicBezTo>
                    <a:cubicBezTo>
                      <a:pt x="986113" y="548312"/>
                      <a:pt x="981500" y="558115"/>
                      <a:pt x="979194" y="567341"/>
                    </a:cubicBezTo>
                    <a:cubicBezTo>
                      <a:pt x="979122" y="568061"/>
                      <a:pt x="980131" y="571377"/>
                      <a:pt x="983518" y="575053"/>
                    </a:cubicBezTo>
                    <a:cubicBezTo>
                      <a:pt x="985969" y="577720"/>
                      <a:pt x="992817" y="583847"/>
                      <a:pt x="1003917" y="583847"/>
                    </a:cubicBezTo>
                    <a:lnTo>
                      <a:pt x="1008962" y="583847"/>
                    </a:lnTo>
                    <a:lnTo>
                      <a:pt x="1012422" y="587523"/>
                    </a:lnTo>
                    <a:cubicBezTo>
                      <a:pt x="1015089" y="590334"/>
                      <a:pt x="1016819" y="593001"/>
                      <a:pt x="1018116" y="594947"/>
                    </a:cubicBezTo>
                    <a:cubicBezTo>
                      <a:pt x="1018693" y="595812"/>
                      <a:pt x="1019558" y="597181"/>
                      <a:pt x="1019846" y="597398"/>
                    </a:cubicBezTo>
                    <a:cubicBezTo>
                      <a:pt x="1019846" y="597398"/>
                      <a:pt x="1020279" y="597686"/>
                      <a:pt x="1021576" y="597902"/>
                    </a:cubicBezTo>
                    <a:cubicBezTo>
                      <a:pt x="1022513" y="598119"/>
                      <a:pt x="1023594" y="598191"/>
                      <a:pt x="1024748" y="598335"/>
                    </a:cubicBezTo>
                    <a:cubicBezTo>
                      <a:pt x="1035992" y="599632"/>
                      <a:pt x="1059418" y="602371"/>
                      <a:pt x="1064319" y="645186"/>
                    </a:cubicBezTo>
                    <a:cubicBezTo>
                      <a:pt x="1066265" y="663206"/>
                      <a:pt x="1068572" y="671856"/>
                      <a:pt x="1072897" y="677262"/>
                    </a:cubicBezTo>
                    <a:cubicBezTo>
                      <a:pt x="1080105" y="686415"/>
                      <a:pt x="1084573" y="701624"/>
                      <a:pt x="1085078" y="703354"/>
                    </a:cubicBezTo>
                    <a:lnTo>
                      <a:pt x="1088754" y="716328"/>
                    </a:lnTo>
                    <a:lnTo>
                      <a:pt x="1075419" y="718202"/>
                    </a:lnTo>
                    <a:cubicBezTo>
                      <a:pt x="1075419" y="718202"/>
                      <a:pt x="1053075" y="721374"/>
                      <a:pt x="1036713" y="723536"/>
                    </a:cubicBezTo>
                    <a:cubicBezTo>
                      <a:pt x="1035848" y="723681"/>
                      <a:pt x="1034695" y="725338"/>
                      <a:pt x="1034262" y="727933"/>
                    </a:cubicBezTo>
                    <a:cubicBezTo>
                      <a:pt x="1033109" y="734420"/>
                      <a:pt x="1036352" y="743430"/>
                      <a:pt x="1046299" y="748692"/>
                    </a:cubicBezTo>
                    <a:cubicBezTo>
                      <a:pt x="1073113" y="762891"/>
                      <a:pt x="1092430" y="782713"/>
                      <a:pt x="1093223" y="783578"/>
                    </a:cubicBezTo>
                    <a:lnTo>
                      <a:pt x="1104539" y="795255"/>
                    </a:lnTo>
                    <a:lnTo>
                      <a:pt x="1089835" y="802319"/>
                    </a:lnTo>
                    <a:cubicBezTo>
                      <a:pt x="1089331" y="802607"/>
                      <a:pt x="1037073" y="827691"/>
                      <a:pt x="1019486" y="841746"/>
                    </a:cubicBezTo>
                    <a:cubicBezTo>
                      <a:pt x="1011629" y="847801"/>
                      <a:pt x="1002619" y="848882"/>
                      <a:pt x="994619" y="849891"/>
                    </a:cubicBezTo>
                    <a:cubicBezTo>
                      <a:pt x="987050" y="850828"/>
                      <a:pt x="979915" y="851693"/>
                      <a:pt x="972995" y="856234"/>
                    </a:cubicBezTo>
                    <a:cubicBezTo>
                      <a:pt x="955912" y="867406"/>
                      <a:pt x="912304" y="891264"/>
                      <a:pt x="904376" y="893787"/>
                    </a:cubicBezTo>
                    <a:lnTo>
                      <a:pt x="888302" y="898833"/>
                    </a:lnTo>
                    <a:lnTo>
                      <a:pt x="889095" y="882038"/>
                    </a:lnTo>
                    <a:cubicBezTo>
                      <a:pt x="889239" y="879516"/>
                      <a:pt x="887942" y="876704"/>
                      <a:pt x="885491" y="874182"/>
                    </a:cubicBezTo>
                    <a:cubicBezTo>
                      <a:pt x="882391" y="870938"/>
                      <a:pt x="874679" y="865460"/>
                      <a:pt x="858173" y="865460"/>
                    </a:cubicBezTo>
                    <a:lnTo>
                      <a:pt x="856659" y="865460"/>
                    </a:lnTo>
                    <a:cubicBezTo>
                      <a:pt x="854136" y="865532"/>
                      <a:pt x="851614" y="865532"/>
                      <a:pt x="849091" y="865532"/>
                    </a:cubicBezTo>
                    <a:cubicBezTo>
                      <a:pt x="808799" y="865532"/>
                      <a:pt x="787968" y="859117"/>
                      <a:pt x="781553" y="844629"/>
                    </a:cubicBezTo>
                    <a:cubicBezTo>
                      <a:pt x="780111" y="841386"/>
                      <a:pt x="777877" y="837277"/>
                      <a:pt x="775498" y="832880"/>
                    </a:cubicBezTo>
                    <a:cubicBezTo>
                      <a:pt x="769443" y="821780"/>
                      <a:pt x="763245" y="810320"/>
                      <a:pt x="762668" y="800661"/>
                    </a:cubicBezTo>
                    <a:cubicBezTo>
                      <a:pt x="762164" y="792156"/>
                      <a:pt x="760794" y="792156"/>
                      <a:pt x="756830" y="792156"/>
                    </a:cubicBezTo>
                    <a:lnTo>
                      <a:pt x="755604" y="780407"/>
                    </a:lnTo>
                    <a:lnTo>
                      <a:pt x="755604" y="792156"/>
                    </a:lnTo>
                    <a:cubicBezTo>
                      <a:pt x="745513" y="792156"/>
                      <a:pt x="737224" y="787615"/>
                      <a:pt x="732971" y="779614"/>
                    </a:cubicBezTo>
                    <a:cubicBezTo>
                      <a:pt x="729440" y="773055"/>
                      <a:pt x="729151" y="765054"/>
                      <a:pt x="731962" y="757630"/>
                    </a:cubicBezTo>
                    <a:cubicBezTo>
                      <a:pt x="722664" y="761450"/>
                      <a:pt x="711996" y="764621"/>
                      <a:pt x="703419" y="764621"/>
                    </a:cubicBezTo>
                    <a:cubicBezTo>
                      <a:pt x="687057" y="764621"/>
                      <a:pt x="683093" y="753665"/>
                      <a:pt x="682156" y="749845"/>
                    </a:cubicBezTo>
                    <a:cubicBezTo>
                      <a:pt x="681867" y="749989"/>
                      <a:pt x="681579" y="750206"/>
                      <a:pt x="681219" y="750494"/>
                    </a:cubicBezTo>
                    <a:cubicBezTo>
                      <a:pt x="671055" y="758206"/>
                      <a:pt x="659955" y="757918"/>
                      <a:pt x="653901" y="750782"/>
                    </a:cubicBezTo>
                    <a:cubicBezTo>
                      <a:pt x="650729" y="747034"/>
                      <a:pt x="649360" y="741844"/>
                      <a:pt x="650153" y="736078"/>
                    </a:cubicBezTo>
                    <a:cubicBezTo>
                      <a:pt x="649648" y="735790"/>
                      <a:pt x="648134" y="735574"/>
                      <a:pt x="646332" y="735934"/>
                    </a:cubicBezTo>
                    <a:cubicBezTo>
                      <a:pt x="633142" y="738745"/>
                      <a:pt x="625574" y="732041"/>
                      <a:pt x="623627" y="725699"/>
                    </a:cubicBezTo>
                    <a:cubicBezTo>
                      <a:pt x="621033" y="717698"/>
                      <a:pt x="625213" y="708904"/>
                      <a:pt x="634367" y="702705"/>
                    </a:cubicBezTo>
                    <a:close/>
                  </a:path>
                </a:pathLst>
              </a:custGeom>
              <a:solidFill>
                <a:srgbClr val="E4ECE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41" name="Vrije vorm: vorm 40">
                <a:hlinkClick r:id="" action="ppaction://noaction"/>
                <a:extLst>
                  <a:ext uri="{FF2B5EF4-FFF2-40B4-BE49-F238E27FC236}">
                    <a16:creationId xmlns:a16="http://schemas.microsoft.com/office/drawing/2014/main" id="{A7906CB8-B49A-0CBE-4F77-B987F995EE83}"/>
                  </a:ext>
                </a:extLst>
              </p:cNvPr>
              <p:cNvSpPr/>
              <p:nvPr/>
            </p:nvSpPr>
            <p:spPr>
              <a:xfrm>
                <a:off x="4654217" y="3044172"/>
                <a:ext cx="405372" cy="420365"/>
              </a:xfrm>
              <a:custGeom>
                <a:avLst/>
                <a:gdLst>
                  <a:gd name="connsiteX0" fmla="*/ 14055 w 405372"/>
                  <a:gd name="connsiteY0" fmla="*/ 282694 h 420365"/>
                  <a:gd name="connsiteX1" fmla="*/ 24723 w 405372"/>
                  <a:gd name="connsiteY1" fmla="*/ 280244 h 420365"/>
                  <a:gd name="connsiteX2" fmla="*/ 45554 w 405372"/>
                  <a:gd name="connsiteY2" fmla="*/ 295380 h 420365"/>
                  <a:gd name="connsiteX3" fmla="*/ 76620 w 405372"/>
                  <a:gd name="connsiteY3" fmla="*/ 284352 h 420365"/>
                  <a:gd name="connsiteX4" fmla="*/ 100766 w 405372"/>
                  <a:gd name="connsiteY4" fmla="*/ 288749 h 420365"/>
                  <a:gd name="connsiteX5" fmla="*/ 96370 w 405372"/>
                  <a:gd name="connsiteY5" fmla="*/ 318301 h 420365"/>
                  <a:gd name="connsiteX6" fmla="*/ 95144 w 405372"/>
                  <a:gd name="connsiteY6" fmla="*/ 322770 h 420365"/>
                  <a:gd name="connsiteX7" fmla="*/ 97091 w 405372"/>
                  <a:gd name="connsiteY7" fmla="*/ 322987 h 420365"/>
                  <a:gd name="connsiteX8" fmla="*/ 98316 w 405372"/>
                  <a:gd name="connsiteY8" fmla="*/ 322987 h 420365"/>
                  <a:gd name="connsiteX9" fmla="*/ 127580 w 405372"/>
                  <a:gd name="connsiteY9" fmla="*/ 353548 h 420365"/>
                  <a:gd name="connsiteX10" fmla="*/ 137599 w 405372"/>
                  <a:gd name="connsiteY10" fmla="*/ 376037 h 420365"/>
                  <a:gd name="connsiteX11" fmla="*/ 144446 w 405372"/>
                  <a:gd name="connsiteY11" fmla="*/ 389444 h 420365"/>
                  <a:gd name="connsiteX12" fmla="*/ 144446 w 405372"/>
                  <a:gd name="connsiteY12" fmla="*/ 389444 h 420365"/>
                  <a:gd name="connsiteX13" fmla="*/ 190505 w 405372"/>
                  <a:gd name="connsiteY13" fmla="*/ 396363 h 420365"/>
                  <a:gd name="connsiteX14" fmla="*/ 197641 w 405372"/>
                  <a:gd name="connsiteY14" fmla="*/ 396291 h 420365"/>
                  <a:gd name="connsiteX15" fmla="*/ 199587 w 405372"/>
                  <a:gd name="connsiteY15" fmla="*/ 396291 h 420365"/>
                  <a:gd name="connsiteX16" fmla="*/ 243844 w 405372"/>
                  <a:gd name="connsiteY16" fmla="*/ 412365 h 420365"/>
                  <a:gd name="connsiteX17" fmla="*/ 249754 w 405372"/>
                  <a:gd name="connsiteY17" fmla="*/ 420366 h 420365"/>
                  <a:gd name="connsiteX18" fmla="*/ 301435 w 405372"/>
                  <a:gd name="connsiteY18" fmla="*/ 391029 h 420365"/>
                  <a:gd name="connsiteX19" fmla="*/ 333078 w 405372"/>
                  <a:gd name="connsiteY19" fmla="*/ 381082 h 420365"/>
                  <a:gd name="connsiteX20" fmla="*/ 346268 w 405372"/>
                  <a:gd name="connsiteY20" fmla="*/ 377767 h 420365"/>
                  <a:gd name="connsiteX21" fmla="*/ 405373 w 405372"/>
                  <a:gd name="connsiteY21" fmla="*/ 343313 h 420365"/>
                  <a:gd name="connsiteX22" fmla="*/ 376541 w 405372"/>
                  <a:gd name="connsiteY22" fmla="*/ 323852 h 420365"/>
                  <a:gd name="connsiteX23" fmla="*/ 352395 w 405372"/>
                  <a:gd name="connsiteY23" fmla="*/ 278226 h 420365"/>
                  <a:gd name="connsiteX24" fmla="*/ 374811 w 405372"/>
                  <a:gd name="connsiteY24" fmla="*/ 254728 h 420365"/>
                  <a:gd name="connsiteX25" fmla="*/ 398886 w 405372"/>
                  <a:gd name="connsiteY25" fmla="*/ 251412 h 420365"/>
                  <a:gd name="connsiteX26" fmla="*/ 395787 w 405372"/>
                  <a:gd name="connsiteY26" fmla="*/ 246294 h 420365"/>
                  <a:gd name="connsiteX27" fmla="*/ 382308 w 405372"/>
                  <a:gd name="connsiteY27" fmla="*/ 202254 h 420365"/>
                  <a:gd name="connsiteX28" fmla="*/ 363351 w 405372"/>
                  <a:gd name="connsiteY28" fmla="*/ 176089 h 420365"/>
                  <a:gd name="connsiteX29" fmla="*/ 358449 w 405372"/>
                  <a:gd name="connsiteY29" fmla="*/ 175368 h 420365"/>
                  <a:gd name="connsiteX30" fmla="*/ 339781 w 405372"/>
                  <a:gd name="connsiteY30" fmla="*/ 162178 h 420365"/>
                  <a:gd name="connsiteX31" fmla="*/ 339276 w 405372"/>
                  <a:gd name="connsiteY31" fmla="*/ 161385 h 420365"/>
                  <a:gd name="connsiteX32" fmla="*/ 304967 w 405372"/>
                  <a:gd name="connsiteY32" fmla="*/ 142284 h 420365"/>
                  <a:gd name="connsiteX33" fmla="*/ 297759 w 405372"/>
                  <a:gd name="connsiteY33" fmla="*/ 115975 h 420365"/>
                  <a:gd name="connsiteX34" fmla="*/ 320896 w 405372"/>
                  <a:gd name="connsiteY34" fmla="*/ 82026 h 420365"/>
                  <a:gd name="connsiteX35" fmla="*/ 313616 w 405372"/>
                  <a:gd name="connsiteY35" fmla="*/ 71791 h 420365"/>
                  <a:gd name="connsiteX36" fmla="*/ 304102 w 405372"/>
                  <a:gd name="connsiteY36" fmla="*/ 53771 h 420365"/>
                  <a:gd name="connsiteX37" fmla="*/ 313905 w 405372"/>
                  <a:gd name="connsiteY37" fmla="*/ 38058 h 420365"/>
                  <a:gd name="connsiteX38" fmla="*/ 299345 w 405372"/>
                  <a:gd name="connsiteY38" fmla="*/ 28111 h 420365"/>
                  <a:gd name="connsiteX39" fmla="*/ 277937 w 405372"/>
                  <a:gd name="connsiteY39" fmla="*/ 12686 h 420365"/>
                  <a:gd name="connsiteX40" fmla="*/ 276063 w 405372"/>
                  <a:gd name="connsiteY40" fmla="*/ 865 h 420365"/>
                  <a:gd name="connsiteX41" fmla="*/ 273901 w 405372"/>
                  <a:gd name="connsiteY41" fmla="*/ 360 h 420365"/>
                  <a:gd name="connsiteX42" fmla="*/ 272387 w 405372"/>
                  <a:gd name="connsiteY42" fmla="*/ 0 h 420365"/>
                  <a:gd name="connsiteX43" fmla="*/ 258548 w 405372"/>
                  <a:gd name="connsiteY43" fmla="*/ 11028 h 420365"/>
                  <a:gd name="connsiteX44" fmla="*/ 249682 w 405372"/>
                  <a:gd name="connsiteY44" fmla="*/ 8938 h 420365"/>
                  <a:gd name="connsiteX45" fmla="*/ 248817 w 405372"/>
                  <a:gd name="connsiteY45" fmla="*/ 8649 h 420365"/>
                  <a:gd name="connsiteX46" fmla="*/ 247880 w 405372"/>
                  <a:gd name="connsiteY46" fmla="*/ 19750 h 420365"/>
                  <a:gd name="connsiteX47" fmla="*/ 229067 w 405372"/>
                  <a:gd name="connsiteY47" fmla="*/ 43320 h 420365"/>
                  <a:gd name="connsiteX48" fmla="*/ 226905 w 405372"/>
                  <a:gd name="connsiteY48" fmla="*/ 44184 h 420365"/>
                  <a:gd name="connsiteX49" fmla="*/ 215517 w 405372"/>
                  <a:gd name="connsiteY49" fmla="*/ 47428 h 420365"/>
                  <a:gd name="connsiteX50" fmla="*/ 192307 w 405372"/>
                  <a:gd name="connsiteY50" fmla="*/ 36184 h 420365"/>
                  <a:gd name="connsiteX51" fmla="*/ 186469 w 405372"/>
                  <a:gd name="connsiteY51" fmla="*/ 35823 h 420365"/>
                  <a:gd name="connsiteX52" fmla="*/ 171260 w 405372"/>
                  <a:gd name="connsiteY52" fmla="*/ 36616 h 420365"/>
                  <a:gd name="connsiteX53" fmla="*/ 157565 w 405372"/>
                  <a:gd name="connsiteY53" fmla="*/ 37409 h 420365"/>
                  <a:gd name="connsiteX54" fmla="*/ 124697 w 405372"/>
                  <a:gd name="connsiteY54" fmla="*/ 51176 h 420365"/>
                  <a:gd name="connsiteX55" fmla="*/ 84837 w 405372"/>
                  <a:gd name="connsiteY55" fmla="*/ 70421 h 420365"/>
                  <a:gd name="connsiteX56" fmla="*/ 79215 w 405372"/>
                  <a:gd name="connsiteY56" fmla="*/ 71430 h 420365"/>
                  <a:gd name="connsiteX57" fmla="*/ 80512 w 405372"/>
                  <a:gd name="connsiteY57" fmla="*/ 73232 h 420365"/>
                  <a:gd name="connsiteX58" fmla="*/ 86207 w 405372"/>
                  <a:gd name="connsiteY58" fmla="*/ 90171 h 420365"/>
                  <a:gd name="connsiteX59" fmla="*/ 56366 w 405372"/>
                  <a:gd name="connsiteY59" fmla="*/ 128589 h 420365"/>
                  <a:gd name="connsiteX60" fmla="*/ 51897 w 405372"/>
                  <a:gd name="connsiteY60" fmla="*/ 138608 h 420365"/>
                  <a:gd name="connsiteX61" fmla="*/ 56654 w 405372"/>
                  <a:gd name="connsiteY61" fmla="*/ 146969 h 420365"/>
                  <a:gd name="connsiteX62" fmla="*/ 71575 w 405372"/>
                  <a:gd name="connsiteY62" fmla="*/ 169818 h 420365"/>
                  <a:gd name="connsiteX63" fmla="*/ 60619 w 405372"/>
                  <a:gd name="connsiteY63" fmla="*/ 192740 h 420365"/>
                  <a:gd name="connsiteX64" fmla="*/ 58096 w 405372"/>
                  <a:gd name="connsiteY64" fmla="*/ 211192 h 420365"/>
                  <a:gd name="connsiteX65" fmla="*/ 58024 w 405372"/>
                  <a:gd name="connsiteY65" fmla="*/ 214507 h 420365"/>
                  <a:gd name="connsiteX66" fmla="*/ 39788 w 405372"/>
                  <a:gd name="connsiteY66" fmla="*/ 229356 h 420365"/>
                  <a:gd name="connsiteX67" fmla="*/ 36256 w 405372"/>
                  <a:gd name="connsiteY67" fmla="*/ 229284 h 420365"/>
                  <a:gd name="connsiteX68" fmla="*/ 33445 w 405372"/>
                  <a:gd name="connsiteY68" fmla="*/ 229500 h 420365"/>
                  <a:gd name="connsiteX69" fmla="*/ 30706 w 405372"/>
                  <a:gd name="connsiteY69" fmla="*/ 230942 h 420365"/>
                  <a:gd name="connsiteX70" fmla="*/ 5478 w 405372"/>
                  <a:gd name="connsiteY70" fmla="*/ 236492 h 420365"/>
                  <a:gd name="connsiteX71" fmla="*/ 5622 w 405372"/>
                  <a:gd name="connsiteY71" fmla="*/ 241321 h 420365"/>
                  <a:gd name="connsiteX72" fmla="*/ 5766 w 405372"/>
                  <a:gd name="connsiteY72" fmla="*/ 246222 h 420365"/>
                  <a:gd name="connsiteX73" fmla="*/ 0 w 405372"/>
                  <a:gd name="connsiteY73" fmla="*/ 268350 h 420365"/>
                  <a:gd name="connsiteX74" fmla="*/ 9586 w 405372"/>
                  <a:gd name="connsiteY74" fmla="*/ 275198 h 420365"/>
                  <a:gd name="connsiteX75" fmla="*/ 14055 w 405372"/>
                  <a:gd name="connsiteY75" fmla="*/ 282694 h 42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372" h="420365">
                    <a:moveTo>
                      <a:pt x="14055" y="282694"/>
                    </a:moveTo>
                    <a:cubicBezTo>
                      <a:pt x="17515" y="281109"/>
                      <a:pt x="21119" y="280244"/>
                      <a:pt x="24723" y="280244"/>
                    </a:cubicBezTo>
                    <a:cubicBezTo>
                      <a:pt x="34382" y="280244"/>
                      <a:pt x="42238" y="286082"/>
                      <a:pt x="45554" y="295380"/>
                    </a:cubicBezTo>
                    <a:cubicBezTo>
                      <a:pt x="53266" y="295092"/>
                      <a:pt x="67898" y="289398"/>
                      <a:pt x="76620" y="284352"/>
                    </a:cubicBezTo>
                    <a:cubicBezTo>
                      <a:pt x="86855" y="278370"/>
                      <a:pt x="96514" y="280820"/>
                      <a:pt x="100766" y="288749"/>
                    </a:cubicBezTo>
                    <a:cubicBezTo>
                      <a:pt x="105956" y="298408"/>
                      <a:pt x="100046" y="312823"/>
                      <a:pt x="96370" y="318301"/>
                    </a:cubicBezTo>
                    <a:cubicBezTo>
                      <a:pt x="94928" y="320464"/>
                      <a:pt x="94928" y="322338"/>
                      <a:pt x="95144" y="322770"/>
                    </a:cubicBezTo>
                    <a:cubicBezTo>
                      <a:pt x="95216" y="322770"/>
                      <a:pt x="95793" y="322987"/>
                      <a:pt x="97091" y="322987"/>
                    </a:cubicBezTo>
                    <a:lnTo>
                      <a:pt x="98316" y="322987"/>
                    </a:lnTo>
                    <a:cubicBezTo>
                      <a:pt x="108551" y="322987"/>
                      <a:pt x="125922" y="326951"/>
                      <a:pt x="127580" y="353548"/>
                    </a:cubicBezTo>
                    <a:cubicBezTo>
                      <a:pt x="127868" y="357945"/>
                      <a:pt x="133707" y="368829"/>
                      <a:pt x="137599" y="376037"/>
                    </a:cubicBezTo>
                    <a:cubicBezTo>
                      <a:pt x="140194" y="380866"/>
                      <a:pt x="142644" y="385407"/>
                      <a:pt x="144446" y="389444"/>
                    </a:cubicBezTo>
                    <a:lnTo>
                      <a:pt x="144446" y="389444"/>
                    </a:lnTo>
                    <a:cubicBezTo>
                      <a:pt x="144519" y="389444"/>
                      <a:pt x="151150" y="396363"/>
                      <a:pt x="190505" y="396363"/>
                    </a:cubicBezTo>
                    <a:cubicBezTo>
                      <a:pt x="192884" y="396363"/>
                      <a:pt x="195262" y="396363"/>
                      <a:pt x="197641" y="396291"/>
                    </a:cubicBezTo>
                    <a:lnTo>
                      <a:pt x="199587" y="396291"/>
                    </a:lnTo>
                    <a:cubicBezTo>
                      <a:pt x="218256" y="396291"/>
                      <a:pt x="234041" y="401985"/>
                      <a:pt x="243844" y="412365"/>
                    </a:cubicBezTo>
                    <a:cubicBezTo>
                      <a:pt x="246222" y="414887"/>
                      <a:pt x="248168" y="417554"/>
                      <a:pt x="249754" y="420366"/>
                    </a:cubicBezTo>
                    <a:cubicBezTo>
                      <a:pt x="264458" y="412725"/>
                      <a:pt x="289109" y="399102"/>
                      <a:pt x="301435" y="391029"/>
                    </a:cubicBezTo>
                    <a:cubicBezTo>
                      <a:pt x="312896" y="383533"/>
                      <a:pt x="324068" y="382164"/>
                      <a:pt x="333078" y="381082"/>
                    </a:cubicBezTo>
                    <a:cubicBezTo>
                      <a:pt x="338988" y="380362"/>
                      <a:pt x="343673" y="379785"/>
                      <a:pt x="346268" y="377767"/>
                    </a:cubicBezTo>
                    <a:cubicBezTo>
                      <a:pt x="359386" y="367243"/>
                      <a:pt x="387569" y="352323"/>
                      <a:pt x="405373" y="343313"/>
                    </a:cubicBezTo>
                    <a:cubicBezTo>
                      <a:pt x="398093" y="337330"/>
                      <a:pt x="388002" y="329906"/>
                      <a:pt x="376541" y="323852"/>
                    </a:cubicBezTo>
                    <a:cubicBezTo>
                      <a:pt x="356143" y="313040"/>
                      <a:pt x="349728" y="293146"/>
                      <a:pt x="352395" y="278226"/>
                    </a:cubicBezTo>
                    <a:cubicBezTo>
                      <a:pt x="354701" y="265467"/>
                      <a:pt x="363495" y="256241"/>
                      <a:pt x="374811" y="254728"/>
                    </a:cubicBezTo>
                    <a:cubicBezTo>
                      <a:pt x="382452" y="253718"/>
                      <a:pt x="391462" y="252421"/>
                      <a:pt x="398886" y="251412"/>
                    </a:cubicBezTo>
                    <a:cubicBezTo>
                      <a:pt x="397877" y="249394"/>
                      <a:pt x="396868" y="247592"/>
                      <a:pt x="395787" y="246294"/>
                    </a:cubicBezTo>
                    <a:cubicBezTo>
                      <a:pt x="387353" y="235699"/>
                      <a:pt x="384470" y="222076"/>
                      <a:pt x="382308" y="202254"/>
                    </a:cubicBezTo>
                    <a:cubicBezTo>
                      <a:pt x="379497" y="177963"/>
                      <a:pt x="372000" y="177098"/>
                      <a:pt x="363351" y="176089"/>
                    </a:cubicBezTo>
                    <a:cubicBezTo>
                      <a:pt x="361549" y="175873"/>
                      <a:pt x="359891" y="175657"/>
                      <a:pt x="358449" y="175368"/>
                    </a:cubicBezTo>
                    <a:cubicBezTo>
                      <a:pt x="346917" y="173134"/>
                      <a:pt x="342664" y="166503"/>
                      <a:pt x="339781" y="162178"/>
                    </a:cubicBezTo>
                    <a:cubicBezTo>
                      <a:pt x="339637" y="161890"/>
                      <a:pt x="339421" y="161673"/>
                      <a:pt x="339276" y="161385"/>
                    </a:cubicBezTo>
                    <a:cubicBezTo>
                      <a:pt x="325726" y="159799"/>
                      <a:pt x="313184" y="152952"/>
                      <a:pt x="304967" y="142284"/>
                    </a:cubicBezTo>
                    <a:cubicBezTo>
                      <a:pt x="298263" y="133707"/>
                      <a:pt x="295668" y="124048"/>
                      <a:pt x="297759" y="115975"/>
                    </a:cubicBezTo>
                    <a:cubicBezTo>
                      <a:pt x="303093" y="95216"/>
                      <a:pt x="312391" y="85918"/>
                      <a:pt x="320896" y="82026"/>
                    </a:cubicBezTo>
                    <a:cubicBezTo>
                      <a:pt x="319310" y="78638"/>
                      <a:pt x="317004" y="74962"/>
                      <a:pt x="313616" y="71791"/>
                    </a:cubicBezTo>
                    <a:cubicBezTo>
                      <a:pt x="309003" y="67466"/>
                      <a:pt x="303813" y="61556"/>
                      <a:pt x="304102" y="53771"/>
                    </a:cubicBezTo>
                    <a:cubicBezTo>
                      <a:pt x="304390" y="46347"/>
                      <a:pt x="309219" y="41878"/>
                      <a:pt x="313905" y="38058"/>
                    </a:cubicBezTo>
                    <a:cubicBezTo>
                      <a:pt x="311165" y="34814"/>
                      <a:pt x="305327" y="30201"/>
                      <a:pt x="299345" y="28111"/>
                    </a:cubicBezTo>
                    <a:cubicBezTo>
                      <a:pt x="291560" y="25444"/>
                      <a:pt x="282046" y="21263"/>
                      <a:pt x="277937" y="12686"/>
                    </a:cubicBezTo>
                    <a:cubicBezTo>
                      <a:pt x="276207" y="9082"/>
                      <a:pt x="275558" y="5118"/>
                      <a:pt x="276063" y="865"/>
                    </a:cubicBezTo>
                    <a:cubicBezTo>
                      <a:pt x="275342" y="721"/>
                      <a:pt x="274549" y="577"/>
                      <a:pt x="273901" y="360"/>
                    </a:cubicBezTo>
                    <a:cubicBezTo>
                      <a:pt x="273324" y="216"/>
                      <a:pt x="272819" y="144"/>
                      <a:pt x="272387" y="0"/>
                    </a:cubicBezTo>
                    <a:cubicBezTo>
                      <a:pt x="270441" y="7568"/>
                      <a:pt x="264386" y="11028"/>
                      <a:pt x="258548" y="11028"/>
                    </a:cubicBezTo>
                    <a:cubicBezTo>
                      <a:pt x="255160" y="11028"/>
                      <a:pt x="252277" y="9947"/>
                      <a:pt x="249682" y="8938"/>
                    </a:cubicBezTo>
                    <a:cubicBezTo>
                      <a:pt x="249394" y="8866"/>
                      <a:pt x="249105" y="8722"/>
                      <a:pt x="248817" y="8649"/>
                    </a:cubicBezTo>
                    <a:cubicBezTo>
                      <a:pt x="248312" y="10956"/>
                      <a:pt x="247880" y="14560"/>
                      <a:pt x="247880" y="19750"/>
                    </a:cubicBezTo>
                    <a:cubicBezTo>
                      <a:pt x="247880" y="36184"/>
                      <a:pt x="234185" y="41373"/>
                      <a:pt x="229067" y="43320"/>
                    </a:cubicBezTo>
                    <a:cubicBezTo>
                      <a:pt x="228274" y="43608"/>
                      <a:pt x="227482" y="43896"/>
                      <a:pt x="226905" y="44184"/>
                    </a:cubicBezTo>
                    <a:cubicBezTo>
                      <a:pt x="223662" y="46275"/>
                      <a:pt x="219625" y="47428"/>
                      <a:pt x="215517" y="47428"/>
                    </a:cubicBezTo>
                    <a:cubicBezTo>
                      <a:pt x="205137" y="47428"/>
                      <a:pt x="196488" y="40292"/>
                      <a:pt x="192307" y="36184"/>
                    </a:cubicBezTo>
                    <a:cubicBezTo>
                      <a:pt x="191442" y="36040"/>
                      <a:pt x="189712" y="35823"/>
                      <a:pt x="186469" y="35823"/>
                    </a:cubicBezTo>
                    <a:cubicBezTo>
                      <a:pt x="182000" y="35823"/>
                      <a:pt x="176522" y="36256"/>
                      <a:pt x="171260" y="36616"/>
                    </a:cubicBezTo>
                    <a:cubicBezTo>
                      <a:pt x="166503" y="36977"/>
                      <a:pt x="161818" y="37337"/>
                      <a:pt x="157565" y="37409"/>
                    </a:cubicBezTo>
                    <a:cubicBezTo>
                      <a:pt x="133779" y="38058"/>
                      <a:pt x="125562" y="49807"/>
                      <a:pt x="124697" y="51176"/>
                    </a:cubicBezTo>
                    <a:cubicBezTo>
                      <a:pt x="116768" y="63574"/>
                      <a:pt x="103361" y="70061"/>
                      <a:pt x="84837" y="70421"/>
                    </a:cubicBezTo>
                    <a:cubicBezTo>
                      <a:pt x="81954" y="70493"/>
                      <a:pt x="80152" y="70998"/>
                      <a:pt x="79215" y="71430"/>
                    </a:cubicBezTo>
                    <a:cubicBezTo>
                      <a:pt x="79503" y="71863"/>
                      <a:pt x="79864" y="72512"/>
                      <a:pt x="80512" y="73232"/>
                    </a:cubicBezTo>
                    <a:cubicBezTo>
                      <a:pt x="84765" y="78062"/>
                      <a:pt x="86711" y="83900"/>
                      <a:pt x="86207" y="90171"/>
                    </a:cubicBezTo>
                    <a:cubicBezTo>
                      <a:pt x="84909" y="104299"/>
                      <a:pt x="71142" y="116984"/>
                      <a:pt x="56366" y="128589"/>
                    </a:cubicBezTo>
                    <a:cubicBezTo>
                      <a:pt x="52185" y="131905"/>
                      <a:pt x="51609" y="135869"/>
                      <a:pt x="51897" y="138608"/>
                    </a:cubicBezTo>
                    <a:cubicBezTo>
                      <a:pt x="52329" y="142717"/>
                      <a:pt x="54564" y="145888"/>
                      <a:pt x="56654" y="146969"/>
                    </a:cubicBezTo>
                    <a:cubicBezTo>
                      <a:pt x="65520" y="151510"/>
                      <a:pt x="71142" y="160088"/>
                      <a:pt x="71575" y="169818"/>
                    </a:cubicBezTo>
                    <a:cubicBezTo>
                      <a:pt x="72007" y="179117"/>
                      <a:pt x="67826" y="187910"/>
                      <a:pt x="60619" y="192740"/>
                    </a:cubicBezTo>
                    <a:cubicBezTo>
                      <a:pt x="59177" y="194902"/>
                      <a:pt x="58312" y="201173"/>
                      <a:pt x="58096" y="211192"/>
                    </a:cubicBezTo>
                    <a:cubicBezTo>
                      <a:pt x="58096" y="212489"/>
                      <a:pt x="58024" y="213642"/>
                      <a:pt x="58024" y="214507"/>
                    </a:cubicBezTo>
                    <a:cubicBezTo>
                      <a:pt x="57880" y="217967"/>
                      <a:pt x="56005" y="229356"/>
                      <a:pt x="39788" y="229356"/>
                    </a:cubicBezTo>
                    <a:lnTo>
                      <a:pt x="36256" y="229284"/>
                    </a:lnTo>
                    <a:cubicBezTo>
                      <a:pt x="34238" y="229284"/>
                      <a:pt x="33589" y="229428"/>
                      <a:pt x="33445" y="229500"/>
                    </a:cubicBezTo>
                    <a:cubicBezTo>
                      <a:pt x="32580" y="229932"/>
                      <a:pt x="31643" y="230437"/>
                      <a:pt x="30706" y="230942"/>
                    </a:cubicBezTo>
                    <a:cubicBezTo>
                      <a:pt x="25444" y="233897"/>
                      <a:pt x="19173" y="237573"/>
                      <a:pt x="5478" y="236492"/>
                    </a:cubicBezTo>
                    <a:cubicBezTo>
                      <a:pt x="5478" y="238077"/>
                      <a:pt x="5550" y="240023"/>
                      <a:pt x="5622" y="241321"/>
                    </a:cubicBezTo>
                    <a:cubicBezTo>
                      <a:pt x="5694" y="243051"/>
                      <a:pt x="5766" y="244709"/>
                      <a:pt x="5766" y="246222"/>
                    </a:cubicBezTo>
                    <a:cubicBezTo>
                      <a:pt x="5766" y="257250"/>
                      <a:pt x="4397" y="263449"/>
                      <a:pt x="0" y="268350"/>
                    </a:cubicBezTo>
                    <a:cubicBezTo>
                      <a:pt x="3748" y="269864"/>
                      <a:pt x="7064" y="272171"/>
                      <a:pt x="9586" y="275198"/>
                    </a:cubicBezTo>
                    <a:cubicBezTo>
                      <a:pt x="11749" y="277505"/>
                      <a:pt x="13118" y="280027"/>
                      <a:pt x="14055" y="282694"/>
                    </a:cubicBezTo>
                    <a:close/>
                  </a:path>
                </a:pathLst>
              </a:custGeom>
              <a:grp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grpSp>
        <p:sp>
          <p:nvSpPr>
            <p:cNvPr id="36" name="Vrije vorm: vorm 35">
              <a:hlinkClick r:id="" action="ppaction://noaction"/>
              <a:extLst>
                <a:ext uri="{FF2B5EF4-FFF2-40B4-BE49-F238E27FC236}">
                  <a16:creationId xmlns:a16="http://schemas.microsoft.com/office/drawing/2014/main" id="{B6DBEDAE-D91C-32C4-0D9A-C3A7014BB035}"/>
                </a:ext>
              </a:extLst>
            </p:cNvPr>
            <p:cNvSpPr/>
            <p:nvPr/>
          </p:nvSpPr>
          <p:spPr>
            <a:xfrm>
              <a:off x="5592121" y="2385036"/>
              <a:ext cx="1059149" cy="494163"/>
            </a:xfrm>
            <a:custGeom>
              <a:avLst/>
              <a:gdLst>
                <a:gd name="connsiteX0" fmla="*/ 1696472 w 1711175"/>
                <a:gd name="connsiteY0" fmla="*/ 200910 h 798376"/>
                <a:gd name="connsiteX1" fmla="*/ 1711176 w 1711175"/>
                <a:gd name="connsiteY1" fmla="*/ 149806 h 798376"/>
                <a:gd name="connsiteX2" fmla="*/ 1693516 w 1711175"/>
                <a:gd name="connsiteY2" fmla="*/ 131281 h 798376"/>
                <a:gd name="connsiteX3" fmla="*/ 1671892 w 1711175"/>
                <a:gd name="connsiteY3" fmla="*/ 108072 h 798376"/>
                <a:gd name="connsiteX4" fmla="*/ 1643565 w 1711175"/>
                <a:gd name="connsiteY4" fmla="*/ 101224 h 798376"/>
                <a:gd name="connsiteX5" fmla="*/ 1619996 w 1711175"/>
                <a:gd name="connsiteY5" fmla="*/ 117514 h 798376"/>
                <a:gd name="connsiteX6" fmla="*/ 1580136 w 1711175"/>
                <a:gd name="connsiteY6" fmla="*/ 162852 h 798376"/>
                <a:gd name="connsiteX7" fmla="*/ 1574658 w 1711175"/>
                <a:gd name="connsiteY7" fmla="*/ 165735 h 798376"/>
                <a:gd name="connsiteX8" fmla="*/ 1569540 w 1711175"/>
                <a:gd name="connsiteY8" fmla="*/ 168546 h 798376"/>
                <a:gd name="connsiteX9" fmla="*/ 1519661 w 1711175"/>
                <a:gd name="connsiteY9" fmla="*/ 182169 h 798376"/>
                <a:gd name="connsiteX10" fmla="*/ 1505390 w 1711175"/>
                <a:gd name="connsiteY10" fmla="*/ 167969 h 798376"/>
                <a:gd name="connsiteX11" fmla="*/ 1492704 w 1711175"/>
                <a:gd name="connsiteY11" fmla="*/ 106558 h 798376"/>
                <a:gd name="connsiteX12" fmla="*/ 1488884 w 1711175"/>
                <a:gd name="connsiteY12" fmla="*/ 94233 h 798376"/>
                <a:gd name="connsiteX13" fmla="*/ 1485280 w 1711175"/>
                <a:gd name="connsiteY13" fmla="*/ 99711 h 798376"/>
                <a:gd name="connsiteX14" fmla="*/ 1424301 w 1711175"/>
                <a:gd name="connsiteY14" fmla="*/ 126236 h 798376"/>
                <a:gd name="connsiteX15" fmla="*/ 1420120 w 1711175"/>
                <a:gd name="connsiteY15" fmla="*/ 125587 h 798376"/>
                <a:gd name="connsiteX16" fmla="*/ 1402317 w 1711175"/>
                <a:gd name="connsiteY16" fmla="*/ 127533 h 798376"/>
                <a:gd name="connsiteX17" fmla="*/ 1364259 w 1711175"/>
                <a:gd name="connsiteY17" fmla="*/ 107567 h 798376"/>
                <a:gd name="connsiteX18" fmla="*/ 1347753 w 1711175"/>
                <a:gd name="connsiteY18" fmla="*/ 82700 h 798376"/>
                <a:gd name="connsiteX19" fmla="*/ 1342995 w 1711175"/>
                <a:gd name="connsiteY19" fmla="*/ 83205 h 798376"/>
                <a:gd name="connsiteX20" fmla="*/ 1316903 w 1711175"/>
                <a:gd name="connsiteY20" fmla="*/ 87962 h 798376"/>
                <a:gd name="connsiteX21" fmla="*/ 1293694 w 1711175"/>
                <a:gd name="connsiteY21" fmla="*/ 50553 h 798376"/>
                <a:gd name="connsiteX22" fmla="*/ 1251167 w 1711175"/>
                <a:gd name="connsiteY22" fmla="*/ 6368 h 798376"/>
                <a:gd name="connsiteX23" fmla="*/ 1214623 w 1711175"/>
                <a:gd name="connsiteY23" fmla="*/ 2116 h 798376"/>
                <a:gd name="connsiteX24" fmla="*/ 1175195 w 1711175"/>
                <a:gd name="connsiteY24" fmla="*/ 24676 h 798376"/>
                <a:gd name="connsiteX25" fmla="*/ 1102396 w 1711175"/>
                <a:gd name="connsiteY25" fmla="*/ 53508 h 798376"/>
                <a:gd name="connsiteX26" fmla="*/ 1091656 w 1711175"/>
                <a:gd name="connsiteY26" fmla="*/ 50120 h 798376"/>
                <a:gd name="connsiteX27" fmla="*/ 1019216 w 1711175"/>
                <a:gd name="connsiteY27" fmla="*/ 34984 h 798376"/>
                <a:gd name="connsiteX28" fmla="*/ 1008188 w 1711175"/>
                <a:gd name="connsiteY28" fmla="*/ 66122 h 798376"/>
                <a:gd name="connsiteX29" fmla="*/ 1003143 w 1711175"/>
                <a:gd name="connsiteY29" fmla="*/ 87313 h 798376"/>
                <a:gd name="connsiteX30" fmla="*/ 1025487 w 1711175"/>
                <a:gd name="connsiteY30" fmla="*/ 168979 h 798376"/>
                <a:gd name="connsiteX31" fmla="*/ 1005233 w 1711175"/>
                <a:gd name="connsiteY31" fmla="*/ 192621 h 798376"/>
                <a:gd name="connsiteX32" fmla="*/ 920179 w 1711175"/>
                <a:gd name="connsiteY32" fmla="*/ 197738 h 798376"/>
                <a:gd name="connsiteX33" fmla="*/ 913188 w 1711175"/>
                <a:gd name="connsiteY33" fmla="*/ 174745 h 798376"/>
                <a:gd name="connsiteX34" fmla="*/ 903385 w 1711175"/>
                <a:gd name="connsiteY34" fmla="*/ 151824 h 798376"/>
                <a:gd name="connsiteX35" fmla="*/ 879959 w 1711175"/>
                <a:gd name="connsiteY35" fmla="*/ 165519 h 798376"/>
                <a:gd name="connsiteX36" fmla="*/ 820422 w 1711175"/>
                <a:gd name="connsiteY36" fmla="*/ 199973 h 798376"/>
                <a:gd name="connsiteX37" fmla="*/ 802402 w 1711175"/>
                <a:gd name="connsiteY37" fmla="*/ 211073 h 798376"/>
                <a:gd name="connsiteX38" fmla="*/ 775156 w 1711175"/>
                <a:gd name="connsiteY38" fmla="*/ 249203 h 798376"/>
                <a:gd name="connsiteX39" fmla="*/ 734648 w 1711175"/>
                <a:gd name="connsiteY39" fmla="*/ 221596 h 798376"/>
                <a:gd name="connsiteX40" fmla="*/ 731404 w 1711175"/>
                <a:gd name="connsiteY40" fmla="*/ 205379 h 798376"/>
                <a:gd name="connsiteX41" fmla="*/ 714610 w 1711175"/>
                <a:gd name="connsiteY41" fmla="*/ 173448 h 798376"/>
                <a:gd name="connsiteX42" fmla="*/ 697599 w 1711175"/>
                <a:gd name="connsiteY42" fmla="*/ 172583 h 798376"/>
                <a:gd name="connsiteX43" fmla="*/ 645558 w 1711175"/>
                <a:gd name="connsiteY43" fmla="*/ 187431 h 798376"/>
                <a:gd name="connsiteX44" fmla="*/ 527925 w 1711175"/>
                <a:gd name="connsiteY44" fmla="*/ 237526 h 798376"/>
                <a:gd name="connsiteX45" fmla="*/ 505220 w 1711175"/>
                <a:gd name="connsiteY45" fmla="*/ 237670 h 798376"/>
                <a:gd name="connsiteX46" fmla="*/ 504355 w 1711175"/>
                <a:gd name="connsiteY46" fmla="*/ 253095 h 798376"/>
                <a:gd name="connsiteX47" fmla="*/ 472064 w 1711175"/>
                <a:gd name="connsiteY47" fmla="*/ 296919 h 798376"/>
                <a:gd name="connsiteX48" fmla="*/ 440925 w 1711175"/>
                <a:gd name="connsiteY48" fmla="*/ 273421 h 798376"/>
                <a:gd name="connsiteX49" fmla="*/ 419157 w 1711175"/>
                <a:gd name="connsiteY49" fmla="*/ 246896 h 798376"/>
                <a:gd name="connsiteX50" fmla="*/ 404309 w 1711175"/>
                <a:gd name="connsiteY50" fmla="*/ 253311 h 798376"/>
                <a:gd name="connsiteX51" fmla="*/ 386073 w 1711175"/>
                <a:gd name="connsiteY51" fmla="*/ 307659 h 798376"/>
                <a:gd name="connsiteX52" fmla="*/ 360629 w 1711175"/>
                <a:gd name="connsiteY52" fmla="*/ 355664 h 798376"/>
                <a:gd name="connsiteX53" fmla="*/ 329924 w 1711175"/>
                <a:gd name="connsiteY53" fmla="*/ 354438 h 798376"/>
                <a:gd name="connsiteX54" fmla="*/ 288406 w 1711175"/>
                <a:gd name="connsiteY54" fmla="*/ 339157 h 798376"/>
                <a:gd name="connsiteX55" fmla="*/ 282712 w 1711175"/>
                <a:gd name="connsiteY55" fmla="*/ 344275 h 798376"/>
                <a:gd name="connsiteX56" fmla="*/ 256907 w 1711175"/>
                <a:gd name="connsiteY56" fmla="*/ 371449 h 798376"/>
                <a:gd name="connsiteX57" fmla="*/ 255754 w 1711175"/>
                <a:gd name="connsiteY57" fmla="*/ 371521 h 798376"/>
                <a:gd name="connsiteX58" fmla="*/ 231031 w 1711175"/>
                <a:gd name="connsiteY58" fmla="*/ 351267 h 798376"/>
                <a:gd name="connsiteX59" fmla="*/ 153114 w 1711175"/>
                <a:gd name="connsiteY59" fmla="*/ 316092 h 798376"/>
                <a:gd name="connsiteX60" fmla="*/ 116353 w 1711175"/>
                <a:gd name="connsiteY60" fmla="*/ 306506 h 798376"/>
                <a:gd name="connsiteX61" fmla="*/ 106334 w 1711175"/>
                <a:gd name="connsiteY61" fmla="*/ 273998 h 798376"/>
                <a:gd name="connsiteX62" fmla="*/ 77430 w 1711175"/>
                <a:gd name="connsiteY62" fmla="*/ 260087 h 798376"/>
                <a:gd name="connsiteX63" fmla="*/ 64024 w 1711175"/>
                <a:gd name="connsiteY63" fmla="*/ 265709 h 798376"/>
                <a:gd name="connsiteX64" fmla="*/ 59050 w 1711175"/>
                <a:gd name="connsiteY64" fmla="*/ 278106 h 798376"/>
                <a:gd name="connsiteX65" fmla="*/ 36922 w 1711175"/>
                <a:gd name="connsiteY65" fmla="*/ 298793 h 798376"/>
                <a:gd name="connsiteX66" fmla="*/ 29281 w 1711175"/>
                <a:gd name="connsiteY66" fmla="*/ 300739 h 798376"/>
                <a:gd name="connsiteX67" fmla="*/ 17316 w 1711175"/>
                <a:gd name="connsiteY67" fmla="*/ 302685 h 798376"/>
                <a:gd name="connsiteX68" fmla="*/ 4198 w 1711175"/>
                <a:gd name="connsiteY68" fmla="*/ 350546 h 798376"/>
                <a:gd name="connsiteX69" fmla="*/ 162 w 1711175"/>
                <a:gd name="connsiteY69" fmla="*/ 372386 h 798376"/>
                <a:gd name="connsiteX70" fmla="*/ 3982 w 1711175"/>
                <a:gd name="connsiteY70" fmla="*/ 483316 h 798376"/>
                <a:gd name="connsiteX71" fmla="*/ 40093 w 1711175"/>
                <a:gd name="connsiteY71" fmla="*/ 518274 h 798376"/>
                <a:gd name="connsiteX72" fmla="*/ 44634 w 1711175"/>
                <a:gd name="connsiteY72" fmla="*/ 518346 h 798376"/>
                <a:gd name="connsiteX73" fmla="*/ 88747 w 1711175"/>
                <a:gd name="connsiteY73" fmla="*/ 503858 h 798376"/>
                <a:gd name="connsiteX74" fmla="*/ 91846 w 1711175"/>
                <a:gd name="connsiteY74" fmla="*/ 497515 h 798376"/>
                <a:gd name="connsiteX75" fmla="*/ 151888 w 1711175"/>
                <a:gd name="connsiteY75" fmla="*/ 444898 h 798376"/>
                <a:gd name="connsiteX76" fmla="*/ 152032 w 1711175"/>
                <a:gd name="connsiteY76" fmla="*/ 444898 h 798376"/>
                <a:gd name="connsiteX77" fmla="*/ 191099 w 1711175"/>
                <a:gd name="connsiteY77" fmla="*/ 462125 h 798376"/>
                <a:gd name="connsiteX78" fmla="*/ 205659 w 1711175"/>
                <a:gd name="connsiteY78" fmla="*/ 496939 h 798376"/>
                <a:gd name="connsiteX79" fmla="*/ 212074 w 1711175"/>
                <a:gd name="connsiteY79" fmla="*/ 531537 h 798376"/>
                <a:gd name="connsiteX80" fmla="*/ 232184 w 1711175"/>
                <a:gd name="connsiteY80" fmla="*/ 536006 h 798376"/>
                <a:gd name="connsiteX81" fmla="*/ 293379 w 1711175"/>
                <a:gd name="connsiteY81" fmla="*/ 592300 h 798376"/>
                <a:gd name="connsiteX82" fmla="*/ 315508 w 1711175"/>
                <a:gd name="connsiteY82" fmla="*/ 621564 h 798376"/>
                <a:gd name="connsiteX83" fmla="*/ 320049 w 1711175"/>
                <a:gd name="connsiteY83" fmla="*/ 621275 h 798376"/>
                <a:gd name="connsiteX84" fmla="*/ 386217 w 1711175"/>
                <a:gd name="connsiteY84" fmla="*/ 686867 h 798376"/>
                <a:gd name="connsiteX85" fmla="*/ 386578 w 1711175"/>
                <a:gd name="connsiteY85" fmla="*/ 690183 h 798376"/>
                <a:gd name="connsiteX86" fmla="*/ 451449 w 1711175"/>
                <a:gd name="connsiteY86" fmla="*/ 737539 h 798376"/>
                <a:gd name="connsiteX87" fmla="*/ 495129 w 1711175"/>
                <a:gd name="connsiteY87" fmla="*/ 716564 h 798376"/>
                <a:gd name="connsiteX88" fmla="*/ 570307 w 1711175"/>
                <a:gd name="connsiteY88" fmla="*/ 691264 h 798376"/>
                <a:gd name="connsiteX89" fmla="*/ 590057 w 1711175"/>
                <a:gd name="connsiteY89" fmla="*/ 693282 h 798376"/>
                <a:gd name="connsiteX90" fmla="*/ 725638 w 1711175"/>
                <a:gd name="connsiteY90" fmla="*/ 731845 h 798376"/>
                <a:gd name="connsiteX91" fmla="*/ 724989 w 1711175"/>
                <a:gd name="connsiteY91" fmla="*/ 757361 h 798376"/>
                <a:gd name="connsiteX92" fmla="*/ 717709 w 1711175"/>
                <a:gd name="connsiteY92" fmla="*/ 780931 h 798376"/>
                <a:gd name="connsiteX93" fmla="*/ 762470 w 1711175"/>
                <a:gd name="connsiteY93" fmla="*/ 784607 h 798376"/>
                <a:gd name="connsiteX94" fmla="*/ 767876 w 1711175"/>
                <a:gd name="connsiteY94" fmla="*/ 784174 h 798376"/>
                <a:gd name="connsiteX95" fmla="*/ 771697 w 1711175"/>
                <a:gd name="connsiteY95" fmla="*/ 787994 h 798376"/>
                <a:gd name="connsiteX96" fmla="*/ 825107 w 1711175"/>
                <a:gd name="connsiteY96" fmla="*/ 789940 h 798376"/>
                <a:gd name="connsiteX97" fmla="*/ 835414 w 1711175"/>
                <a:gd name="connsiteY97" fmla="*/ 782156 h 798376"/>
                <a:gd name="connsiteX98" fmla="*/ 891564 w 1711175"/>
                <a:gd name="connsiteY98" fmla="*/ 759451 h 798376"/>
                <a:gd name="connsiteX99" fmla="*/ 903385 w 1711175"/>
                <a:gd name="connsiteY99" fmla="*/ 730043 h 798376"/>
                <a:gd name="connsiteX100" fmla="*/ 926018 w 1711175"/>
                <a:gd name="connsiteY100" fmla="*/ 690832 h 798376"/>
                <a:gd name="connsiteX101" fmla="*/ 974743 w 1711175"/>
                <a:gd name="connsiteY101" fmla="*/ 680596 h 798376"/>
                <a:gd name="connsiteX102" fmla="*/ 1040768 w 1711175"/>
                <a:gd name="connsiteY102" fmla="*/ 686579 h 798376"/>
                <a:gd name="connsiteX103" fmla="*/ 1041993 w 1711175"/>
                <a:gd name="connsiteY103" fmla="*/ 641890 h 798376"/>
                <a:gd name="connsiteX104" fmla="*/ 1034353 w 1711175"/>
                <a:gd name="connsiteY104" fmla="*/ 589993 h 798376"/>
                <a:gd name="connsiteX105" fmla="*/ 1051219 w 1711175"/>
                <a:gd name="connsiteY105" fmla="*/ 567576 h 798376"/>
                <a:gd name="connsiteX106" fmla="*/ 1116090 w 1711175"/>
                <a:gd name="connsiteY106" fmla="*/ 575721 h 798376"/>
                <a:gd name="connsiteX107" fmla="*/ 1139300 w 1711175"/>
                <a:gd name="connsiteY107" fmla="*/ 585308 h 798376"/>
                <a:gd name="connsiteX108" fmla="*/ 1145282 w 1711175"/>
                <a:gd name="connsiteY108" fmla="*/ 578172 h 798376"/>
                <a:gd name="connsiteX109" fmla="*/ 1181754 w 1711175"/>
                <a:gd name="connsiteY109" fmla="*/ 550205 h 798376"/>
                <a:gd name="connsiteX110" fmla="*/ 1182187 w 1711175"/>
                <a:gd name="connsiteY110" fmla="*/ 550205 h 798376"/>
                <a:gd name="connsiteX111" fmla="*/ 1210010 w 1711175"/>
                <a:gd name="connsiteY111" fmla="*/ 571108 h 798376"/>
                <a:gd name="connsiteX112" fmla="*/ 1230048 w 1711175"/>
                <a:gd name="connsiteY112" fmla="*/ 588335 h 798376"/>
                <a:gd name="connsiteX113" fmla="*/ 1368656 w 1711175"/>
                <a:gd name="connsiteY113" fmla="*/ 544944 h 798376"/>
                <a:gd name="connsiteX114" fmla="*/ 1488379 w 1711175"/>
                <a:gd name="connsiteY114" fmla="*/ 487785 h 798376"/>
                <a:gd name="connsiteX115" fmla="*/ 1626771 w 1711175"/>
                <a:gd name="connsiteY115" fmla="*/ 436680 h 798376"/>
                <a:gd name="connsiteX116" fmla="*/ 1627564 w 1711175"/>
                <a:gd name="connsiteY116" fmla="*/ 436825 h 798376"/>
                <a:gd name="connsiteX117" fmla="*/ 1632970 w 1711175"/>
                <a:gd name="connsiteY117" fmla="*/ 438122 h 798376"/>
                <a:gd name="connsiteX118" fmla="*/ 1657765 w 1711175"/>
                <a:gd name="connsiteY118" fmla="*/ 440645 h 798376"/>
                <a:gd name="connsiteX119" fmla="*/ 1692723 w 1711175"/>
                <a:gd name="connsiteY119" fmla="*/ 228732 h 798376"/>
                <a:gd name="connsiteX120" fmla="*/ 1696472 w 1711175"/>
                <a:gd name="connsiteY120" fmla="*/ 200910 h 7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11175" h="798376">
                  <a:moveTo>
                    <a:pt x="1696472" y="200910"/>
                  </a:moveTo>
                  <a:cubicBezTo>
                    <a:pt x="1698274" y="181881"/>
                    <a:pt x="1700148" y="162275"/>
                    <a:pt x="1711176" y="149806"/>
                  </a:cubicBezTo>
                  <a:cubicBezTo>
                    <a:pt x="1705770" y="143823"/>
                    <a:pt x="1699643" y="137480"/>
                    <a:pt x="1693516" y="131281"/>
                  </a:cubicBezTo>
                  <a:cubicBezTo>
                    <a:pt x="1685155" y="122704"/>
                    <a:pt x="1677298" y="114631"/>
                    <a:pt x="1671892" y="108072"/>
                  </a:cubicBezTo>
                  <a:cubicBezTo>
                    <a:pt x="1669082" y="104684"/>
                    <a:pt x="1657188" y="99494"/>
                    <a:pt x="1643565" y="101224"/>
                  </a:cubicBezTo>
                  <a:cubicBezTo>
                    <a:pt x="1635781" y="102233"/>
                    <a:pt x="1625402" y="105837"/>
                    <a:pt x="1619996" y="117514"/>
                  </a:cubicBezTo>
                  <a:cubicBezTo>
                    <a:pt x="1605652" y="148652"/>
                    <a:pt x="1596426" y="154491"/>
                    <a:pt x="1580136" y="162852"/>
                  </a:cubicBezTo>
                  <a:cubicBezTo>
                    <a:pt x="1578406" y="163717"/>
                    <a:pt x="1576604" y="164654"/>
                    <a:pt x="1574658" y="165735"/>
                  </a:cubicBezTo>
                  <a:lnTo>
                    <a:pt x="1569540" y="168546"/>
                  </a:lnTo>
                  <a:cubicBezTo>
                    <a:pt x="1553251" y="177484"/>
                    <a:pt x="1534798" y="187647"/>
                    <a:pt x="1519661" y="182169"/>
                  </a:cubicBezTo>
                  <a:cubicBezTo>
                    <a:pt x="1515120" y="180511"/>
                    <a:pt x="1508922" y="176763"/>
                    <a:pt x="1505390" y="167969"/>
                  </a:cubicBezTo>
                  <a:cubicBezTo>
                    <a:pt x="1497389" y="147931"/>
                    <a:pt x="1489749" y="126596"/>
                    <a:pt x="1492704" y="106558"/>
                  </a:cubicBezTo>
                  <a:cubicBezTo>
                    <a:pt x="1493425" y="101873"/>
                    <a:pt x="1490902" y="96251"/>
                    <a:pt x="1488884" y="94233"/>
                  </a:cubicBezTo>
                  <a:cubicBezTo>
                    <a:pt x="1488019" y="95098"/>
                    <a:pt x="1486721" y="96755"/>
                    <a:pt x="1485280" y="99711"/>
                  </a:cubicBezTo>
                  <a:cubicBezTo>
                    <a:pt x="1468413" y="133444"/>
                    <a:pt x="1445997" y="129768"/>
                    <a:pt x="1424301" y="126236"/>
                  </a:cubicBezTo>
                  <a:lnTo>
                    <a:pt x="1420120" y="125587"/>
                  </a:lnTo>
                  <a:cubicBezTo>
                    <a:pt x="1413777" y="124578"/>
                    <a:pt x="1407939" y="126092"/>
                    <a:pt x="1402317" y="127533"/>
                  </a:cubicBezTo>
                  <a:cubicBezTo>
                    <a:pt x="1391433" y="130344"/>
                    <a:pt x="1373197" y="135101"/>
                    <a:pt x="1364259" y="107567"/>
                  </a:cubicBezTo>
                  <a:cubicBezTo>
                    <a:pt x="1359141" y="91854"/>
                    <a:pt x="1352222" y="84358"/>
                    <a:pt x="1347753" y="82700"/>
                  </a:cubicBezTo>
                  <a:cubicBezTo>
                    <a:pt x="1346095" y="82051"/>
                    <a:pt x="1344726" y="82195"/>
                    <a:pt x="1342995" y="83205"/>
                  </a:cubicBezTo>
                  <a:cubicBezTo>
                    <a:pt x="1337662" y="86376"/>
                    <a:pt x="1327715" y="92286"/>
                    <a:pt x="1316903" y="87962"/>
                  </a:cubicBezTo>
                  <a:cubicBezTo>
                    <a:pt x="1305370" y="83421"/>
                    <a:pt x="1299244" y="69726"/>
                    <a:pt x="1293694" y="50553"/>
                  </a:cubicBezTo>
                  <a:cubicBezTo>
                    <a:pt x="1288936" y="34191"/>
                    <a:pt x="1271421" y="16027"/>
                    <a:pt x="1251167" y="6368"/>
                  </a:cubicBezTo>
                  <a:cubicBezTo>
                    <a:pt x="1237255" y="-263"/>
                    <a:pt x="1223921" y="-1777"/>
                    <a:pt x="1214623" y="2116"/>
                  </a:cubicBezTo>
                  <a:cubicBezTo>
                    <a:pt x="1203378" y="6873"/>
                    <a:pt x="1189035" y="15955"/>
                    <a:pt x="1175195" y="24676"/>
                  </a:cubicBezTo>
                  <a:cubicBezTo>
                    <a:pt x="1146076" y="43056"/>
                    <a:pt x="1120992" y="58986"/>
                    <a:pt x="1102396" y="53508"/>
                  </a:cubicBezTo>
                  <a:cubicBezTo>
                    <a:pt x="1099585" y="52715"/>
                    <a:pt x="1095908" y="51490"/>
                    <a:pt x="1091656" y="50120"/>
                  </a:cubicBezTo>
                  <a:cubicBezTo>
                    <a:pt x="1042714" y="34551"/>
                    <a:pt x="1025127" y="33037"/>
                    <a:pt x="1019216" y="34984"/>
                  </a:cubicBezTo>
                  <a:cubicBezTo>
                    <a:pt x="1018207" y="47021"/>
                    <a:pt x="1012873" y="57112"/>
                    <a:pt x="1008188" y="66122"/>
                  </a:cubicBezTo>
                  <a:cubicBezTo>
                    <a:pt x="1001485" y="78880"/>
                    <a:pt x="1000043" y="83205"/>
                    <a:pt x="1003143" y="87313"/>
                  </a:cubicBezTo>
                  <a:cubicBezTo>
                    <a:pt x="1014531" y="102378"/>
                    <a:pt x="1032839" y="141733"/>
                    <a:pt x="1025487" y="168979"/>
                  </a:cubicBezTo>
                  <a:cubicBezTo>
                    <a:pt x="1022460" y="180151"/>
                    <a:pt x="1015468" y="188368"/>
                    <a:pt x="1005233" y="192621"/>
                  </a:cubicBezTo>
                  <a:cubicBezTo>
                    <a:pt x="989447" y="199180"/>
                    <a:pt x="939857" y="214317"/>
                    <a:pt x="920179" y="197738"/>
                  </a:cubicBezTo>
                  <a:cubicBezTo>
                    <a:pt x="913620" y="192188"/>
                    <a:pt x="911097" y="183827"/>
                    <a:pt x="913188" y="174745"/>
                  </a:cubicBezTo>
                  <a:cubicBezTo>
                    <a:pt x="915134" y="166384"/>
                    <a:pt x="910305" y="154995"/>
                    <a:pt x="903385" y="151824"/>
                  </a:cubicBezTo>
                  <a:cubicBezTo>
                    <a:pt x="894591" y="147715"/>
                    <a:pt x="883996" y="160041"/>
                    <a:pt x="879959" y="165519"/>
                  </a:cubicBezTo>
                  <a:cubicBezTo>
                    <a:pt x="861651" y="190098"/>
                    <a:pt x="837793" y="195792"/>
                    <a:pt x="820422" y="199973"/>
                  </a:cubicBezTo>
                  <a:cubicBezTo>
                    <a:pt x="801898" y="204442"/>
                    <a:pt x="801969" y="205595"/>
                    <a:pt x="802402" y="211073"/>
                  </a:cubicBezTo>
                  <a:cubicBezTo>
                    <a:pt x="804132" y="234210"/>
                    <a:pt x="790005" y="246896"/>
                    <a:pt x="775156" y="249203"/>
                  </a:cubicBezTo>
                  <a:cubicBezTo>
                    <a:pt x="759299" y="251653"/>
                    <a:pt x="739693" y="242860"/>
                    <a:pt x="734648" y="221596"/>
                  </a:cubicBezTo>
                  <a:cubicBezTo>
                    <a:pt x="733350" y="216263"/>
                    <a:pt x="732341" y="210785"/>
                    <a:pt x="731404" y="205379"/>
                  </a:cubicBezTo>
                  <a:cubicBezTo>
                    <a:pt x="726719" y="179430"/>
                    <a:pt x="723548" y="173448"/>
                    <a:pt x="714610" y="173448"/>
                  </a:cubicBezTo>
                  <a:cubicBezTo>
                    <a:pt x="708988" y="173448"/>
                    <a:pt x="703221" y="173015"/>
                    <a:pt x="697599" y="172583"/>
                  </a:cubicBezTo>
                  <a:cubicBezTo>
                    <a:pt x="673164" y="170781"/>
                    <a:pt x="657451" y="170853"/>
                    <a:pt x="645558" y="187431"/>
                  </a:cubicBezTo>
                  <a:cubicBezTo>
                    <a:pt x="622493" y="219578"/>
                    <a:pt x="562379" y="241058"/>
                    <a:pt x="527925" y="237526"/>
                  </a:cubicBezTo>
                  <a:cubicBezTo>
                    <a:pt x="510338" y="235652"/>
                    <a:pt x="506157" y="236805"/>
                    <a:pt x="505220" y="237670"/>
                  </a:cubicBezTo>
                  <a:cubicBezTo>
                    <a:pt x="505220" y="237670"/>
                    <a:pt x="503202" y="239977"/>
                    <a:pt x="504355" y="253095"/>
                  </a:cubicBezTo>
                  <a:cubicBezTo>
                    <a:pt x="506445" y="276953"/>
                    <a:pt x="489218" y="294469"/>
                    <a:pt x="472064" y="296919"/>
                  </a:cubicBezTo>
                  <a:cubicBezTo>
                    <a:pt x="459305" y="298721"/>
                    <a:pt x="444818" y="292234"/>
                    <a:pt x="440925" y="273421"/>
                  </a:cubicBezTo>
                  <a:cubicBezTo>
                    <a:pt x="438330" y="260880"/>
                    <a:pt x="428816" y="249203"/>
                    <a:pt x="419157" y="246896"/>
                  </a:cubicBezTo>
                  <a:cubicBezTo>
                    <a:pt x="417139" y="246392"/>
                    <a:pt x="411085" y="244950"/>
                    <a:pt x="404309" y="253311"/>
                  </a:cubicBezTo>
                  <a:cubicBezTo>
                    <a:pt x="384920" y="277386"/>
                    <a:pt x="383983" y="286324"/>
                    <a:pt x="386073" y="307659"/>
                  </a:cubicBezTo>
                  <a:cubicBezTo>
                    <a:pt x="388163" y="328994"/>
                    <a:pt x="374901" y="347951"/>
                    <a:pt x="360629" y="355664"/>
                  </a:cubicBezTo>
                  <a:cubicBezTo>
                    <a:pt x="349673" y="361574"/>
                    <a:pt x="338213" y="361142"/>
                    <a:pt x="329924" y="354438"/>
                  </a:cubicBezTo>
                  <a:cubicBezTo>
                    <a:pt x="319832" y="346221"/>
                    <a:pt x="299146" y="336491"/>
                    <a:pt x="288406" y="339157"/>
                  </a:cubicBezTo>
                  <a:cubicBezTo>
                    <a:pt x="285595" y="339806"/>
                    <a:pt x="283937" y="341320"/>
                    <a:pt x="282712" y="344275"/>
                  </a:cubicBezTo>
                  <a:cubicBezTo>
                    <a:pt x="277162" y="357249"/>
                    <a:pt x="269737" y="370656"/>
                    <a:pt x="256907" y="371449"/>
                  </a:cubicBezTo>
                  <a:cubicBezTo>
                    <a:pt x="256547" y="371449"/>
                    <a:pt x="256114" y="371521"/>
                    <a:pt x="255754" y="371521"/>
                  </a:cubicBezTo>
                  <a:cubicBezTo>
                    <a:pt x="244365" y="371521"/>
                    <a:pt x="236869" y="361286"/>
                    <a:pt x="231031" y="351267"/>
                  </a:cubicBezTo>
                  <a:cubicBezTo>
                    <a:pt x="222093" y="335842"/>
                    <a:pt x="171854" y="313209"/>
                    <a:pt x="153114" y="316092"/>
                  </a:cubicBezTo>
                  <a:cubicBezTo>
                    <a:pt x="138121" y="318471"/>
                    <a:pt x="125075" y="315083"/>
                    <a:pt x="116353" y="306506"/>
                  </a:cubicBezTo>
                  <a:cubicBezTo>
                    <a:pt x="108280" y="298577"/>
                    <a:pt x="104604" y="286684"/>
                    <a:pt x="106334" y="273998"/>
                  </a:cubicBezTo>
                  <a:cubicBezTo>
                    <a:pt x="105325" y="270898"/>
                    <a:pt x="92134" y="261096"/>
                    <a:pt x="77430" y="260087"/>
                  </a:cubicBezTo>
                  <a:cubicBezTo>
                    <a:pt x="66690" y="259294"/>
                    <a:pt x="64672" y="264123"/>
                    <a:pt x="64024" y="265709"/>
                  </a:cubicBezTo>
                  <a:cubicBezTo>
                    <a:pt x="61789" y="270971"/>
                    <a:pt x="60276" y="275007"/>
                    <a:pt x="59050" y="278106"/>
                  </a:cubicBezTo>
                  <a:cubicBezTo>
                    <a:pt x="53716" y="292018"/>
                    <a:pt x="51194" y="295333"/>
                    <a:pt x="36922" y="298793"/>
                  </a:cubicBezTo>
                  <a:cubicBezTo>
                    <a:pt x="34904" y="299298"/>
                    <a:pt x="32381" y="299874"/>
                    <a:pt x="29281" y="300739"/>
                  </a:cubicBezTo>
                  <a:cubicBezTo>
                    <a:pt x="24524" y="302037"/>
                    <a:pt x="20632" y="302541"/>
                    <a:pt x="17316" y="302685"/>
                  </a:cubicBezTo>
                  <a:cubicBezTo>
                    <a:pt x="18902" y="315444"/>
                    <a:pt x="18902" y="336923"/>
                    <a:pt x="4198" y="350546"/>
                  </a:cubicBezTo>
                  <a:cubicBezTo>
                    <a:pt x="810" y="353645"/>
                    <a:pt x="-487" y="354871"/>
                    <a:pt x="162" y="372386"/>
                  </a:cubicBezTo>
                  <a:lnTo>
                    <a:pt x="3982" y="483316"/>
                  </a:lnTo>
                  <a:cubicBezTo>
                    <a:pt x="12703" y="498164"/>
                    <a:pt x="29137" y="518130"/>
                    <a:pt x="40093" y="518274"/>
                  </a:cubicBezTo>
                  <a:lnTo>
                    <a:pt x="44634" y="518346"/>
                  </a:lnTo>
                  <a:cubicBezTo>
                    <a:pt x="68060" y="518707"/>
                    <a:pt x="81683" y="518202"/>
                    <a:pt x="88747" y="503858"/>
                  </a:cubicBezTo>
                  <a:lnTo>
                    <a:pt x="91846" y="497515"/>
                  </a:lnTo>
                  <a:cubicBezTo>
                    <a:pt x="102802" y="474738"/>
                    <a:pt x="117650" y="443312"/>
                    <a:pt x="151888" y="444898"/>
                  </a:cubicBezTo>
                  <a:cubicBezTo>
                    <a:pt x="151960" y="444898"/>
                    <a:pt x="151960" y="444898"/>
                    <a:pt x="152032" y="444898"/>
                  </a:cubicBezTo>
                  <a:cubicBezTo>
                    <a:pt x="165367" y="444898"/>
                    <a:pt x="180503" y="451529"/>
                    <a:pt x="191099" y="462125"/>
                  </a:cubicBezTo>
                  <a:cubicBezTo>
                    <a:pt x="200758" y="471855"/>
                    <a:pt x="205803" y="483892"/>
                    <a:pt x="205659" y="496939"/>
                  </a:cubicBezTo>
                  <a:cubicBezTo>
                    <a:pt x="205515" y="510201"/>
                    <a:pt x="205371" y="525194"/>
                    <a:pt x="212074" y="531537"/>
                  </a:cubicBezTo>
                  <a:cubicBezTo>
                    <a:pt x="215822" y="535141"/>
                    <a:pt x="222598" y="536654"/>
                    <a:pt x="232184" y="536006"/>
                  </a:cubicBezTo>
                  <a:cubicBezTo>
                    <a:pt x="285379" y="532618"/>
                    <a:pt x="290352" y="569955"/>
                    <a:pt x="293379" y="592300"/>
                  </a:cubicBezTo>
                  <a:cubicBezTo>
                    <a:pt x="295974" y="611256"/>
                    <a:pt x="304047" y="622068"/>
                    <a:pt x="315508" y="621564"/>
                  </a:cubicBezTo>
                  <a:cubicBezTo>
                    <a:pt x="316877" y="621492"/>
                    <a:pt x="318391" y="621419"/>
                    <a:pt x="320049" y="621275"/>
                  </a:cubicBezTo>
                  <a:cubicBezTo>
                    <a:pt x="337852" y="619906"/>
                    <a:pt x="379586" y="616662"/>
                    <a:pt x="386217" y="686867"/>
                  </a:cubicBezTo>
                  <a:lnTo>
                    <a:pt x="386578" y="690183"/>
                  </a:lnTo>
                  <a:cubicBezTo>
                    <a:pt x="389605" y="716636"/>
                    <a:pt x="392777" y="744026"/>
                    <a:pt x="451449" y="737539"/>
                  </a:cubicBezTo>
                  <a:cubicBezTo>
                    <a:pt x="467234" y="735376"/>
                    <a:pt x="480785" y="726222"/>
                    <a:pt x="495129" y="716564"/>
                  </a:cubicBezTo>
                  <a:cubicBezTo>
                    <a:pt x="515239" y="703013"/>
                    <a:pt x="538016" y="687660"/>
                    <a:pt x="570307" y="691264"/>
                  </a:cubicBezTo>
                  <a:cubicBezTo>
                    <a:pt x="576074" y="691913"/>
                    <a:pt x="582777" y="692561"/>
                    <a:pt x="590057" y="693282"/>
                  </a:cubicBezTo>
                  <a:cubicBezTo>
                    <a:pt x="656370" y="699697"/>
                    <a:pt x="712303" y="707049"/>
                    <a:pt x="725638" y="731845"/>
                  </a:cubicBezTo>
                  <a:cubicBezTo>
                    <a:pt x="728593" y="737395"/>
                    <a:pt x="730900" y="746333"/>
                    <a:pt x="724989" y="757361"/>
                  </a:cubicBezTo>
                  <a:cubicBezTo>
                    <a:pt x="714898" y="776390"/>
                    <a:pt x="717565" y="780786"/>
                    <a:pt x="717709" y="780931"/>
                  </a:cubicBezTo>
                  <a:cubicBezTo>
                    <a:pt x="718502" y="782084"/>
                    <a:pt x="724268" y="787778"/>
                    <a:pt x="762470" y="784607"/>
                  </a:cubicBezTo>
                  <a:lnTo>
                    <a:pt x="767876" y="784174"/>
                  </a:lnTo>
                  <a:lnTo>
                    <a:pt x="771697" y="787994"/>
                  </a:lnTo>
                  <a:cubicBezTo>
                    <a:pt x="784815" y="801041"/>
                    <a:pt x="808241" y="801906"/>
                    <a:pt x="825107" y="789940"/>
                  </a:cubicBezTo>
                  <a:cubicBezTo>
                    <a:pt x="828711" y="787346"/>
                    <a:pt x="832099" y="784751"/>
                    <a:pt x="835414" y="782156"/>
                  </a:cubicBezTo>
                  <a:cubicBezTo>
                    <a:pt x="850047" y="770767"/>
                    <a:pt x="865183" y="759091"/>
                    <a:pt x="891564" y="759451"/>
                  </a:cubicBezTo>
                  <a:cubicBezTo>
                    <a:pt x="902088" y="750009"/>
                    <a:pt x="903817" y="742512"/>
                    <a:pt x="903385" y="730043"/>
                  </a:cubicBezTo>
                  <a:cubicBezTo>
                    <a:pt x="902952" y="717357"/>
                    <a:pt x="912034" y="701571"/>
                    <a:pt x="926018" y="690832"/>
                  </a:cubicBezTo>
                  <a:cubicBezTo>
                    <a:pt x="940866" y="679443"/>
                    <a:pt x="958670" y="675695"/>
                    <a:pt x="974743" y="680596"/>
                  </a:cubicBezTo>
                  <a:cubicBezTo>
                    <a:pt x="991682" y="685786"/>
                    <a:pt x="1031325" y="697823"/>
                    <a:pt x="1040768" y="686579"/>
                  </a:cubicBezTo>
                  <a:cubicBezTo>
                    <a:pt x="1050715" y="674614"/>
                    <a:pt x="1049417" y="653783"/>
                    <a:pt x="1041993" y="641890"/>
                  </a:cubicBezTo>
                  <a:cubicBezTo>
                    <a:pt x="1033199" y="627907"/>
                    <a:pt x="1030028" y="606066"/>
                    <a:pt x="1034353" y="589993"/>
                  </a:cubicBezTo>
                  <a:cubicBezTo>
                    <a:pt x="1037164" y="579541"/>
                    <a:pt x="1043002" y="571829"/>
                    <a:pt x="1051219" y="567576"/>
                  </a:cubicBezTo>
                  <a:cubicBezTo>
                    <a:pt x="1070825" y="557341"/>
                    <a:pt x="1093890" y="560224"/>
                    <a:pt x="1116090" y="575721"/>
                  </a:cubicBezTo>
                  <a:cubicBezTo>
                    <a:pt x="1130434" y="585668"/>
                    <a:pt x="1136777" y="586028"/>
                    <a:pt x="1139300" y="585308"/>
                  </a:cubicBezTo>
                  <a:cubicBezTo>
                    <a:pt x="1141462" y="584659"/>
                    <a:pt x="1143480" y="582280"/>
                    <a:pt x="1145282" y="578172"/>
                  </a:cubicBezTo>
                  <a:cubicBezTo>
                    <a:pt x="1152779" y="561089"/>
                    <a:pt x="1167050" y="550205"/>
                    <a:pt x="1181754" y="550205"/>
                  </a:cubicBezTo>
                  <a:cubicBezTo>
                    <a:pt x="1181899" y="550205"/>
                    <a:pt x="1182043" y="550205"/>
                    <a:pt x="1182187" y="550205"/>
                  </a:cubicBezTo>
                  <a:cubicBezTo>
                    <a:pt x="1194513" y="550349"/>
                    <a:pt x="1204676" y="557990"/>
                    <a:pt x="1210010" y="571108"/>
                  </a:cubicBezTo>
                  <a:cubicBezTo>
                    <a:pt x="1218803" y="592516"/>
                    <a:pt x="1222767" y="591074"/>
                    <a:pt x="1230048" y="588335"/>
                  </a:cubicBezTo>
                  <a:cubicBezTo>
                    <a:pt x="1248212" y="581560"/>
                    <a:pt x="1332832" y="555251"/>
                    <a:pt x="1368656" y="544944"/>
                  </a:cubicBezTo>
                  <a:cubicBezTo>
                    <a:pt x="1404696" y="534636"/>
                    <a:pt x="1463584" y="507967"/>
                    <a:pt x="1488379" y="487785"/>
                  </a:cubicBezTo>
                  <a:cubicBezTo>
                    <a:pt x="1505967" y="473513"/>
                    <a:pt x="1567882" y="427527"/>
                    <a:pt x="1626771" y="436680"/>
                  </a:cubicBezTo>
                  <a:lnTo>
                    <a:pt x="1627564" y="436825"/>
                  </a:lnTo>
                  <a:lnTo>
                    <a:pt x="1632970" y="438122"/>
                  </a:lnTo>
                  <a:cubicBezTo>
                    <a:pt x="1642412" y="440357"/>
                    <a:pt x="1648611" y="441798"/>
                    <a:pt x="1657765" y="440645"/>
                  </a:cubicBezTo>
                  <a:cubicBezTo>
                    <a:pt x="1663099" y="399920"/>
                    <a:pt x="1686092" y="258934"/>
                    <a:pt x="1692723" y="228732"/>
                  </a:cubicBezTo>
                  <a:cubicBezTo>
                    <a:pt x="1694670" y="220011"/>
                    <a:pt x="1695607" y="210280"/>
                    <a:pt x="1696472" y="200910"/>
                  </a:cubicBezTo>
                  <a:close/>
                </a:path>
              </a:pathLst>
            </a:custGeom>
            <a:solidFill>
              <a:srgbClr val="8AA60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7" name="Vrije vorm: vorm 36">
              <a:hlinkClick r:id="" action="ppaction://noaction"/>
              <a:extLst>
                <a:ext uri="{FF2B5EF4-FFF2-40B4-BE49-F238E27FC236}">
                  <a16:creationId xmlns:a16="http://schemas.microsoft.com/office/drawing/2014/main" id="{BDCCF9F0-D579-8F4E-23A8-C3B4FA0F476B}"/>
                </a:ext>
              </a:extLst>
            </p:cNvPr>
            <p:cNvSpPr/>
            <p:nvPr/>
          </p:nvSpPr>
          <p:spPr>
            <a:xfrm>
              <a:off x="4507162" y="2468816"/>
              <a:ext cx="1686515" cy="1507932"/>
            </a:xfrm>
            <a:custGeom>
              <a:avLst/>
              <a:gdLst>
                <a:gd name="connsiteX0" fmla="*/ 2457754 w 2724756"/>
                <a:gd name="connsiteY0" fmla="*/ 2390682 h 2436235"/>
                <a:gd name="connsiteX1" fmla="*/ 2454438 w 2724756"/>
                <a:gd name="connsiteY1" fmla="*/ 2363436 h 2436235"/>
                <a:gd name="connsiteX2" fmla="*/ 2403911 w 2724756"/>
                <a:gd name="connsiteY2" fmla="*/ 2293519 h 2436235"/>
                <a:gd name="connsiteX3" fmla="*/ 2384882 w 2724756"/>
                <a:gd name="connsiteY3" fmla="*/ 2267643 h 2436235"/>
                <a:gd name="connsiteX4" fmla="*/ 2380485 w 2724756"/>
                <a:gd name="connsiteY4" fmla="*/ 2198952 h 2436235"/>
                <a:gd name="connsiteX5" fmla="*/ 2366718 w 2724756"/>
                <a:gd name="connsiteY5" fmla="*/ 2133071 h 2436235"/>
                <a:gd name="connsiteX6" fmla="*/ 2348338 w 2724756"/>
                <a:gd name="connsiteY6" fmla="*/ 2089463 h 2436235"/>
                <a:gd name="connsiteX7" fmla="*/ 2339977 w 2724756"/>
                <a:gd name="connsiteY7" fmla="*/ 1896219 h 2436235"/>
                <a:gd name="connsiteX8" fmla="*/ 2305883 w 2724756"/>
                <a:gd name="connsiteY8" fmla="*/ 1800570 h 2436235"/>
                <a:gd name="connsiteX9" fmla="*/ 2274745 w 2724756"/>
                <a:gd name="connsiteY9" fmla="*/ 1766044 h 2436235"/>
                <a:gd name="connsiteX10" fmla="*/ 2283178 w 2724756"/>
                <a:gd name="connsiteY10" fmla="*/ 1730942 h 2436235"/>
                <a:gd name="connsiteX11" fmla="*/ 2294711 w 2724756"/>
                <a:gd name="connsiteY11" fmla="*/ 1718905 h 2436235"/>
                <a:gd name="connsiteX12" fmla="*/ 2319362 w 2724756"/>
                <a:gd name="connsiteY12" fmla="*/ 1687694 h 2436235"/>
                <a:gd name="connsiteX13" fmla="*/ 2317056 w 2724756"/>
                <a:gd name="connsiteY13" fmla="*/ 1620589 h 2436235"/>
                <a:gd name="connsiteX14" fmla="*/ 2323759 w 2724756"/>
                <a:gd name="connsiteY14" fmla="*/ 1585846 h 2436235"/>
                <a:gd name="connsiteX15" fmla="*/ 2325273 w 2724756"/>
                <a:gd name="connsiteY15" fmla="*/ 1563790 h 2436235"/>
                <a:gd name="connsiteX16" fmla="*/ 2320515 w 2724756"/>
                <a:gd name="connsiteY16" fmla="*/ 1560979 h 2436235"/>
                <a:gd name="connsiteX17" fmla="*/ 2312370 w 2724756"/>
                <a:gd name="connsiteY17" fmla="*/ 1560835 h 2436235"/>
                <a:gd name="connsiteX18" fmla="*/ 2280872 w 2724756"/>
                <a:gd name="connsiteY18" fmla="*/ 1573305 h 2436235"/>
                <a:gd name="connsiteX19" fmla="*/ 2216217 w 2724756"/>
                <a:gd name="connsiteY19" fmla="*/ 1602497 h 2436235"/>
                <a:gd name="connsiteX20" fmla="*/ 2145507 w 2724756"/>
                <a:gd name="connsiteY20" fmla="*/ 1545338 h 2436235"/>
                <a:gd name="connsiteX21" fmla="*/ 2130875 w 2724756"/>
                <a:gd name="connsiteY21" fmla="*/ 1487314 h 2436235"/>
                <a:gd name="connsiteX22" fmla="*/ 2176213 w 2724756"/>
                <a:gd name="connsiteY22" fmla="*/ 1457401 h 2436235"/>
                <a:gd name="connsiteX23" fmla="*/ 2288728 w 2724756"/>
                <a:gd name="connsiteY23" fmla="*/ 1406946 h 2436235"/>
                <a:gd name="connsiteX24" fmla="*/ 2367511 w 2724756"/>
                <a:gd name="connsiteY24" fmla="*/ 1337750 h 2436235"/>
                <a:gd name="connsiteX25" fmla="*/ 2407443 w 2724756"/>
                <a:gd name="connsiteY25" fmla="*/ 1340777 h 2436235"/>
                <a:gd name="connsiteX26" fmla="*/ 2456529 w 2724756"/>
                <a:gd name="connsiteY26" fmla="*/ 1333209 h 2436235"/>
                <a:gd name="connsiteX27" fmla="*/ 2459124 w 2724756"/>
                <a:gd name="connsiteY27" fmla="*/ 1328452 h 2436235"/>
                <a:gd name="connsiteX28" fmla="*/ 2521184 w 2724756"/>
                <a:gd name="connsiteY28" fmla="*/ 1265022 h 2436235"/>
                <a:gd name="connsiteX29" fmla="*/ 2555638 w 2724756"/>
                <a:gd name="connsiteY29" fmla="*/ 1277780 h 2436235"/>
                <a:gd name="connsiteX30" fmla="*/ 2614670 w 2724756"/>
                <a:gd name="connsiteY30" fmla="*/ 1300485 h 2436235"/>
                <a:gd name="connsiteX31" fmla="*/ 2698642 w 2724756"/>
                <a:gd name="connsiteY31" fmla="*/ 1272230 h 2436235"/>
                <a:gd name="connsiteX32" fmla="*/ 2698138 w 2724756"/>
                <a:gd name="connsiteY32" fmla="*/ 1265599 h 2436235"/>
                <a:gd name="connsiteX33" fmla="*/ 2686173 w 2724756"/>
                <a:gd name="connsiteY33" fmla="*/ 1158201 h 2436235"/>
                <a:gd name="connsiteX34" fmla="*/ 2707148 w 2724756"/>
                <a:gd name="connsiteY34" fmla="*/ 1082157 h 2436235"/>
                <a:gd name="connsiteX35" fmla="*/ 2716662 w 2724756"/>
                <a:gd name="connsiteY35" fmla="*/ 1041288 h 2436235"/>
                <a:gd name="connsiteX36" fmla="*/ 2724735 w 2724756"/>
                <a:gd name="connsiteY36" fmla="*/ 1012457 h 2436235"/>
                <a:gd name="connsiteX37" fmla="*/ 2700589 w 2724756"/>
                <a:gd name="connsiteY37" fmla="*/ 978508 h 2436235"/>
                <a:gd name="connsiteX38" fmla="*/ 2660008 w 2724756"/>
                <a:gd name="connsiteY38" fmla="*/ 917096 h 2436235"/>
                <a:gd name="connsiteX39" fmla="*/ 2676658 w 2724756"/>
                <a:gd name="connsiteY39" fmla="*/ 880480 h 2436235"/>
                <a:gd name="connsiteX40" fmla="*/ 2692299 w 2724756"/>
                <a:gd name="connsiteY40" fmla="*/ 845738 h 2436235"/>
                <a:gd name="connsiteX41" fmla="*/ 2683722 w 2724756"/>
                <a:gd name="connsiteY41" fmla="*/ 789660 h 2436235"/>
                <a:gd name="connsiteX42" fmla="*/ 2675866 w 2724756"/>
                <a:gd name="connsiteY42" fmla="*/ 787282 h 2436235"/>
                <a:gd name="connsiteX43" fmla="*/ 2618490 w 2724756"/>
                <a:gd name="connsiteY43" fmla="*/ 770631 h 2436235"/>
                <a:gd name="connsiteX44" fmla="*/ 2625770 w 2724756"/>
                <a:gd name="connsiteY44" fmla="*/ 739349 h 2436235"/>
                <a:gd name="connsiteX45" fmla="*/ 2630167 w 2724756"/>
                <a:gd name="connsiteY45" fmla="*/ 734303 h 2436235"/>
                <a:gd name="connsiteX46" fmla="*/ 2665919 w 2724756"/>
                <a:gd name="connsiteY46" fmla="*/ 685938 h 2436235"/>
                <a:gd name="connsiteX47" fmla="*/ 2666423 w 2724756"/>
                <a:gd name="connsiteY47" fmla="*/ 679307 h 2436235"/>
                <a:gd name="connsiteX48" fmla="*/ 2654602 w 2724756"/>
                <a:gd name="connsiteY48" fmla="*/ 648313 h 2436235"/>
                <a:gd name="connsiteX49" fmla="*/ 2602561 w 2724756"/>
                <a:gd name="connsiteY49" fmla="*/ 665180 h 2436235"/>
                <a:gd name="connsiteX50" fmla="*/ 2591461 w 2724756"/>
                <a:gd name="connsiteY50" fmla="*/ 673541 h 2436235"/>
                <a:gd name="connsiteX51" fmla="*/ 2512102 w 2724756"/>
                <a:gd name="connsiteY51" fmla="*/ 672820 h 2436235"/>
                <a:gd name="connsiteX52" fmla="*/ 2450906 w 2724756"/>
                <a:gd name="connsiteY52" fmla="*/ 658332 h 2436235"/>
                <a:gd name="connsiteX53" fmla="*/ 2457033 w 2724756"/>
                <a:gd name="connsiteY53" fmla="*/ 610832 h 2436235"/>
                <a:gd name="connsiteX54" fmla="*/ 2457682 w 2724756"/>
                <a:gd name="connsiteY54" fmla="*/ 607372 h 2436235"/>
                <a:gd name="connsiteX55" fmla="*/ 2340481 w 2724756"/>
                <a:gd name="connsiteY55" fmla="*/ 581063 h 2436235"/>
                <a:gd name="connsiteX56" fmla="*/ 2320443 w 2724756"/>
                <a:gd name="connsiteY56" fmla="*/ 579045 h 2436235"/>
                <a:gd name="connsiteX57" fmla="*/ 2260978 w 2724756"/>
                <a:gd name="connsiteY57" fmla="*/ 600452 h 2436235"/>
                <a:gd name="connsiteX58" fmla="*/ 2207063 w 2724756"/>
                <a:gd name="connsiteY58" fmla="*/ 625248 h 2436235"/>
                <a:gd name="connsiteX59" fmla="*/ 2115955 w 2724756"/>
                <a:gd name="connsiteY59" fmla="*/ 557277 h 2436235"/>
                <a:gd name="connsiteX60" fmla="*/ 2115522 w 2724756"/>
                <a:gd name="connsiteY60" fmla="*/ 553817 h 2436235"/>
                <a:gd name="connsiteX61" fmla="*/ 2074509 w 2724756"/>
                <a:gd name="connsiteY61" fmla="*/ 509128 h 2436235"/>
                <a:gd name="connsiteX62" fmla="*/ 2068959 w 2724756"/>
                <a:gd name="connsiteY62" fmla="*/ 509489 h 2436235"/>
                <a:gd name="connsiteX63" fmla="*/ 2022756 w 2724756"/>
                <a:gd name="connsiteY63" fmla="*/ 459898 h 2436235"/>
                <a:gd name="connsiteX64" fmla="*/ 1986284 w 2724756"/>
                <a:gd name="connsiteY64" fmla="*/ 423931 h 2436235"/>
                <a:gd name="connsiteX65" fmla="*/ 1948515 w 2724756"/>
                <a:gd name="connsiteY65" fmla="*/ 413047 h 2436235"/>
                <a:gd name="connsiteX66" fmla="*/ 1934820 w 2724756"/>
                <a:gd name="connsiteY66" fmla="*/ 361150 h 2436235"/>
                <a:gd name="connsiteX67" fmla="*/ 1927108 w 2724756"/>
                <a:gd name="connsiteY67" fmla="*/ 343058 h 2436235"/>
                <a:gd name="connsiteX68" fmla="*/ 1904114 w 2724756"/>
                <a:gd name="connsiteY68" fmla="*/ 332751 h 2436235"/>
                <a:gd name="connsiteX69" fmla="*/ 1904042 w 2724756"/>
                <a:gd name="connsiteY69" fmla="*/ 332751 h 2436235"/>
                <a:gd name="connsiteX70" fmla="*/ 1865624 w 2724756"/>
                <a:gd name="connsiteY70" fmla="*/ 372034 h 2436235"/>
                <a:gd name="connsiteX71" fmla="*/ 1862453 w 2724756"/>
                <a:gd name="connsiteY71" fmla="*/ 378593 h 2436235"/>
                <a:gd name="connsiteX72" fmla="*/ 1796933 w 2724756"/>
                <a:gd name="connsiteY72" fmla="*/ 406127 h 2436235"/>
                <a:gd name="connsiteX73" fmla="*/ 1792464 w 2724756"/>
                <a:gd name="connsiteY73" fmla="*/ 406055 h 2436235"/>
                <a:gd name="connsiteX74" fmla="*/ 1734656 w 2724756"/>
                <a:gd name="connsiteY74" fmla="*/ 356609 h 2436235"/>
                <a:gd name="connsiteX75" fmla="*/ 1733287 w 2724756"/>
                <a:gd name="connsiteY75" fmla="*/ 354158 h 2436235"/>
                <a:gd name="connsiteX76" fmla="*/ 1729250 w 2724756"/>
                <a:gd name="connsiteY76" fmla="*/ 237534 h 2436235"/>
                <a:gd name="connsiteX77" fmla="*/ 1740855 w 2724756"/>
                <a:gd name="connsiteY77" fmla="*/ 197674 h 2436235"/>
                <a:gd name="connsiteX78" fmla="*/ 1746765 w 2724756"/>
                <a:gd name="connsiteY78" fmla="*/ 172014 h 2436235"/>
                <a:gd name="connsiteX79" fmla="*/ 1724205 w 2724756"/>
                <a:gd name="connsiteY79" fmla="*/ 172807 h 2436235"/>
                <a:gd name="connsiteX80" fmla="*/ 1705752 w 2724756"/>
                <a:gd name="connsiteY80" fmla="*/ 193566 h 2436235"/>
                <a:gd name="connsiteX81" fmla="*/ 1589921 w 2724756"/>
                <a:gd name="connsiteY81" fmla="*/ 230687 h 2436235"/>
                <a:gd name="connsiteX82" fmla="*/ 1543646 w 2724756"/>
                <a:gd name="connsiteY82" fmla="*/ 246616 h 2436235"/>
                <a:gd name="connsiteX83" fmla="*/ 1542277 w 2724756"/>
                <a:gd name="connsiteY83" fmla="*/ 247769 h 2436235"/>
                <a:gd name="connsiteX84" fmla="*/ 1381541 w 2724756"/>
                <a:gd name="connsiteY84" fmla="*/ 204882 h 2436235"/>
                <a:gd name="connsiteX85" fmla="*/ 1360133 w 2724756"/>
                <a:gd name="connsiteY85" fmla="*/ 107359 h 2436235"/>
                <a:gd name="connsiteX86" fmla="*/ 1357178 w 2724756"/>
                <a:gd name="connsiteY86" fmla="*/ 101304 h 2436235"/>
                <a:gd name="connsiteX87" fmla="*/ 1324310 w 2724756"/>
                <a:gd name="connsiteY87" fmla="*/ 62454 h 2436235"/>
                <a:gd name="connsiteX88" fmla="*/ 1278395 w 2724756"/>
                <a:gd name="connsiteY88" fmla="*/ 77807 h 2436235"/>
                <a:gd name="connsiteX89" fmla="*/ 1200478 w 2724756"/>
                <a:gd name="connsiteY89" fmla="*/ 76365 h 2436235"/>
                <a:gd name="connsiteX90" fmla="*/ 1197883 w 2724756"/>
                <a:gd name="connsiteY90" fmla="*/ 73626 h 2436235"/>
                <a:gd name="connsiteX91" fmla="*/ 1139571 w 2724756"/>
                <a:gd name="connsiteY91" fmla="*/ 60652 h 2436235"/>
                <a:gd name="connsiteX92" fmla="*/ 1105622 w 2724756"/>
                <a:gd name="connsiteY92" fmla="*/ 46741 h 2436235"/>
                <a:gd name="connsiteX93" fmla="*/ 1089332 w 2724756"/>
                <a:gd name="connsiteY93" fmla="*/ 2051 h 2436235"/>
                <a:gd name="connsiteX94" fmla="*/ 1077295 w 2724756"/>
                <a:gd name="connsiteY94" fmla="*/ 3133 h 2436235"/>
                <a:gd name="connsiteX95" fmla="*/ 1041183 w 2724756"/>
                <a:gd name="connsiteY95" fmla="*/ 26919 h 2436235"/>
                <a:gd name="connsiteX96" fmla="*/ 996350 w 2724756"/>
                <a:gd name="connsiteY96" fmla="*/ 177 h 2436235"/>
                <a:gd name="connsiteX97" fmla="*/ 957643 w 2724756"/>
                <a:gd name="connsiteY97" fmla="*/ 177 h 2436235"/>
                <a:gd name="connsiteX98" fmla="*/ 929604 w 2724756"/>
                <a:gd name="connsiteY98" fmla="*/ 66634 h 2436235"/>
                <a:gd name="connsiteX99" fmla="*/ 929028 w 2724756"/>
                <a:gd name="connsiteY99" fmla="*/ 69590 h 2436235"/>
                <a:gd name="connsiteX100" fmla="*/ 919513 w 2724756"/>
                <a:gd name="connsiteY100" fmla="*/ 90709 h 2436235"/>
                <a:gd name="connsiteX101" fmla="*/ 912233 w 2724756"/>
                <a:gd name="connsiteY101" fmla="*/ 110891 h 2436235"/>
                <a:gd name="connsiteX102" fmla="*/ 869923 w 2724756"/>
                <a:gd name="connsiteY102" fmla="*/ 158103 h 2436235"/>
                <a:gd name="connsiteX103" fmla="*/ 845272 w 2724756"/>
                <a:gd name="connsiteY103" fmla="*/ 141092 h 2436235"/>
                <a:gd name="connsiteX104" fmla="*/ 791501 w 2724756"/>
                <a:gd name="connsiteY104" fmla="*/ 131434 h 2436235"/>
                <a:gd name="connsiteX105" fmla="*/ 790420 w 2724756"/>
                <a:gd name="connsiteY105" fmla="*/ 131578 h 2436235"/>
                <a:gd name="connsiteX106" fmla="*/ 673723 w 2724756"/>
                <a:gd name="connsiteY106" fmla="*/ 36217 h 2436235"/>
                <a:gd name="connsiteX107" fmla="*/ 645901 w 2724756"/>
                <a:gd name="connsiteY107" fmla="*/ 45659 h 2436235"/>
                <a:gd name="connsiteX108" fmla="*/ 634224 w 2724756"/>
                <a:gd name="connsiteY108" fmla="*/ 51642 h 2436235"/>
                <a:gd name="connsiteX109" fmla="*/ 570867 w 2724756"/>
                <a:gd name="connsiteY109" fmla="*/ 40181 h 2436235"/>
                <a:gd name="connsiteX110" fmla="*/ 523583 w 2724756"/>
                <a:gd name="connsiteY110" fmla="*/ 51210 h 2436235"/>
                <a:gd name="connsiteX111" fmla="*/ 481849 w 2724756"/>
                <a:gd name="connsiteY111" fmla="*/ 80690 h 2436235"/>
                <a:gd name="connsiteX112" fmla="*/ 435214 w 2724756"/>
                <a:gd name="connsiteY112" fmla="*/ 128118 h 2436235"/>
                <a:gd name="connsiteX113" fmla="*/ 340790 w 2724756"/>
                <a:gd name="connsiteY113" fmla="*/ 193350 h 2436235"/>
                <a:gd name="connsiteX114" fmla="*/ 340718 w 2724756"/>
                <a:gd name="connsiteY114" fmla="*/ 193350 h 2436235"/>
                <a:gd name="connsiteX115" fmla="*/ 280892 w 2724756"/>
                <a:gd name="connsiteY115" fmla="*/ 158607 h 2436235"/>
                <a:gd name="connsiteX116" fmla="*/ 279739 w 2724756"/>
                <a:gd name="connsiteY116" fmla="*/ 156733 h 2436235"/>
                <a:gd name="connsiteX117" fmla="*/ 221427 w 2724756"/>
                <a:gd name="connsiteY117" fmla="*/ 77807 h 2436235"/>
                <a:gd name="connsiteX118" fmla="*/ 154393 w 2724756"/>
                <a:gd name="connsiteY118" fmla="*/ 73626 h 2436235"/>
                <a:gd name="connsiteX119" fmla="*/ 84116 w 2724756"/>
                <a:gd name="connsiteY119" fmla="*/ 41263 h 2436235"/>
                <a:gd name="connsiteX120" fmla="*/ 51897 w 2724756"/>
                <a:gd name="connsiteY120" fmla="*/ 29297 h 2436235"/>
                <a:gd name="connsiteX121" fmla="*/ 0 w 2724756"/>
                <a:gd name="connsiteY121" fmla="*/ 96691 h 2436235"/>
                <a:gd name="connsiteX122" fmla="*/ 6703 w 2724756"/>
                <a:gd name="connsiteY122" fmla="*/ 107647 h 2436235"/>
                <a:gd name="connsiteX123" fmla="*/ 11605 w 2724756"/>
                <a:gd name="connsiteY123" fmla="*/ 114567 h 2436235"/>
                <a:gd name="connsiteX124" fmla="*/ 2379 w 2724756"/>
                <a:gd name="connsiteY124" fmla="*/ 121991 h 2436235"/>
                <a:gd name="connsiteX125" fmla="*/ 7496 w 2724756"/>
                <a:gd name="connsiteY125" fmla="*/ 131289 h 2436235"/>
                <a:gd name="connsiteX126" fmla="*/ 30057 w 2724756"/>
                <a:gd name="connsiteY126" fmla="*/ 168843 h 2436235"/>
                <a:gd name="connsiteX127" fmla="*/ 55645 w 2724756"/>
                <a:gd name="connsiteY127" fmla="*/ 225208 h 2436235"/>
                <a:gd name="connsiteX128" fmla="*/ 70349 w 2724756"/>
                <a:gd name="connsiteY128" fmla="*/ 241498 h 2436235"/>
                <a:gd name="connsiteX129" fmla="*/ 96442 w 2724756"/>
                <a:gd name="connsiteY129" fmla="*/ 242940 h 2436235"/>
                <a:gd name="connsiteX130" fmla="*/ 122679 w 2724756"/>
                <a:gd name="connsiteY130" fmla="*/ 249355 h 2436235"/>
                <a:gd name="connsiteX131" fmla="*/ 125057 w 2724756"/>
                <a:gd name="connsiteY131" fmla="*/ 251662 h 2436235"/>
                <a:gd name="connsiteX132" fmla="*/ 140266 w 2724756"/>
                <a:gd name="connsiteY132" fmla="*/ 277178 h 2436235"/>
                <a:gd name="connsiteX133" fmla="*/ 153456 w 2724756"/>
                <a:gd name="connsiteY133" fmla="*/ 317398 h 2436235"/>
                <a:gd name="connsiteX134" fmla="*/ 163836 w 2724756"/>
                <a:gd name="connsiteY134" fmla="*/ 345725 h 2436235"/>
                <a:gd name="connsiteX135" fmla="*/ 150501 w 2724756"/>
                <a:gd name="connsiteY135" fmla="*/ 370088 h 2436235"/>
                <a:gd name="connsiteX136" fmla="*/ 137239 w 2724756"/>
                <a:gd name="connsiteY136" fmla="*/ 396829 h 2436235"/>
                <a:gd name="connsiteX137" fmla="*/ 154321 w 2724756"/>
                <a:gd name="connsiteY137" fmla="*/ 482171 h 2436235"/>
                <a:gd name="connsiteX138" fmla="*/ 209678 w 2724756"/>
                <a:gd name="connsiteY138" fmla="*/ 647448 h 2436235"/>
                <a:gd name="connsiteX139" fmla="*/ 215372 w 2724756"/>
                <a:gd name="connsiteY139" fmla="*/ 742881 h 2436235"/>
                <a:gd name="connsiteX140" fmla="*/ 225968 w 2724756"/>
                <a:gd name="connsiteY140" fmla="*/ 776109 h 2436235"/>
                <a:gd name="connsiteX141" fmla="*/ 230797 w 2724756"/>
                <a:gd name="connsiteY141" fmla="*/ 780650 h 2436235"/>
                <a:gd name="connsiteX142" fmla="*/ 257899 w 2724756"/>
                <a:gd name="connsiteY142" fmla="*/ 813158 h 2436235"/>
                <a:gd name="connsiteX143" fmla="*/ 284496 w 2724756"/>
                <a:gd name="connsiteY143" fmla="*/ 831394 h 2436235"/>
                <a:gd name="connsiteX144" fmla="*/ 368685 w 2724756"/>
                <a:gd name="connsiteY144" fmla="*/ 871542 h 2436235"/>
                <a:gd name="connsiteX145" fmla="*/ 402057 w 2724756"/>
                <a:gd name="connsiteY145" fmla="*/ 879903 h 2436235"/>
                <a:gd name="connsiteX146" fmla="*/ 430240 w 2724756"/>
                <a:gd name="connsiteY146" fmla="*/ 876516 h 2436235"/>
                <a:gd name="connsiteX147" fmla="*/ 446818 w 2724756"/>
                <a:gd name="connsiteY147" fmla="*/ 873560 h 2436235"/>
                <a:gd name="connsiteX148" fmla="*/ 465415 w 2724756"/>
                <a:gd name="connsiteY148" fmla="*/ 865848 h 2436235"/>
                <a:gd name="connsiteX149" fmla="*/ 528340 w 2724756"/>
                <a:gd name="connsiteY149" fmla="*/ 839539 h 2436235"/>
                <a:gd name="connsiteX150" fmla="*/ 546792 w 2724756"/>
                <a:gd name="connsiteY150" fmla="*/ 824691 h 2436235"/>
                <a:gd name="connsiteX151" fmla="*/ 553640 w 2724756"/>
                <a:gd name="connsiteY151" fmla="*/ 819717 h 2436235"/>
                <a:gd name="connsiteX152" fmla="*/ 565028 w 2724756"/>
                <a:gd name="connsiteY152" fmla="*/ 807464 h 2436235"/>
                <a:gd name="connsiteX153" fmla="*/ 571876 w 2724756"/>
                <a:gd name="connsiteY153" fmla="*/ 799895 h 2436235"/>
                <a:gd name="connsiteX154" fmla="*/ 576489 w 2724756"/>
                <a:gd name="connsiteY154" fmla="*/ 797373 h 2436235"/>
                <a:gd name="connsiteX155" fmla="*/ 592634 w 2724756"/>
                <a:gd name="connsiteY155" fmla="*/ 787065 h 2436235"/>
                <a:gd name="connsiteX156" fmla="*/ 599770 w 2724756"/>
                <a:gd name="connsiteY156" fmla="*/ 786849 h 2436235"/>
                <a:gd name="connsiteX157" fmla="*/ 618511 w 2724756"/>
                <a:gd name="connsiteY157" fmla="*/ 783822 h 2436235"/>
                <a:gd name="connsiteX158" fmla="*/ 637684 w 2724756"/>
                <a:gd name="connsiteY158" fmla="*/ 790453 h 2436235"/>
                <a:gd name="connsiteX159" fmla="*/ 647271 w 2724756"/>
                <a:gd name="connsiteY159" fmla="*/ 792471 h 2436235"/>
                <a:gd name="connsiteX160" fmla="*/ 659596 w 2724756"/>
                <a:gd name="connsiteY160" fmla="*/ 808833 h 2436235"/>
                <a:gd name="connsiteX161" fmla="*/ 658010 w 2724756"/>
                <a:gd name="connsiteY161" fmla="*/ 832619 h 2436235"/>
                <a:gd name="connsiteX162" fmla="*/ 655776 w 2724756"/>
                <a:gd name="connsiteY162" fmla="*/ 835070 h 2436235"/>
                <a:gd name="connsiteX163" fmla="*/ 640351 w 2724756"/>
                <a:gd name="connsiteY163" fmla="*/ 866785 h 2436235"/>
                <a:gd name="connsiteX164" fmla="*/ 664570 w 2724756"/>
                <a:gd name="connsiteY164" fmla="*/ 882570 h 2436235"/>
                <a:gd name="connsiteX165" fmla="*/ 784942 w 2724756"/>
                <a:gd name="connsiteY165" fmla="*/ 878462 h 2436235"/>
                <a:gd name="connsiteX166" fmla="*/ 827757 w 2724756"/>
                <a:gd name="connsiteY166" fmla="*/ 886463 h 2436235"/>
                <a:gd name="connsiteX167" fmla="*/ 871076 w 2724756"/>
                <a:gd name="connsiteY167" fmla="*/ 906717 h 2436235"/>
                <a:gd name="connsiteX168" fmla="*/ 907764 w 2724756"/>
                <a:gd name="connsiteY168" fmla="*/ 945928 h 2436235"/>
                <a:gd name="connsiteX169" fmla="*/ 940488 w 2724756"/>
                <a:gd name="connsiteY169" fmla="*/ 1002294 h 2436235"/>
                <a:gd name="connsiteX170" fmla="*/ 960959 w 2724756"/>
                <a:gd name="connsiteY170" fmla="*/ 1116179 h 2436235"/>
                <a:gd name="connsiteX171" fmla="*/ 965716 w 2724756"/>
                <a:gd name="connsiteY171" fmla="*/ 1254499 h 2436235"/>
                <a:gd name="connsiteX172" fmla="*/ 986403 w 2724756"/>
                <a:gd name="connsiteY172" fmla="*/ 1375664 h 2436235"/>
                <a:gd name="connsiteX173" fmla="*/ 1054590 w 2724756"/>
                <a:gd name="connsiteY173" fmla="*/ 1435345 h 2436235"/>
                <a:gd name="connsiteX174" fmla="*/ 1061077 w 2724756"/>
                <a:gd name="connsiteY174" fmla="*/ 1416172 h 2436235"/>
                <a:gd name="connsiteX175" fmla="*/ 1063383 w 2724756"/>
                <a:gd name="connsiteY175" fmla="*/ 1413721 h 2436235"/>
                <a:gd name="connsiteX176" fmla="*/ 1065762 w 2724756"/>
                <a:gd name="connsiteY176" fmla="*/ 1416028 h 2436235"/>
                <a:gd name="connsiteX177" fmla="*/ 1074988 w 2724756"/>
                <a:gd name="connsiteY177" fmla="*/ 1408388 h 2436235"/>
                <a:gd name="connsiteX178" fmla="*/ 1077150 w 2724756"/>
                <a:gd name="connsiteY178" fmla="*/ 1403558 h 2436235"/>
                <a:gd name="connsiteX179" fmla="*/ 1079313 w 2724756"/>
                <a:gd name="connsiteY179" fmla="*/ 1398513 h 2436235"/>
                <a:gd name="connsiteX180" fmla="*/ 1081475 w 2724756"/>
                <a:gd name="connsiteY180" fmla="*/ 1393683 h 2436235"/>
                <a:gd name="connsiteX181" fmla="*/ 1088034 w 2724756"/>
                <a:gd name="connsiteY181" fmla="*/ 1376889 h 2436235"/>
                <a:gd name="connsiteX182" fmla="*/ 1119173 w 2724756"/>
                <a:gd name="connsiteY182" fmla="*/ 1318433 h 2436235"/>
                <a:gd name="connsiteX183" fmla="*/ 1132723 w 2724756"/>
                <a:gd name="connsiteY183" fmla="*/ 1301206 h 2436235"/>
                <a:gd name="connsiteX184" fmla="*/ 1146635 w 2724756"/>
                <a:gd name="connsiteY184" fmla="*/ 1293638 h 2436235"/>
                <a:gd name="connsiteX185" fmla="*/ 1158312 w 2724756"/>
                <a:gd name="connsiteY185" fmla="*/ 1288304 h 2436235"/>
                <a:gd name="connsiteX186" fmla="*/ 1240698 w 2724756"/>
                <a:gd name="connsiteY186" fmla="*/ 1278357 h 2436235"/>
                <a:gd name="connsiteX187" fmla="*/ 1318904 w 2724756"/>
                <a:gd name="connsiteY187" fmla="*/ 1285204 h 2436235"/>
                <a:gd name="connsiteX188" fmla="*/ 1357466 w 2724756"/>
                <a:gd name="connsiteY188" fmla="*/ 1305603 h 2436235"/>
                <a:gd name="connsiteX189" fmla="*/ 1371954 w 2724756"/>
                <a:gd name="connsiteY189" fmla="*/ 1314540 h 2436235"/>
                <a:gd name="connsiteX190" fmla="*/ 1391271 w 2724756"/>
                <a:gd name="connsiteY190" fmla="*/ 1325785 h 2436235"/>
                <a:gd name="connsiteX191" fmla="*/ 1417652 w 2724756"/>
                <a:gd name="connsiteY191" fmla="*/ 1336741 h 2436235"/>
                <a:gd name="connsiteX192" fmla="*/ 1424788 w 2724756"/>
                <a:gd name="connsiteY192" fmla="*/ 1339047 h 2436235"/>
                <a:gd name="connsiteX193" fmla="*/ 1467243 w 2724756"/>
                <a:gd name="connsiteY193" fmla="*/ 1337606 h 2436235"/>
                <a:gd name="connsiteX194" fmla="*/ 1506886 w 2724756"/>
                <a:gd name="connsiteY194" fmla="*/ 1319442 h 2436235"/>
                <a:gd name="connsiteX195" fmla="*/ 1583651 w 2724756"/>
                <a:gd name="connsiteY195" fmla="*/ 1283330 h 2436235"/>
                <a:gd name="connsiteX196" fmla="*/ 1604770 w 2724756"/>
                <a:gd name="connsiteY196" fmla="*/ 1280231 h 2436235"/>
                <a:gd name="connsiteX197" fmla="*/ 1621276 w 2724756"/>
                <a:gd name="connsiteY197" fmla="*/ 1277131 h 2436235"/>
                <a:gd name="connsiteX198" fmla="*/ 1657171 w 2724756"/>
                <a:gd name="connsiteY198" fmla="*/ 1292917 h 2436235"/>
                <a:gd name="connsiteX199" fmla="*/ 1659550 w 2724756"/>
                <a:gd name="connsiteY199" fmla="*/ 1292845 h 2436235"/>
                <a:gd name="connsiteX200" fmla="*/ 1723340 w 2724756"/>
                <a:gd name="connsiteY200" fmla="*/ 1359806 h 2436235"/>
                <a:gd name="connsiteX201" fmla="*/ 1737828 w 2724756"/>
                <a:gd name="connsiteY201" fmla="*/ 1368744 h 2436235"/>
                <a:gd name="connsiteX202" fmla="*/ 1764353 w 2724756"/>
                <a:gd name="connsiteY202" fmla="*/ 1384674 h 2436235"/>
                <a:gd name="connsiteX203" fmla="*/ 1803276 w 2724756"/>
                <a:gd name="connsiteY203" fmla="*/ 1416677 h 2436235"/>
                <a:gd name="connsiteX204" fmla="*/ 1815961 w 2724756"/>
                <a:gd name="connsiteY204" fmla="*/ 1442697 h 2436235"/>
                <a:gd name="connsiteX205" fmla="*/ 1856758 w 2724756"/>
                <a:gd name="connsiteY205" fmla="*/ 1526958 h 2436235"/>
                <a:gd name="connsiteX206" fmla="*/ 1868723 w 2724756"/>
                <a:gd name="connsiteY206" fmla="*/ 1531499 h 2436235"/>
                <a:gd name="connsiteX207" fmla="*/ 1892654 w 2724756"/>
                <a:gd name="connsiteY207" fmla="*/ 1540148 h 2436235"/>
                <a:gd name="connsiteX208" fmla="*/ 1901880 w 2724756"/>
                <a:gd name="connsiteY208" fmla="*/ 1532724 h 2436235"/>
                <a:gd name="connsiteX209" fmla="*/ 1906421 w 2724756"/>
                <a:gd name="connsiteY209" fmla="*/ 1527679 h 2436235"/>
                <a:gd name="connsiteX210" fmla="*/ 1905123 w 2724756"/>
                <a:gd name="connsiteY210" fmla="*/ 1489549 h 2436235"/>
                <a:gd name="connsiteX211" fmla="*/ 1928405 w 2724756"/>
                <a:gd name="connsiteY211" fmla="*/ 1479313 h 2436235"/>
                <a:gd name="connsiteX212" fmla="*/ 1945199 w 2724756"/>
                <a:gd name="connsiteY212" fmla="*/ 1485728 h 2436235"/>
                <a:gd name="connsiteX213" fmla="*/ 1954786 w 2724756"/>
                <a:gd name="connsiteY213" fmla="*/ 1490342 h 2436235"/>
                <a:gd name="connsiteX214" fmla="*/ 1971652 w 2724756"/>
                <a:gd name="connsiteY214" fmla="*/ 1499207 h 2436235"/>
                <a:gd name="connsiteX215" fmla="*/ 1995943 w 2724756"/>
                <a:gd name="connsiteY215" fmla="*/ 1517371 h 2436235"/>
                <a:gd name="connsiteX216" fmla="*/ 2008485 w 2724756"/>
                <a:gd name="connsiteY216" fmla="*/ 1538490 h 2436235"/>
                <a:gd name="connsiteX217" fmla="*/ 2006611 w 2724756"/>
                <a:gd name="connsiteY217" fmla="*/ 1552978 h 2436235"/>
                <a:gd name="connsiteX218" fmla="*/ 2004664 w 2724756"/>
                <a:gd name="connsiteY218" fmla="*/ 1567250 h 2436235"/>
                <a:gd name="connsiteX219" fmla="*/ 1991186 w 2724756"/>
                <a:gd name="connsiteY219" fmla="*/ 1586927 h 2436235"/>
                <a:gd name="connsiteX220" fmla="*/ 1988879 w 2724756"/>
                <a:gd name="connsiteY220" fmla="*/ 1589378 h 2436235"/>
                <a:gd name="connsiteX221" fmla="*/ 1945344 w 2724756"/>
                <a:gd name="connsiteY221" fmla="*/ 1626715 h 2436235"/>
                <a:gd name="connsiteX222" fmla="*/ 1927396 w 2724756"/>
                <a:gd name="connsiteY222" fmla="*/ 1656124 h 2436235"/>
                <a:gd name="connsiteX223" fmla="*/ 1927468 w 2724756"/>
                <a:gd name="connsiteY223" fmla="*/ 1658502 h 2436235"/>
                <a:gd name="connsiteX224" fmla="*/ 1918818 w 2724756"/>
                <a:gd name="connsiteY224" fmla="*/ 1680126 h 2436235"/>
                <a:gd name="connsiteX225" fmla="*/ 1911250 w 2724756"/>
                <a:gd name="connsiteY225" fmla="*/ 1735266 h 2436235"/>
                <a:gd name="connsiteX226" fmla="*/ 1898564 w 2724756"/>
                <a:gd name="connsiteY226" fmla="*/ 1778802 h 2436235"/>
                <a:gd name="connsiteX227" fmla="*/ 1877517 w 2724756"/>
                <a:gd name="connsiteY227" fmla="*/ 1853692 h 2436235"/>
                <a:gd name="connsiteX228" fmla="*/ 1877805 w 2724756"/>
                <a:gd name="connsiteY228" fmla="*/ 1863279 h 2436235"/>
                <a:gd name="connsiteX229" fmla="*/ 1874562 w 2724756"/>
                <a:gd name="connsiteY229" fmla="*/ 1908689 h 2436235"/>
                <a:gd name="connsiteX230" fmla="*/ 1891428 w 2724756"/>
                <a:gd name="connsiteY230" fmla="*/ 1915464 h 2436235"/>
                <a:gd name="connsiteX231" fmla="*/ 1903393 w 2724756"/>
                <a:gd name="connsiteY231" fmla="*/ 1919789 h 2436235"/>
                <a:gd name="connsiteX232" fmla="*/ 1940586 w 2724756"/>
                <a:gd name="connsiteY232" fmla="*/ 1901697 h 2436235"/>
                <a:gd name="connsiteX233" fmla="*/ 1959327 w 2724756"/>
                <a:gd name="connsiteY233" fmla="*/ 1898742 h 2436235"/>
                <a:gd name="connsiteX234" fmla="*/ 1978644 w 2724756"/>
                <a:gd name="connsiteY234" fmla="*/ 1907752 h 2436235"/>
                <a:gd name="connsiteX235" fmla="*/ 2013747 w 2724756"/>
                <a:gd name="connsiteY235" fmla="*/ 2035332 h 2436235"/>
                <a:gd name="connsiteX236" fmla="*/ 2018864 w 2724756"/>
                <a:gd name="connsiteY236" fmla="*/ 2047081 h 2436235"/>
                <a:gd name="connsiteX237" fmla="*/ 2026577 w 2724756"/>
                <a:gd name="connsiteY237" fmla="*/ 2063731 h 2436235"/>
                <a:gd name="connsiteX238" fmla="*/ 2039190 w 2724756"/>
                <a:gd name="connsiteY238" fmla="*/ 2087012 h 2436235"/>
                <a:gd name="connsiteX239" fmla="*/ 2039839 w 2724756"/>
                <a:gd name="connsiteY239" fmla="*/ 2106114 h 2436235"/>
                <a:gd name="connsiteX240" fmla="*/ 2021243 w 2724756"/>
                <a:gd name="connsiteY240" fmla="*/ 2116493 h 2436235"/>
                <a:gd name="connsiteX241" fmla="*/ 1995655 w 2724756"/>
                <a:gd name="connsiteY241" fmla="*/ 2129179 h 2436235"/>
                <a:gd name="connsiteX242" fmla="*/ 1984194 w 2724756"/>
                <a:gd name="connsiteY242" fmla="*/ 2139054 h 2436235"/>
                <a:gd name="connsiteX243" fmla="*/ 1954209 w 2724756"/>
                <a:gd name="connsiteY243" fmla="*/ 2161615 h 2436235"/>
                <a:gd name="connsiteX244" fmla="*/ 1940514 w 2724756"/>
                <a:gd name="connsiteY244" fmla="*/ 2174156 h 2436235"/>
                <a:gd name="connsiteX245" fmla="*/ 1919827 w 2724756"/>
                <a:gd name="connsiteY245" fmla="*/ 2193834 h 2436235"/>
                <a:gd name="connsiteX246" fmla="*/ 1906277 w 2724756"/>
                <a:gd name="connsiteY246" fmla="*/ 2211133 h 2436235"/>
                <a:gd name="connsiteX247" fmla="*/ 1906349 w 2724756"/>
                <a:gd name="connsiteY247" fmla="*/ 2213440 h 2436235"/>
                <a:gd name="connsiteX248" fmla="*/ 1899862 w 2724756"/>
                <a:gd name="connsiteY248" fmla="*/ 2232829 h 2436235"/>
                <a:gd name="connsiteX249" fmla="*/ 1893951 w 2724756"/>
                <a:gd name="connsiteY249" fmla="*/ 2266418 h 2436235"/>
                <a:gd name="connsiteX250" fmla="*/ 1903537 w 2724756"/>
                <a:gd name="connsiteY250" fmla="*/ 2268508 h 2436235"/>
                <a:gd name="connsiteX251" fmla="*/ 1909088 w 2724756"/>
                <a:gd name="connsiteY251" fmla="*/ 2292222 h 2436235"/>
                <a:gd name="connsiteX252" fmla="*/ 1914494 w 2724756"/>
                <a:gd name="connsiteY252" fmla="*/ 2313558 h 2436235"/>
                <a:gd name="connsiteX253" fmla="*/ 1915070 w 2724756"/>
                <a:gd name="connsiteY253" fmla="*/ 2330352 h 2436235"/>
                <a:gd name="connsiteX254" fmla="*/ 1918386 w 2724756"/>
                <a:gd name="connsiteY254" fmla="*/ 2356300 h 2436235"/>
                <a:gd name="connsiteX255" fmla="*/ 1904114 w 2724756"/>
                <a:gd name="connsiteY255" fmla="*/ 2356805 h 2436235"/>
                <a:gd name="connsiteX256" fmla="*/ 2010070 w 2724756"/>
                <a:gd name="connsiteY256" fmla="*/ 2410432 h 2436235"/>
                <a:gd name="connsiteX257" fmla="*/ 2014900 w 2724756"/>
                <a:gd name="connsiteY257" fmla="*/ 2412594 h 2436235"/>
                <a:gd name="connsiteX258" fmla="*/ 2036379 w 2724756"/>
                <a:gd name="connsiteY258" fmla="*/ 2419153 h 2436235"/>
                <a:gd name="connsiteX259" fmla="*/ 2125613 w 2724756"/>
                <a:gd name="connsiteY259" fmla="*/ 2401638 h 2436235"/>
                <a:gd name="connsiteX260" fmla="*/ 2179673 w 2724756"/>
                <a:gd name="connsiteY260" fmla="*/ 2392628 h 2436235"/>
                <a:gd name="connsiteX261" fmla="*/ 2236183 w 2724756"/>
                <a:gd name="connsiteY261" fmla="*/ 2398251 h 2436235"/>
                <a:gd name="connsiteX262" fmla="*/ 2391297 w 2724756"/>
                <a:gd name="connsiteY262" fmla="*/ 2436236 h 2436235"/>
                <a:gd name="connsiteX263" fmla="*/ 2391153 w 2724756"/>
                <a:gd name="connsiteY263" fmla="*/ 2435659 h 2436235"/>
                <a:gd name="connsiteX264" fmla="*/ 2457754 w 2724756"/>
                <a:gd name="connsiteY264" fmla="*/ 2390682 h 24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724756" h="2436235">
                  <a:moveTo>
                    <a:pt x="2457754" y="2390682"/>
                  </a:moveTo>
                  <a:cubicBezTo>
                    <a:pt x="2461286" y="2381600"/>
                    <a:pt x="2460205" y="2372662"/>
                    <a:pt x="2454438" y="2363436"/>
                  </a:cubicBezTo>
                  <a:cubicBezTo>
                    <a:pt x="2437860" y="2336767"/>
                    <a:pt x="2418255" y="2311756"/>
                    <a:pt x="2403911" y="2293519"/>
                  </a:cubicBezTo>
                  <a:cubicBezTo>
                    <a:pt x="2394180" y="2281122"/>
                    <a:pt x="2387765" y="2272905"/>
                    <a:pt x="2384882" y="2267643"/>
                  </a:cubicBezTo>
                  <a:cubicBezTo>
                    <a:pt x="2377458" y="2254020"/>
                    <a:pt x="2372196" y="2221296"/>
                    <a:pt x="2380485" y="2198952"/>
                  </a:cubicBezTo>
                  <a:cubicBezTo>
                    <a:pt x="2387621" y="2179634"/>
                    <a:pt x="2393099" y="2157001"/>
                    <a:pt x="2366718" y="2133071"/>
                  </a:cubicBezTo>
                  <a:cubicBezTo>
                    <a:pt x="2351077" y="2119376"/>
                    <a:pt x="2349131" y="2112168"/>
                    <a:pt x="2348338" y="2089463"/>
                  </a:cubicBezTo>
                  <a:cubicBezTo>
                    <a:pt x="2347689" y="2070362"/>
                    <a:pt x="2340481" y="1907680"/>
                    <a:pt x="2339977" y="1896219"/>
                  </a:cubicBezTo>
                  <a:cubicBezTo>
                    <a:pt x="2333562" y="1854197"/>
                    <a:pt x="2318425" y="1805904"/>
                    <a:pt x="2305883" y="1800570"/>
                  </a:cubicBezTo>
                  <a:cubicBezTo>
                    <a:pt x="2289521" y="1793506"/>
                    <a:pt x="2278133" y="1780965"/>
                    <a:pt x="2274745" y="1766044"/>
                  </a:cubicBezTo>
                  <a:cubicBezTo>
                    <a:pt x="2271862" y="1753430"/>
                    <a:pt x="2275033" y="1740312"/>
                    <a:pt x="2283178" y="1730942"/>
                  </a:cubicBezTo>
                  <a:cubicBezTo>
                    <a:pt x="2286422" y="1727266"/>
                    <a:pt x="2290458" y="1723229"/>
                    <a:pt x="2294711" y="1718905"/>
                  </a:cubicBezTo>
                  <a:cubicBezTo>
                    <a:pt x="2302135" y="1711408"/>
                    <a:pt x="2319578" y="1693893"/>
                    <a:pt x="2319362" y="1687694"/>
                  </a:cubicBezTo>
                  <a:lnTo>
                    <a:pt x="2317056" y="1620589"/>
                  </a:lnTo>
                  <a:cubicBezTo>
                    <a:pt x="2315974" y="1615543"/>
                    <a:pt x="2314100" y="1600911"/>
                    <a:pt x="2323759" y="1585846"/>
                  </a:cubicBezTo>
                  <a:cubicBezTo>
                    <a:pt x="2327507" y="1580008"/>
                    <a:pt x="2328228" y="1569268"/>
                    <a:pt x="2325273" y="1563790"/>
                  </a:cubicBezTo>
                  <a:cubicBezTo>
                    <a:pt x="2324191" y="1561772"/>
                    <a:pt x="2322894" y="1561051"/>
                    <a:pt x="2320515" y="1560979"/>
                  </a:cubicBezTo>
                  <a:cubicBezTo>
                    <a:pt x="2317704" y="1560979"/>
                    <a:pt x="2314965" y="1560907"/>
                    <a:pt x="2312370" y="1560835"/>
                  </a:cubicBezTo>
                  <a:cubicBezTo>
                    <a:pt x="2296297" y="1560331"/>
                    <a:pt x="2289665" y="1560186"/>
                    <a:pt x="2280872" y="1573305"/>
                  </a:cubicBezTo>
                  <a:cubicBezTo>
                    <a:pt x="2263717" y="1598965"/>
                    <a:pt x="2235895" y="1611507"/>
                    <a:pt x="2216217" y="1602497"/>
                  </a:cubicBezTo>
                  <a:cubicBezTo>
                    <a:pt x="2200648" y="1595361"/>
                    <a:pt x="2161941" y="1563286"/>
                    <a:pt x="2145507" y="1545338"/>
                  </a:cubicBezTo>
                  <a:cubicBezTo>
                    <a:pt x="2132749" y="1531427"/>
                    <a:pt x="2123667" y="1507064"/>
                    <a:pt x="2130875" y="1487314"/>
                  </a:cubicBezTo>
                  <a:cubicBezTo>
                    <a:pt x="2135056" y="1475781"/>
                    <a:pt x="2146372" y="1461222"/>
                    <a:pt x="2176213" y="1457401"/>
                  </a:cubicBezTo>
                  <a:cubicBezTo>
                    <a:pt x="2224434" y="1451203"/>
                    <a:pt x="2271429" y="1440823"/>
                    <a:pt x="2288728" y="1406946"/>
                  </a:cubicBezTo>
                  <a:cubicBezTo>
                    <a:pt x="2304802" y="1375447"/>
                    <a:pt x="2337959" y="1346327"/>
                    <a:pt x="2367511" y="1337750"/>
                  </a:cubicBezTo>
                  <a:cubicBezTo>
                    <a:pt x="2382503" y="1333425"/>
                    <a:pt x="2396271" y="1334434"/>
                    <a:pt x="2407443" y="1340777"/>
                  </a:cubicBezTo>
                  <a:cubicBezTo>
                    <a:pt x="2417822" y="1345102"/>
                    <a:pt x="2450618" y="1343661"/>
                    <a:pt x="2456529" y="1333209"/>
                  </a:cubicBezTo>
                  <a:cubicBezTo>
                    <a:pt x="2457249" y="1331912"/>
                    <a:pt x="2458186" y="1330326"/>
                    <a:pt x="2459124" y="1328452"/>
                  </a:cubicBezTo>
                  <a:cubicBezTo>
                    <a:pt x="2470512" y="1307765"/>
                    <a:pt x="2491703" y="1269347"/>
                    <a:pt x="2521184" y="1265022"/>
                  </a:cubicBezTo>
                  <a:cubicBezTo>
                    <a:pt x="2529617" y="1263725"/>
                    <a:pt x="2542519" y="1264950"/>
                    <a:pt x="2555638" y="1277780"/>
                  </a:cubicBezTo>
                  <a:cubicBezTo>
                    <a:pt x="2574522" y="1298179"/>
                    <a:pt x="2589731" y="1301278"/>
                    <a:pt x="2614670" y="1300485"/>
                  </a:cubicBezTo>
                  <a:cubicBezTo>
                    <a:pt x="2639105" y="1299620"/>
                    <a:pt x="2690209" y="1287439"/>
                    <a:pt x="2698642" y="1272230"/>
                  </a:cubicBezTo>
                  <a:cubicBezTo>
                    <a:pt x="2699507" y="1270716"/>
                    <a:pt x="2700084" y="1269059"/>
                    <a:pt x="2698138" y="1265599"/>
                  </a:cubicBezTo>
                  <a:cubicBezTo>
                    <a:pt x="2675289" y="1225306"/>
                    <a:pt x="2671108" y="1188186"/>
                    <a:pt x="2686173" y="1158201"/>
                  </a:cubicBezTo>
                  <a:cubicBezTo>
                    <a:pt x="2702246" y="1126198"/>
                    <a:pt x="2709094" y="1101330"/>
                    <a:pt x="2707148" y="1082157"/>
                  </a:cubicBezTo>
                  <a:cubicBezTo>
                    <a:pt x="2705562" y="1066300"/>
                    <a:pt x="2711473" y="1052965"/>
                    <a:pt x="2716662" y="1041288"/>
                  </a:cubicBezTo>
                  <a:cubicBezTo>
                    <a:pt x="2720987" y="1031486"/>
                    <a:pt x="2725096" y="1022332"/>
                    <a:pt x="2724735" y="1012457"/>
                  </a:cubicBezTo>
                  <a:cubicBezTo>
                    <a:pt x="2724014" y="992203"/>
                    <a:pt x="2718176" y="983913"/>
                    <a:pt x="2700589" y="978508"/>
                  </a:cubicBezTo>
                  <a:cubicBezTo>
                    <a:pt x="2673487" y="970146"/>
                    <a:pt x="2655323" y="942612"/>
                    <a:pt x="2660008" y="917096"/>
                  </a:cubicBezTo>
                  <a:cubicBezTo>
                    <a:pt x="2661954" y="906284"/>
                    <a:pt x="2669090" y="893742"/>
                    <a:pt x="2676658" y="880480"/>
                  </a:cubicBezTo>
                  <a:cubicBezTo>
                    <a:pt x="2683794" y="868010"/>
                    <a:pt x="2691867" y="853811"/>
                    <a:pt x="2692299" y="845738"/>
                  </a:cubicBezTo>
                  <a:cubicBezTo>
                    <a:pt x="2693741" y="815392"/>
                    <a:pt x="2690858" y="796580"/>
                    <a:pt x="2683722" y="789660"/>
                  </a:cubicBezTo>
                  <a:cubicBezTo>
                    <a:pt x="2682281" y="788291"/>
                    <a:pt x="2680262" y="786921"/>
                    <a:pt x="2675866" y="787282"/>
                  </a:cubicBezTo>
                  <a:cubicBezTo>
                    <a:pt x="2658423" y="788795"/>
                    <a:pt x="2627717" y="788651"/>
                    <a:pt x="2618490" y="770631"/>
                  </a:cubicBezTo>
                  <a:cubicBezTo>
                    <a:pt x="2615103" y="764072"/>
                    <a:pt x="2613661" y="753332"/>
                    <a:pt x="2625770" y="739349"/>
                  </a:cubicBezTo>
                  <a:lnTo>
                    <a:pt x="2630167" y="734303"/>
                  </a:lnTo>
                  <a:cubicBezTo>
                    <a:pt x="2643358" y="719095"/>
                    <a:pt x="2665342" y="693723"/>
                    <a:pt x="2665919" y="685938"/>
                  </a:cubicBezTo>
                  <a:cubicBezTo>
                    <a:pt x="2665991" y="683992"/>
                    <a:pt x="2666207" y="681686"/>
                    <a:pt x="2666423" y="679307"/>
                  </a:cubicBezTo>
                  <a:cubicBezTo>
                    <a:pt x="2667793" y="665035"/>
                    <a:pt x="2667648" y="655016"/>
                    <a:pt x="2654602" y="648313"/>
                  </a:cubicBezTo>
                  <a:cubicBezTo>
                    <a:pt x="2629230" y="644349"/>
                    <a:pt x="2618563" y="652710"/>
                    <a:pt x="2602561" y="665180"/>
                  </a:cubicBezTo>
                  <a:cubicBezTo>
                    <a:pt x="2599029" y="667919"/>
                    <a:pt x="2595353" y="670802"/>
                    <a:pt x="2591461" y="673541"/>
                  </a:cubicBezTo>
                  <a:cubicBezTo>
                    <a:pt x="2566810" y="691056"/>
                    <a:pt x="2533653" y="690479"/>
                    <a:pt x="2512102" y="672820"/>
                  </a:cubicBezTo>
                  <a:cubicBezTo>
                    <a:pt x="2477071" y="675271"/>
                    <a:pt x="2459196" y="670946"/>
                    <a:pt x="2450906" y="658332"/>
                  </a:cubicBezTo>
                  <a:cubicBezTo>
                    <a:pt x="2441536" y="644133"/>
                    <a:pt x="2449249" y="625464"/>
                    <a:pt x="2457033" y="610832"/>
                  </a:cubicBezTo>
                  <a:cubicBezTo>
                    <a:pt x="2458259" y="608453"/>
                    <a:pt x="2457898" y="607805"/>
                    <a:pt x="2457682" y="607372"/>
                  </a:cubicBezTo>
                  <a:cubicBezTo>
                    <a:pt x="2449249" y="591659"/>
                    <a:pt x="2373061" y="584235"/>
                    <a:pt x="2340481" y="581063"/>
                  </a:cubicBezTo>
                  <a:cubicBezTo>
                    <a:pt x="2333057" y="580342"/>
                    <a:pt x="2326282" y="579694"/>
                    <a:pt x="2320443" y="579045"/>
                  </a:cubicBezTo>
                  <a:cubicBezTo>
                    <a:pt x="2296657" y="576378"/>
                    <a:pt x="2280079" y="587550"/>
                    <a:pt x="2260978" y="600452"/>
                  </a:cubicBezTo>
                  <a:cubicBezTo>
                    <a:pt x="2245048" y="611192"/>
                    <a:pt x="2228543" y="622293"/>
                    <a:pt x="2207063" y="625248"/>
                  </a:cubicBezTo>
                  <a:cubicBezTo>
                    <a:pt x="2124748" y="634330"/>
                    <a:pt x="2118838" y="582289"/>
                    <a:pt x="2115955" y="557277"/>
                  </a:cubicBezTo>
                  <a:lnTo>
                    <a:pt x="2115522" y="553817"/>
                  </a:lnTo>
                  <a:cubicBezTo>
                    <a:pt x="2110981" y="506245"/>
                    <a:pt x="2091664" y="507759"/>
                    <a:pt x="2074509" y="509128"/>
                  </a:cubicBezTo>
                  <a:cubicBezTo>
                    <a:pt x="2072491" y="509272"/>
                    <a:pt x="2070617" y="509417"/>
                    <a:pt x="2068959" y="509489"/>
                  </a:cubicBezTo>
                  <a:cubicBezTo>
                    <a:pt x="2049786" y="510137"/>
                    <a:pt x="2027802" y="497451"/>
                    <a:pt x="2022756" y="459898"/>
                  </a:cubicBezTo>
                  <a:cubicBezTo>
                    <a:pt x="2019080" y="432364"/>
                    <a:pt x="2014972" y="422129"/>
                    <a:pt x="1986284" y="423931"/>
                  </a:cubicBezTo>
                  <a:cubicBezTo>
                    <a:pt x="1969850" y="424940"/>
                    <a:pt x="1957237" y="421336"/>
                    <a:pt x="1948515" y="413047"/>
                  </a:cubicBezTo>
                  <a:cubicBezTo>
                    <a:pt x="1934459" y="399712"/>
                    <a:pt x="1934604" y="378305"/>
                    <a:pt x="1934820" y="361150"/>
                  </a:cubicBezTo>
                  <a:cubicBezTo>
                    <a:pt x="1934892" y="354374"/>
                    <a:pt x="1932297" y="348320"/>
                    <a:pt x="1927108" y="343058"/>
                  </a:cubicBezTo>
                  <a:cubicBezTo>
                    <a:pt x="1920044" y="335922"/>
                    <a:pt x="1910457" y="332751"/>
                    <a:pt x="1904114" y="332751"/>
                  </a:cubicBezTo>
                  <a:cubicBezTo>
                    <a:pt x="1904114" y="332751"/>
                    <a:pt x="1904042" y="332751"/>
                    <a:pt x="1904042" y="332751"/>
                  </a:cubicBezTo>
                  <a:cubicBezTo>
                    <a:pt x="1886383" y="332174"/>
                    <a:pt x="1877229" y="347815"/>
                    <a:pt x="1865624" y="372034"/>
                  </a:cubicBezTo>
                  <a:lnTo>
                    <a:pt x="1862453" y="378593"/>
                  </a:lnTo>
                  <a:cubicBezTo>
                    <a:pt x="1848397" y="406992"/>
                    <a:pt x="1819854" y="406488"/>
                    <a:pt x="1796933" y="406127"/>
                  </a:cubicBezTo>
                  <a:lnTo>
                    <a:pt x="1792464" y="406055"/>
                  </a:lnTo>
                  <a:cubicBezTo>
                    <a:pt x="1763199" y="405695"/>
                    <a:pt x="1739197" y="364826"/>
                    <a:pt x="1734656" y="356609"/>
                  </a:cubicBezTo>
                  <a:lnTo>
                    <a:pt x="1733287" y="354158"/>
                  </a:lnTo>
                  <a:lnTo>
                    <a:pt x="1729250" y="237534"/>
                  </a:lnTo>
                  <a:cubicBezTo>
                    <a:pt x="1728674" y="219947"/>
                    <a:pt x="1728890" y="208630"/>
                    <a:pt x="1740855" y="197674"/>
                  </a:cubicBezTo>
                  <a:cubicBezTo>
                    <a:pt x="1746982" y="191980"/>
                    <a:pt x="1747558" y="180591"/>
                    <a:pt x="1746765" y="172014"/>
                  </a:cubicBezTo>
                  <a:lnTo>
                    <a:pt x="1724205" y="172807"/>
                  </a:lnTo>
                  <a:cubicBezTo>
                    <a:pt x="1720240" y="177132"/>
                    <a:pt x="1713249" y="184916"/>
                    <a:pt x="1705752" y="193566"/>
                  </a:cubicBezTo>
                  <a:cubicBezTo>
                    <a:pt x="1676272" y="237318"/>
                    <a:pt x="1611329" y="232344"/>
                    <a:pt x="1589921" y="230687"/>
                  </a:cubicBezTo>
                  <a:cubicBezTo>
                    <a:pt x="1565270" y="228812"/>
                    <a:pt x="1560225" y="232921"/>
                    <a:pt x="1543646" y="246616"/>
                  </a:cubicBezTo>
                  <a:lnTo>
                    <a:pt x="1542277" y="247769"/>
                  </a:lnTo>
                  <a:cubicBezTo>
                    <a:pt x="1515392" y="269825"/>
                    <a:pt x="1432140" y="235948"/>
                    <a:pt x="1381541" y="204882"/>
                  </a:cubicBezTo>
                  <a:cubicBezTo>
                    <a:pt x="1323445" y="169131"/>
                    <a:pt x="1342257" y="136407"/>
                    <a:pt x="1360133" y="107359"/>
                  </a:cubicBezTo>
                  <a:cubicBezTo>
                    <a:pt x="1359196" y="105485"/>
                    <a:pt x="1358259" y="103467"/>
                    <a:pt x="1357178" y="101304"/>
                  </a:cubicBezTo>
                  <a:cubicBezTo>
                    <a:pt x="1350258" y="86672"/>
                    <a:pt x="1340744" y="66706"/>
                    <a:pt x="1324310" y="62454"/>
                  </a:cubicBezTo>
                  <a:cubicBezTo>
                    <a:pt x="1312417" y="59354"/>
                    <a:pt x="1296992" y="64544"/>
                    <a:pt x="1278395" y="77807"/>
                  </a:cubicBezTo>
                  <a:cubicBezTo>
                    <a:pt x="1236157" y="108512"/>
                    <a:pt x="1216768" y="93952"/>
                    <a:pt x="1200478" y="76365"/>
                  </a:cubicBezTo>
                  <a:lnTo>
                    <a:pt x="1197883" y="73626"/>
                  </a:lnTo>
                  <a:cubicBezTo>
                    <a:pt x="1186062" y="61156"/>
                    <a:pt x="1151031" y="60796"/>
                    <a:pt x="1139571" y="60652"/>
                  </a:cubicBezTo>
                  <a:cubicBezTo>
                    <a:pt x="1125948" y="60508"/>
                    <a:pt x="1114199" y="55678"/>
                    <a:pt x="1105622" y="46741"/>
                  </a:cubicBezTo>
                  <a:cubicBezTo>
                    <a:pt x="1095963" y="36650"/>
                    <a:pt x="1090485" y="21657"/>
                    <a:pt x="1089332" y="2051"/>
                  </a:cubicBezTo>
                  <a:cubicBezTo>
                    <a:pt x="1084070" y="2556"/>
                    <a:pt x="1080106" y="2916"/>
                    <a:pt x="1077295" y="3133"/>
                  </a:cubicBezTo>
                  <a:cubicBezTo>
                    <a:pt x="1071600" y="11566"/>
                    <a:pt x="1059419" y="25838"/>
                    <a:pt x="1041183" y="26919"/>
                  </a:cubicBezTo>
                  <a:cubicBezTo>
                    <a:pt x="1025542" y="27856"/>
                    <a:pt x="1010477" y="18918"/>
                    <a:pt x="996350" y="177"/>
                  </a:cubicBezTo>
                  <a:cubicBezTo>
                    <a:pt x="976023" y="-183"/>
                    <a:pt x="962472" y="105"/>
                    <a:pt x="957643" y="177"/>
                  </a:cubicBezTo>
                  <a:cubicBezTo>
                    <a:pt x="952886" y="2556"/>
                    <a:pt x="932488" y="15530"/>
                    <a:pt x="929604" y="66634"/>
                  </a:cubicBezTo>
                  <a:lnTo>
                    <a:pt x="929028" y="69590"/>
                  </a:lnTo>
                  <a:cubicBezTo>
                    <a:pt x="926289" y="78167"/>
                    <a:pt x="922685" y="84798"/>
                    <a:pt x="919513" y="90709"/>
                  </a:cubicBezTo>
                  <a:cubicBezTo>
                    <a:pt x="915477" y="98277"/>
                    <a:pt x="912522" y="103755"/>
                    <a:pt x="912233" y="110891"/>
                  </a:cubicBezTo>
                  <a:cubicBezTo>
                    <a:pt x="911657" y="128046"/>
                    <a:pt x="889745" y="155364"/>
                    <a:pt x="869923" y="158103"/>
                  </a:cubicBezTo>
                  <a:cubicBezTo>
                    <a:pt x="858462" y="159617"/>
                    <a:pt x="849020" y="153129"/>
                    <a:pt x="845272" y="141092"/>
                  </a:cubicBezTo>
                  <a:cubicBezTo>
                    <a:pt x="840659" y="126388"/>
                    <a:pt x="836622" y="124514"/>
                    <a:pt x="791501" y="131434"/>
                  </a:cubicBezTo>
                  <a:lnTo>
                    <a:pt x="790420" y="131578"/>
                  </a:lnTo>
                  <a:cubicBezTo>
                    <a:pt x="740397" y="139290"/>
                    <a:pt x="704862" y="136695"/>
                    <a:pt x="673723" y="36217"/>
                  </a:cubicBezTo>
                  <a:cubicBezTo>
                    <a:pt x="661614" y="36866"/>
                    <a:pt x="653974" y="41190"/>
                    <a:pt x="645901" y="45659"/>
                  </a:cubicBezTo>
                  <a:cubicBezTo>
                    <a:pt x="642225" y="47750"/>
                    <a:pt x="638405" y="49840"/>
                    <a:pt x="634224" y="51642"/>
                  </a:cubicBezTo>
                  <a:cubicBezTo>
                    <a:pt x="618295" y="58417"/>
                    <a:pt x="597536" y="54669"/>
                    <a:pt x="570867" y="40181"/>
                  </a:cubicBezTo>
                  <a:cubicBezTo>
                    <a:pt x="556379" y="32325"/>
                    <a:pt x="532521" y="35424"/>
                    <a:pt x="523583" y="51210"/>
                  </a:cubicBezTo>
                  <a:cubicBezTo>
                    <a:pt x="508951" y="77014"/>
                    <a:pt x="498715" y="79104"/>
                    <a:pt x="481849" y="80690"/>
                  </a:cubicBezTo>
                  <a:cubicBezTo>
                    <a:pt x="470821" y="81699"/>
                    <a:pt x="447683" y="111900"/>
                    <a:pt x="435214" y="128118"/>
                  </a:cubicBezTo>
                  <a:cubicBezTo>
                    <a:pt x="413734" y="156085"/>
                    <a:pt x="380578" y="193350"/>
                    <a:pt x="340790" y="193350"/>
                  </a:cubicBezTo>
                  <a:cubicBezTo>
                    <a:pt x="340790" y="193350"/>
                    <a:pt x="340790" y="193350"/>
                    <a:pt x="340718" y="193350"/>
                  </a:cubicBezTo>
                  <a:cubicBezTo>
                    <a:pt x="318662" y="193350"/>
                    <a:pt x="298480" y="181673"/>
                    <a:pt x="280892" y="158607"/>
                  </a:cubicBezTo>
                  <a:lnTo>
                    <a:pt x="279739" y="156733"/>
                  </a:lnTo>
                  <a:cubicBezTo>
                    <a:pt x="247087" y="92078"/>
                    <a:pt x="238366" y="80257"/>
                    <a:pt x="221427" y="77807"/>
                  </a:cubicBezTo>
                  <a:cubicBezTo>
                    <a:pt x="204200" y="75356"/>
                    <a:pt x="182288" y="73987"/>
                    <a:pt x="154393" y="73626"/>
                  </a:cubicBezTo>
                  <a:cubicBezTo>
                    <a:pt x="138536" y="73410"/>
                    <a:pt x="101415" y="72905"/>
                    <a:pt x="84116" y="41263"/>
                  </a:cubicBezTo>
                  <a:cubicBezTo>
                    <a:pt x="80584" y="34775"/>
                    <a:pt x="67394" y="26991"/>
                    <a:pt x="51897" y="29297"/>
                  </a:cubicBezTo>
                  <a:cubicBezTo>
                    <a:pt x="37986" y="31316"/>
                    <a:pt x="13479" y="43065"/>
                    <a:pt x="0" y="96691"/>
                  </a:cubicBezTo>
                  <a:lnTo>
                    <a:pt x="6703" y="107647"/>
                  </a:lnTo>
                  <a:lnTo>
                    <a:pt x="11605" y="114567"/>
                  </a:lnTo>
                  <a:lnTo>
                    <a:pt x="2379" y="121991"/>
                  </a:lnTo>
                  <a:lnTo>
                    <a:pt x="7496" y="131289"/>
                  </a:lnTo>
                  <a:lnTo>
                    <a:pt x="30057" y="168843"/>
                  </a:lnTo>
                  <a:lnTo>
                    <a:pt x="55645" y="225208"/>
                  </a:lnTo>
                  <a:lnTo>
                    <a:pt x="70349" y="241498"/>
                  </a:lnTo>
                  <a:lnTo>
                    <a:pt x="96442" y="242940"/>
                  </a:lnTo>
                  <a:lnTo>
                    <a:pt x="122679" y="249355"/>
                  </a:lnTo>
                  <a:lnTo>
                    <a:pt x="125057" y="251662"/>
                  </a:lnTo>
                  <a:lnTo>
                    <a:pt x="140266" y="277178"/>
                  </a:lnTo>
                  <a:lnTo>
                    <a:pt x="153456" y="317398"/>
                  </a:lnTo>
                  <a:lnTo>
                    <a:pt x="163836" y="345725"/>
                  </a:lnTo>
                  <a:lnTo>
                    <a:pt x="150501" y="370088"/>
                  </a:lnTo>
                  <a:lnTo>
                    <a:pt x="137239" y="396829"/>
                  </a:lnTo>
                  <a:lnTo>
                    <a:pt x="154321" y="482171"/>
                  </a:lnTo>
                  <a:lnTo>
                    <a:pt x="209678" y="647448"/>
                  </a:lnTo>
                  <a:lnTo>
                    <a:pt x="215372" y="742881"/>
                  </a:lnTo>
                  <a:lnTo>
                    <a:pt x="225968" y="776109"/>
                  </a:lnTo>
                  <a:lnTo>
                    <a:pt x="230797" y="780650"/>
                  </a:lnTo>
                  <a:lnTo>
                    <a:pt x="257899" y="813158"/>
                  </a:lnTo>
                  <a:lnTo>
                    <a:pt x="284496" y="831394"/>
                  </a:lnTo>
                  <a:lnTo>
                    <a:pt x="368685" y="871542"/>
                  </a:lnTo>
                  <a:lnTo>
                    <a:pt x="402057" y="879903"/>
                  </a:lnTo>
                  <a:lnTo>
                    <a:pt x="430240" y="876516"/>
                  </a:lnTo>
                  <a:lnTo>
                    <a:pt x="446818" y="873560"/>
                  </a:lnTo>
                  <a:lnTo>
                    <a:pt x="465415" y="865848"/>
                  </a:lnTo>
                  <a:lnTo>
                    <a:pt x="528340" y="839539"/>
                  </a:lnTo>
                  <a:lnTo>
                    <a:pt x="546792" y="824691"/>
                  </a:lnTo>
                  <a:lnTo>
                    <a:pt x="553640" y="819717"/>
                  </a:lnTo>
                  <a:lnTo>
                    <a:pt x="565028" y="807464"/>
                  </a:lnTo>
                  <a:lnTo>
                    <a:pt x="571876" y="799895"/>
                  </a:lnTo>
                  <a:lnTo>
                    <a:pt x="576489" y="797373"/>
                  </a:lnTo>
                  <a:lnTo>
                    <a:pt x="592634" y="787065"/>
                  </a:lnTo>
                  <a:lnTo>
                    <a:pt x="599770" y="786849"/>
                  </a:lnTo>
                  <a:lnTo>
                    <a:pt x="618511" y="783822"/>
                  </a:lnTo>
                  <a:lnTo>
                    <a:pt x="637684" y="790453"/>
                  </a:lnTo>
                  <a:lnTo>
                    <a:pt x="647271" y="792471"/>
                  </a:lnTo>
                  <a:lnTo>
                    <a:pt x="659596" y="808833"/>
                  </a:lnTo>
                  <a:lnTo>
                    <a:pt x="658010" y="832619"/>
                  </a:lnTo>
                  <a:lnTo>
                    <a:pt x="655776" y="835070"/>
                  </a:lnTo>
                  <a:lnTo>
                    <a:pt x="640351" y="866785"/>
                  </a:lnTo>
                  <a:lnTo>
                    <a:pt x="664570" y="882570"/>
                  </a:lnTo>
                  <a:lnTo>
                    <a:pt x="784942" y="878462"/>
                  </a:lnTo>
                  <a:lnTo>
                    <a:pt x="827757" y="886463"/>
                  </a:lnTo>
                  <a:lnTo>
                    <a:pt x="871076" y="906717"/>
                  </a:lnTo>
                  <a:lnTo>
                    <a:pt x="907764" y="945928"/>
                  </a:lnTo>
                  <a:lnTo>
                    <a:pt x="940488" y="1002294"/>
                  </a:lnTo>
                  <a:lnTo>
                    <a:pt x="960959" y="1116179"/>
                  </a:lnTo>
                  <a:lnTo>
                    <a:pt x="965716" y="1254499"/>
                  </a:lnTo>
                  <a:lnTo>
                    <a:pt x="986403" y="1375664"/>
                  </a:lnTo>
                  <a:lnTo>
                    <a:pt x="1054590" y="1435345"/>
                  </a:lnTo>
                  <a:lnTo>
                    <a:pt x="1061077" y="1416172"/>
                  </a:lnTo>
                  <a:lnTo>
                    <a:pt x="1063383" y="1413721"/>
                  </a:lnTo>
                  <a:lnTo>
                    <a:pt x="1065762" y="1416028"/>
                  </a:lnTo>
                  <a:lnTo>
                    <a:pt x="1074988" y="1408388"/>
                  </a:lnTo>
                  <a:lnTo>
                    <a:pt x="1077150" y="1403558"/>
                  </a:lnTo>
                  <a:lnTo>
                    <a:pt x="1079313" y="1398513"/>
                  </a:lnTo>
                  <a:lnTo>
                    <a:pt x="1081475" y="1393683"/>
                  </a:lnTo>
                  <a:lnTo>
                    <a:pt x="1088034" y="1376889"/>
                  </a:lnTo>
                  <a:lnTo>
                    <a:pt x="1119173" y="1318433"/>
                  </a:lnTo>
                  <a:lnTo>
                    <a:pt x="1132723" y="1301206"/>
                  </a:lnTo>
                  <a:lnTo>
                    <a:pt x="1146635" y="1293638"/>
                  </a:lnTo>
                  <a:lnTo>
                    <a:pt x="1158312" y="1288304"/>
                  </a:lnTo>
                  <a:lnTo>
                    <a:pt x="1240698" y="1278357"/>
                  </a:lnTo>
                  <a:lnTo>
                    <a:pt x="1318904" y="1285204"/>
                  </a:lnTo>
                  <a:lnTo>
                    <a:pt x="1357466" y="1305603"/>
                  </a:lnTo>
                  <a:lnTo>
                    <a:pt x="1371954" y="1314540"/>
                  </a:lnTo>
                  <a:lnTo>
                    <a:pt x="1391271" y="1325785"/>
                  </a:lnTo>
                  <a:lnTo>
                    <a:pt x="1417652" y="1336741"/>
                  </a:lnTo>
                  <a:lnTo>
                    <a:pt x="1424788" y="1339047"/>
                  </a:lnTo>
                  <a:lnTo>
                    <a:pt x="1467243" y="1337606"/>
                  </a:lnTo>
                  <a:lnTo>
                    <a:pt x="1506886" y="1319442"/>
                  </a:lnTo>
                  <a:lnTo>
                    <a:pt x="1583651" y="1283330"/>
                  </a:lnTo>
                  <a:lnTo>
                    <a:pt x="1604770" y="1280231"/>
                  </a:lnTo>
                  <a:lnTo>
                    <a:pt x="1621276" y="1277131"/>
                  </a:lnTo>
                  <a:lnTo>
                    <a:pt x="1657171" y="1292917"/>
                  </a:lnTo>
                  <a:lnTo>
                    <a:pt x="1659550" y="1292845"/>
                  </a:lnTo>
                  <a:lnTo>
                    <a:pt x="1723340" y="1359806"/>
                  </a:lnTo>
                  <a:lnTo>
                    <a:pt x="1737828" y="1368744"/>
                  </a:lnTo>
                  <a:lnTo>
                    <a:pt x="1764353" y="1384674"/>
                  </a:lnTo>
                  <a:lnTo>
                    <a:pt x="1803276" y="1416677"/>
                  </a:lnTo>
                  <a:lnTo>
                    <a:pt x="1815961" y="1442697"/>
                  </a:lnTo>
                  <a:lnTo>
                    <a:pt x="1856758" y="1526958"/>
                  </a:lnTo>
                  <a:lnTo>
                    <a:pt x="1868723" y="1531499"/>
                  </a:lnTo>
                  <a:lnTo>
                    <a:pt x="1892654" y="1540148"/>
                  </a:lnTo>
                  <a:lnTo>
                    <a:pt x="1901880" y="1532724"/>
                  </a:lnTo>
                  <a:lnTo>
                    <a:pt x="1906421" y="1527679"/>
                  </a:lnTo>
                  <a:lnTo>
                    <a:pt x="1905123" y="1489549"/>
                  </a:lnTo>
                  <a:lnTo>
                    <a:pt x="1928405" y="1479313"/>
                  </a:lnTo>
                  <a:lnTo>
                    <a:pt x="1945199" y="1485728"/>
                  </a:lnTo>
                  <a:lnTo>
                    <a:pt x="1954786" y="1490342"/>
                  </a:lnTo>
                  <a:lnTo>
                    <a:pt x="1971652" y="1499207"/>
                  </a:lnTo>
                  <a:lnTo>
                    <a:pt x="1995943" y="1517371"/>
                  </a:lnTo>
                  <a:lnTo>
                    <a:pt x="2008485" y="1538490"/>
                  </a:lnTo>
                  <a:lnTo>
                    <a:pt x="2006611" y="1552978"/>
                  </a:lnTo>
                  <a:lnTo>
                    <a:pt x="2004664" y="1567250"/>
                  </a:lnTo>
                  <a:lnTo>
                    <a:pt x="1991186" y="1586927"/>
                  </a:lnTo>
                  <a:lnTo>
                    <a:pt x="1988879" y="1589378"/>
                  </a:lnTo>
                  <a:lnTo>
                    <a:pt x="1945344" y="1626715"/>
                  </a:lnTo>
                  <a:lnTo>
                    <a:pt x="1927396" y="1656124"/>
                  </a:lnTo>
                  <a:lnTo>
                    <a:pt x="1927468" y="1658502"/>
                  </a:lnTo>
                  <a:lnTo>
                    <a:pt x="1918818" y="1680126"/>
                  </a:lnTo>
                  <a:lnTo>
                    <a:pt x="1911250" y="1735266"/>
                  </a:lnTo>
                  <a:lnTo>
                    <a:pt x="1898564" y="1778802"/>
                  </a:lnTo>
                  <a:lnTo>
                    <a:pt x="1877517" y="1853692"/>
                  </a:lnTo>
                  <a:lnTo>
                    <a:pt x="1877805" y="1863279"/>
                  </a:lnTo>
                  <a:lnTo>
                    <a:pt x="1874562" y="1908689"/>
                  </a:lnTo>
                  <a:lnTo>
                    <a:pt x="1891428" y="1915464"/>
                  </a:lnTo>
                  <a:lnTo>
                    <a:pt x="1903393" y="1919789"/>
                  </a:lnTo>
                  <a:lnTo>
                    <a:pt x="1940586" y="1901697"/>
                  </a:lnTo>
                  <a:lnTo>
                    <a:pt x="1959327" y="1898742"/>
                  </a:lnTo>
                  <a:lnTo>
                    <a:pt x="1978644" y="1907752"/>
                  </a:lnTo>
                  <a:lnTo>
                    <a:pt x="2013747" y="2035332"/>
                  </a:lnTo>
                  <a:lnTo>
                    <a:pt x="2018864" y="2047081"/>
                  </a:lnTo>
                  <a:lnTo>
                    <a:pt x="2026577" y="2063731"/>
                  </a:lnTo>
                  <a:lnTo>
                    <a:pt x="2039190" y="2087012"/>
                  </a:lnTo>
                  <a:lnTo>
                    <a:pt x="2039839" y="2106114"/>
                  </a:lnTo>
                  <a:lnTo>
                    <a:pt x="2021243" y="2116493"/>
                  </a:lnTo>
                  <a:lnTo>
                    <a:pt x="1995655" y="2129179"/>
                  </a:lnTo>
                  <a:lnTo>
                    <a:pt x="1984194" y="2139054"/>
                  </a:lnTo>
                  <a:lnTo>
                    <a:pt x="1954209" y="2161615"/>
                  </a:lnTo>
                  <a:lnTo>
                    <a:pt x="1940514" y="2174156"/>
                  </a:lnTo>
                  <a:lnTo>
                    <a:pt x="1919827" y="2193834"/>
                  </a:lnTo>
                  <a:lnTo>
                    <a:pt x="1906277" y="2211133"/>
                  </a:lnTo>
                  <a:lnTo>
                    <a:pt x="1906349" y="2213440"/>
                  </a:lnTo>
                  <a:lnTo>
                    <a:pt x="1899862" y="2232829"/>
                  </a:lnTo>
                  <a:lnTo>
                    <a:pt x="1893951" y="2266418"/>
                  </a:lnTo>
                  <a:lnTo>
                    <a:pt x="1903537" y="2268508"/>
                  </a:lnTo>
                  <a:lnTo>
                    <a:pt x="1909088" y="2292222"/>
                  </a:lnTo>
                  <a:lnTo>
                    <a:pt x="1914494" y="2313558"/>
                  </a:lnTo>
                  <a:lnTo>
                    <a:pt x="1915070" y="2330352"/>
                  </a:lnTo>
                  <a:lnTo>
                    <a:pt x="1918386" y="2356300"/>
                  </a:lnTo>
                  <a:lnTo>
                    <a:pt x="1904114" y="2356805"/>
                  </a:lnTo>
                  <a:lnTo>
                    <a:pt x="2010070" y="2410432"/>
                  </a:lnTo>
                  <a:lnTo>
                    <a:pt x="2014900" y="2412594"/>
                  </a:lnTo>
                  <a:lnTo>
                    <a:pt x="2036379" y="2419153"/>
                  </a:lnTo>
                  <a:lnTo>
                    <a:pt x="2125613" y="2401638"/>
                  </a:lnTo>
                  <a:lnTo>
                    <a:pt x="2179673" y="2392628"/>
                  </a:lnTo>
                  <a:lnTo>
                    <a:pt x="2236183" y="2398251"/>
                  </a:lnTo>
                  <a:lnTo>
                    <a:pt x="2391297" y="2436236"/>
                  </a:lnTo>
                  <a:lnTo>
                    <a:pt x="2391153" y="2435659"/>
                  </a:lnTo>
                  <a:cubicBezTo>
                    <a:pt x="2425246" y="2426649"/>
                    <a:pt x="2450546" y="2409206"/>
                    <a:pt x="2457754" y="2390682"/>
                  </a:cubicBezTo>
                  <a:close/>
                </a:path>
              </a:pathLst>
            </a:custGeom>
            <a:solidFill>
              <a:srgbClr val="8AA60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8" name="Vrije vorm: vorm 37">
              <a:hlinkClick r:id="" action="ppaction://noaction"/>
              <a:extLst>
                <a:ext uri="{FF2B5EF4-FFF2-40B4-BE49-F238E27FC236}">
                  <a16:creationId xmlns:a16="http://schemas.microsoft.com/office/drawing/2014/main" id="{0F8100CC-822B-6452-0877-F734C2E78B7D}"/>
                </a:ext>
              </a:extLst>
            </p:cNvPr>
            <p:cNvSpPr/>
            <p:nvPr/>
          </p:nvSpPr>
          <p:spPr>
            <a:xfrm>
              <a:off x="5839297" y="2669274"/>
              <a:ext cx="1278663" cy="1575606"/>
            </a:xfrm>
            <a:custGeom>
              <a:avLst/>
              <a:gdLst>
                <a:gd name="connsiteX0" fmla="*/ 1306646 w 2065825"/>
                <a:gd name="connsiteY0" fmla="*/ 2467220 h 2545569"/>
                <a:gd name="connsiteX1" fmla="*/ 1345352 w 2065825"/>
                <a:gd name="connsiteY1" fmla="*/ 2422386 h 2545569"/>
                <a:gd name="connsiteX2" fmla="*/ 1432857 w 2065825"/>
                <a:gd name="connsiteY2" fmla="*/ 2256821 h 2545569"/>
                <a:gd name="connsiteX3" fmla="*/ 1451525 w 2065825"/>
                <a:gd name="connsiteY3" fmla="*/ 2210185 h 2545569"/>
                <a:gd name="connsiteX4" fmla="*/ 1451237 w 2065825"/>
                <a:gd name="connsiteY4" fmla="*/ 2204563 h 2545569"/>
                <a:gd name="connsiteX5" fmla="*/ 1555895 w 2065825"/>
                <a:gd name="connsiteY5" fmla="*/ 2127438 h 2545569"/>
                <a:gd name="connsiteX6" fmla="*/ 1570816 w 2065825"/>
                <a:gd name="connsiteY6" fmla="*/ 2114536 h 2545569"/>
                <a:gd name="connsiteX7" fmla="*/ 1546958 w 2065825"/>
                <a:gd name="connsiteY7" fmla="*/ 2085056 h 2545569"/>
                <a:gd name="connsiteX8" fmla="*/ 1540326 w 2065825"/>
                <a:gd name="connsiteY8" fmla="*/ 2082029 h 2545569"/>
                <a:gd name="connsiteX9" fmla="*/ 1540110 w 2065825"/>
                <a:gd name="connsiteY9" fmla="*/ 2074749 h 2545569"/>
                <a:gd name="connsiteX10" fmla="*/ 1539317 w 2065825"/>
                <a:gd name="connsiteY10" fmla="*/ 1998417 h 2545569"/>
                <a:gd name="connsiteX11" fmla="*/ 1500539 w 2065825"/>
                <a:gd name="connsiteY11" fmla="*/ 1972684 h 2545569"/>
                <a:gd name="connsiteX12" fmla="*/ 1427955 w 2065825"/>
                <a:gd name="connsiteY12" fmla="*/ 1970522 h 2545569"/>
                <a:gd name="connsiteX13" fmla="*/ 1379662 w 2065825"/>
                <a:gd name="connsiteY13" fmla="*/ 1969945 h 2545569"/>
                <a:gd name="connsiteX14" fmla="*/ 1352488 w 2065825"/>
                <a:gd name="connsiteY14" fmla="*/ 1921508 h 2545569"/>
                <a:gd name="connsiteX15" fmla="*/ 1343118 w 2065825"/>
                <a:gd name="connsiteY15" fmla="*/ 1886550 h 2545569"/>
                <a:gd name="connsiteX16" fmla="*/ 1337928 w 2065825"/>
                <a:gd name="connsiteY16" fmla="*/ 1882657 h 2545569"/>
                <a:gd name="connsiteX17" fmla="*/ 1338793 w 2065825"/>
                <a:gd name="connsiteY17" fmla="*/ 1876531 h 2545569"/>
                <a:gd name="connsiteX18" fmla="*/ 1310826 w 2065825"/>
                <a:gd name="connsiteY18" fmla="*/ 1835229 h 2545569"/>
                <a:gd name="connsiteX19" fmla="*/ 1306430 w 2065825"/>
                <a:gd name="connsiteY19" fmla="*/ 1832490 h 2545569"/>
                <a:gd name="connsiteX20" fmla="*/ 1305493 w 2065825"/>
                <a:gd name="connsiteY20" fmla="*/ 1827373 h 2545569"/>
                <a:gd name="connsiteX21" fmla="*/ 1302753 w 2065825"/>
                <a:gd name="connsiteY21" fmla="*/ 1800127 h 2545569"/>
                <a:gd name="connsiteX22" fmla="*/ 1302321 w 2065825"/>
                <a:gd name="connsiteY22" fmla="*/ 1788450 h 2545569"/>
                <a:gd name="connsiteX23" fmla="*/ 1313998 w 2065825"/>
                <a:gd name="connsiteY23" fmla="*/ 1787945 h 2545569"/>
                <a:gd name="connsiteX24" fmla="*/ 1444894 w 2065825"/>
                <a:gd name="connsiteY24" fmla="*/ 1682205 h 2545569"/>
                <a:gd name="connsiteX25" fmla="*/ 1441867 w 2065825"/>
                <a:gd name="connsiteY25" fmla="*/ 1578556 h 2545569"/>
                <a:gd name="connsiteX26" fmla="*/ 1443452 w 2065825"/>
                <a:gd name="connsiteY26" fmla="*/ 1575744 h 2545569"/>
                <a:gd name="connsiteX27" fmla="*/ 1452102 w 2065825"/>
                <a:gd name="connsiteY27" fmla="*/ 1564572 h 2545569"/>
                <a:gd name="connsiteX28" fmla="*/ 1467238 w 2065825"/>
                <a:gd name="connsiteY28" fmla="*/ 1553760 h 2545569"/>
                <a:gd name="connsiteX29" fmla="*/ 1503854 w 2065825"/>
                <a:gd name="connsiteY29" fmla="*/ 1590232 h 2545569"/>
                <a:gd name="connsiteX30" fmla="*/ 1506449 w 2065825"/>
                <a:gd name="connsiteY30" fmla="*/ 1594773 h 2545569"/>
                <a:gd name="connsiteX31" fmla="*/ 1529587 w 2065825"/>
                <a:gd name="connsiteY31" fmla="*/ 1591891 h 2545569"/>
                <a:gd name="connsiteX32" fmla="*/ 1560076 w 2065825"/>
                <a:gd name="connsiteY32" fmla="*/ 1576970 h 2545569"/>
                <a:gd name="connsiteX33" fmla="*/ 1575069 w 2065825"/>
                <a:gd name="connsiteY33" fmla="*/ 1572285 h 2545569"/>
                <a:gd name="connsiteX34" fmla="*/ 1601233 w 2065825"/>
                <a:gd name="connsiteY34" fmla="*/ 1591169 h 2545569"/>
                <a:gd name="connsiteX35" fmla="*/ 1629488 w 2065825"/>
                <a:gd name="connsiteY35" fmla="*/ 1582881 h 2545569"/>
                <a:gd name="connsiteX36" fmla="*/ 1632444 w 2065825"/>
                <a:gd name="connsiteY36" fmla="*/ 1574015 h 2545569"/>
                <a:gd name="connsiteX37" fmla="*/ 1641742 w 2065825"/>
                <a:gd name="connsiteY37" fmla="*/ 1574952 h 2545569"/>
                <a:gd name="connsiteX38" fmla="*/ 1750365 w 2065825"/>
                <a:gd name="connsiteY38" fmla="*/ 1571708 h 2545569"/>
                <a:gd name="connsiteX39" fmla="*/ 1832607 w 2065825"/>
                <a:gd name="connsiteY39" fmla="*/ 1530695 h 2545569"/>
                <a:gd name="connsiteX40" fmla="*/ 1813362 w 2065825"/>
                <a:gd name="connsiteY40" fmla="*/ 1503377 h 2545569"/>
                <a:gd name="connsiteX41" fmla="*/ 1809830 w 2065825"/>
                <a:gd name="connsiteY41" fmla="*/ 1469356 h 2545569"/>
                <a:gd name="connsiteX42" fmla="*/ 1833544 w 2065825"/>
                <a:gd name="connsiteY42" fmla="*/ 1443696 h 2545569"/>
                <a:gd name="connsiteX43" fmla="*/ 1837725 w 2065825"/>
                <a:gd name="connsiteY43" fmla="*/ 1442254 h 2545569"/>
                <a:gd name="connsiteX44" fmla="*/ 1844573 w 2065825"/>
                <a:gd name="connsiteY44" fmla="*/ 1439731 h 2545569"/>
                <a:gd name="connsiteX45" fmla="*/ 1844861 w 2065825"/>
                <a:gd name="connsiteY45" fmla="*/ 1439011 h 2545569"/>
                <a:gd name="connsiteX46" fmla="*/ 1819705 w 2065825"/>
                <a:gd name="connsiteY46" fmla="*/ 1353164 h 2545569"/>
                <a:gd name="connsiteX47" fmla="*/ 1806659 w 2065825"/>
                <a:gd name="connsiteY47" fmla="*/ 1328802 h 2545569"/>
                <a:gd name="connsiteX48" fmla="*/ 1753464 w 2065825"/>
                <a:gd name="connsiteY48" fmla="*/ 1268471 h 2545569"/>
                <a:gd name="connsiteX49" fmla="*/ 1714974 w 2065825"/>
                <a:gd name="connsiteY49" fmla="*/ 1230125 h 2545569"/>
                <a:gd name="connsiteX50" fmla="*/ 1714974 w 2065825"/>
                <a:gd name="connsiteY50" fmla="*/ 1219457 h 2545569"/>
                <a:gd name="connsiteX51" fmla="*/ 1725570 w 2065825"/>
                <a:gd name="connsiteY51" fmla="*/ 1218449 h 2545569"/>
                <a:gd name="connsiteX52" fmla="*/ 1737895 w 2065825"/>
                <a:gd name="connsiteY52" fmla="*/ 1218160 h 2545569"/>
                <a:gd name="connsiteX53" fmla="*/ 1783233 w 2065825"/>
                <a:gd name="connsiteY53" fmla="*/ 1214124 h 2545569"/>
                <a:gd name="connsiteX54" fmla="*/ 1786621 w 2065825"/>
                <a:gd name="connsiteY54" fmla="*/ 1210880 h 2545569"/>
                <a:gd name="connsiteX55" fmla="*/ 1790874 w 2065825"/>
                <a:gd name="connsiteY55" fmla="*/ 1211168 h 2545569"/>
                <a:gd name="connsiteX56" fmla="*/ 1815020 w 2065825"/>
                <a:gd name="connsiteY56" fmla="*/ 1178661 h 2545569"/>
                <a:gd name="connsiteX57" fmla="*/ 1815380 w 2065825"/>
                <a:gd name="connsiteY57" fmla="*/ 1173110 h 2545569"/>
                <a:gd name="connsiteX58" fmla="*/ 1826697 w 2065825"/>
                <a:gd name="connsiteY58" fmla="*/ 1145936 h 2545569"/>
                <a:gd name="connsiteX59" fmla="*/ 1880972 w 2065825"/>
                <a:gd name="connsiteY59" fmla="*/ 1132674 h 2545569"/>
                <a:gd name="connsiteX60" fmla="*/ 1887243 w 2065825"/>
                <a:gd name="connsiteY60" fmla="*/ 1132746 h 2545569"/>
                <a:gd name="connsiteX61" fmla="*/ 1919102 w 2065825"/>
                <a:gd name="connsiteY61" fmla="*/ 1127557 h 2545569"/>
                <a:gd name="connsiteX62" fmla="*/ 1979000 w 2065825"/>
                <a:gd name="connsiteY62" fmla="*/ 1082940 h 2545569"/>
                <a:gd name="connsiteX63" fmla="*/ 2021887 w 2065825"/>
                <a:gd name="connsiteY63" fmla="*/ 1034502 h 2545569"/>
                <a:gd name="connsiteX64" fmla="*/ 2065639 w 2065825"/>
                <a:gd name="connsiteY64" fmla="*/ 991687 h 2545569"/>
                <a:gd name="connsiteX65" fmla="*/ 2016625 w 2065825"/>
                <a:gd name="connsiteY65" fmla="*/ 957738 h 2545569"/>
                <a:gd name="connsiteX66" fmla="*/ 2001128 w 2065825"/>
                <a:gd name="connsiteY66" fmla="*/ 953269 h 2545569"/>
                <a:gd name="connsiteX67" fmla="*/ 1977991 w 2065825"/>
                <a:gd name="connsiteY67" fmla="*/ 923140 h 2545569"/>
                <a:gd name="connsiteX68" fmla="*/ 2009561 w 2065825"/>
                <a:gd name="connsiteY68" fmla="*/ 885443 h 2545569"/>
                <a:gd name="connsiteX69" fmla="*/ 2049277 w 2065825"/>
                <a:gd name="connsiteY69" fmla="*/ 850989 h 2545569"/>
                <a:gd name="connsiteX70" fmla="*/ 2035870 w 2065825"/>
                <a:gd name="connsiteY70" fmla="*/ 824031 h 2545569"/>
                <a:gd name="connsiteX71" fmla="*/ 2055909 w 2065825"/>
                <a:gd name="connsiteY71" fmla="*/ 789001 h 2545569"/>
                <a:gd name="connsiteX72" fmla="*/ 2059152 w 2065825"/>
                <a:gd name="connsiteY72" fmla="*/ 786694 h 2545569"/>
                <a:gd name="connsiteX73" fmla="*/ 2058359 w 2065825"/>
                <a:gd name="connsiteY73" fmla="*/ 778838 h 2545569"/>
                <a:gd name="connsiteX74" fmla="*/ 2056701 w 2065825"/>
                <a:gd name="connsiteY74" fmla="*/ 756926 h 2545569"/>
                <a:gd name="connsiteX75" fmla="*/ 2051223 w 2065825"/>
                <a:gd name="connsiteY75" fmla="*/ 742654 h 2545569"/>
                <a:gd name="connsiteX76" fmla="*/ 2016769 w 2065825"/>
                <a:gd name="connsiteY76" fmla="*/ 732491 h 2545569"/>
                <a:gd name="connsiteX77" fmla="*/ 1964152 w 2065825"/>
                <a:gd name="connsiteY77" fmla="*/ 751520 h 2545569"/>
                <a:gd name="connsiteX78" fmla="*/ 1957304 w 2065825"/>
                <a:gd name="connsiteY78" fmla="*/ 758151 h 2545569"/>
                <a:gd name="connsiteX79" fmla="*/ 1881405 w 2065825"/>
                <a:gd name="connsiteY79" fmla="*/ 788785 h 2545569"/>
                <a:gd name="connsiteX80" fmla="*/ 1838590 w 2065825"/>
                <a:gd name="connsiteY80" fmla="*/ 722256 h 2545569"/>
                <a:gd name="connsiteX81" fmla="*/ 1838157 w 2065825"/>
                <a:gd name="connsiteY81" fmla="*/ 703875 h 2545569"/>
                <a:gd name="connsiteX82" fmla="*/ 1797577 w 2065825"/>
                <a:gd name="connsiteY82" fmla="*/ 695802 h 2545569"/>
                <a:gd name="connsiteX83" fmla="*/ 1779197 w 2065825"/>
                <a:gd name="connsiteY83" fmla="*/ 696523 h 2545569"/>
                <a:gd name="connsiteX84" fmla="*/ 1778836 w 2065825"/>
                <a:gd name="connsiteY84" fmla="*/ 696523 h 2545569"/>
                <a:gd name="connsiteX85" fmla="*/ 1745968 w 2065825"/>
                <a:gd name="connsiteY85" fmla="*/ 678359 h 2545569"/>
                <a:gd name="connsiteX86" fmla="*/ 1747770 w 2065825"/>
                <a:gd name="connsiteY86" fmla="*/ 607650 h 2545569"/>
                <a:gd name="connsiteX87" fmla="*/ 1723551 w 2065825"/>
                <a:gd name="connsiteY87" fmla="*/ 530597 h 2545569"/>
                <a:gd name="connsiteX88" fmla="*/ 1720236 w 2065825"/>
                <a:gd name="connsiteY88" fmla="*/ 527354 h 2545569"/>
                <a:gd name="connsiteX89" fmla="*/ 1675763 w 2065825"/>
                <a:gd name="connsiteY89" fmla="*/ 466014 h 2545569"/>
                <a:gd name="connsiteX90" fmla="*/ 1674898 w 2065825"/>
                <a:gd name="connsiteY90" fmla="*/ 462698 h 2545569"/>
                <a:gd name="connsiteX91" fmla="*/ 1668123 w 2065825"/>
                <a:gd name="connsiteY91" fmla="*/ 473727 h 2545569"/>
                <a:gd name="connsiteX92" fmla="*/ 1620623 w 2065825"/>
                <a:gd name="connsiteY92" fmla="*/ 507748 h 2545569"/>
                <a:gd name="connsiteX93" fmla="*/ 1606351 w 2065825"/>
                <a:gd name="connsiteY93" fmla="*/ 488359 h 2545569"/>
                <a:gd name="connsiteX94" fmla="*/ 1592800 w 2065825"/>
                <a:gd name="connsiteY94" fmla="*/ 452896 h 2545569"/>
                <a:gd name="connsiteX95" fmla="*/ 1569446 w 2065825"/>
                <a:gd name="connsiteY95" fmla="*/ 431560 h 2545569"/>
                <a:gd name="connsiteX96" fmla="*/ 1553805 w 2065825"/>
                <a:gd name="connsiteY96" fmla="*/ 413108 h 2545569"/>
                <a:gd name="connsiteX97" fmla="*/ 1535641 w 2065825"/>
                <a:gd name="connsiteY97" fmla="*/ 387808 h 2545569"/>
                <a:gd name="connsiteX98" fmla="*/ 1534056 w 2065825"/>
                <a:gd name="connsiteY98" fmla="*/ 383411 h 2545569"/>
                <a:gd name="connsiteX99" fmla="*/ 1496719 w 2065825"/>
                <a:gd name="connsiteY99" fmla="*/ 378943 h 2545569"/>
                <a:gd name="connsiteX100" fmla="*/ 1468319 w 2065825"/>
                <a:gd name="connsiteY100" fmla="*/ 325604 h 2545569"/>
                <a:gd name="connsiteX101" fmla="*/ 1466590 w 2065825"/>
                <a:gd name="connsiteY101" fmla="*/ 318685 h 2545569"/>
                <a:gd name="connsiteX102" fmla="*/ 1464571 w 2065825"/>
                <a:gd name="connsiteY102" fmla="*/ 314071 h 2545569"/>
                <a:gd name="connsiteX103" fmla="*/ 1424351 w 2065825"/>
                <a:gd name="connsiteY103" fmla="*/ 345498 h 2545569"/>
                <a:gd name="connsiteX104" fmla="*/ 1372670 w 2065825"/>
                <a:gd name="connsiteY104" fmla="*/ 354652 h 2545569"/>
                <a:gd name="connsiteX105" fmla="*/ 1357174 w 2065825"/>
                <a:gd name="connsiteY105" fmla="*/ 325964 h 2545569"/>
                <a:gd name="connsiteX106" fmla="*/ 1376491 w 2065825"/>
                <a:gd name="connsiteY106" fmla="*/ 296916 h 2545569"/>
                <a:gd name="connsiteX107" fmla="*/ 1390258 w 2065825"/>
                <a:gd name="connsiteY107" fmla="*/ 280411 h 2545569"/>
                <a:gd name="connsiteX108" fmla="*/ 1344560 w 2065825"/>
                <a:gd name="connsiteY108" fmla="*/ 149154 h 2545569"/>
                <a:gd name="connsiteX109" fmla="*/ 1341676 w 2065825"/>
                <a:gd name="connsiteY109" fmla="*/ 144253 h 2545569"/>
                <a:gd name="connsiteX110" fmla="*/ 1275003 w 2065825"/>
                <a:gd name="connsiteY110" fmla="*/ 77868 h 2545569"/>
                <a:gd name="connsiteX111" fmla="*/ 1254677 w 2065825"/>
                <a:gd name="connsiteY111" fmla="*/ 6654 h 2545569"/>
                <a:gd name="connsiteX112" fmla="*/ 1254893 w 2065825"/>
                <a:gd name="connsiteY112" fmla="*/ 5428 h 2545569"/>
                <a:gd name="connsiteX113" fmla="*/ 1228368 w 2065825"/>
                <a:gd name="connsiteY113" fmla="*/ 1897 h 2545569"/>
                <a:gd name="connsiteX114" fmla="*/ 1223539 w 2065825"/>
                <a:gd name="connsiteY114" fmla="*/ 815 h 2545569"/>
                <a:gd name="connsiteX115" fmla="*/ 1103960 w 2065825"/>
                <a:gd name="connsiteY115" fmla="*/ 47018 h 2545569"/>
                <a:gd name="connsiteX116" fmla="*/ 975875 w 2065825"/>
                <a:gd name="connsiteY116" fmla="*/ 108502 h 2545569"/>
                <a:gd name="connsiteX117" fmla="*/ 838997 w 2065825"/>
                <a:gd name="connsiteY117" fmla="*/ 151317 h 2545569"/>
                <a:gd name="connsiteX118" fmla="*/ 789046 w 2065825"/>
                <a:gd name="connsiteY118" fmla="*/ 120971 h 2545569"/>
                <a:gd name="connsiteX119" fmla="*/ 782631 w 2065825"/>
                <a:gd name="connsiteY119" fmla="*/ 114629 h 2545569"/>
                <a:gd name="connsiteX120" fmla="*/ 767566 w 2065825"/>
                <a:gd name="connsiteY120" fmla="*/ 128612 h 2545569"/>
                <a:gd name="connsiteX121" fmla="*/ 746447 w 2065825"/>
                <a:gd name="connsiteY121" fmla="*/ 148866 h 2545569"/>
                <a:gd name="connsiteX122" fmla="*/ 703488 w 2065825"/>
                <a:gd name="connsiteY122" fmla="*/ 135964 h 2545569"/>
                <a:gd name="connsiteX123" fmla="*/ 662835 w 2065825"/>
                <a:gd name="connsiteY123" fmla="*/ 129405 h 2545569"/>
                <a:gd name="connsiteX124" fmla="*/ 657862 w 2065825"/>
                <a:gd name="connsiteY124" fmla="*/ 137117 h 2545569"/>
                <a:gd name="connsiteX125" fmla="*/ 662691 w 2065825"/>
                <a:gd name="connsiteY125" fmla="*/ 170418 h 2545569"/>
                <a:gd name="connsiteX126" fmla="*/ 659592 w 2065825"/>
                <a:gd name="connsiteY126" fmla="*/ 242641 h 2545569"/>
                <a:gd name="connsiteX127" fmla="*/ 568700 w 2065825"/>
                <a:gd name="connsiteY127" fmla="*/ 244083 h 2545569"/>
                <a:gd name="connsiteX128" fmla="*/ 541093 w 2065825"/>
                <a:gd name="connsiteY128" fmla="*/ 250497 h 2545569"/>
                <a:gd name="connsiteX129" fmla="*/ 527615 w 2065825"/>
                <a:gd name="connsiteY129" fmla="*/ 270247 h 2545569"/>
                <a:gd name="connsiteX130" fmla="*/ 518100 w 2065825"/>
                <a:gd name="connsiteY130" fmla="*/ 306647 h 2545569"/>
                <a:gd name="connsiteX131" fmla="*/ 537922 w 2065825"/>
                <a:gd name="connsiteY131" fmla="*/ 357968 h 2545569"/>
                <a:gd name="connsiteX132" fmla="*/ 537490 w 2065825"/>
                <a:gd name="connsiteY132" fmla="*/ 363229 h 2545569"/>
                <a:gd name="connsiteX133" fmla="*/ 496044 w 2065825"/>
                <a:gd name="connsiteY133" fmla="*/ 426154 h 2545569"/>
                <a:gd name="connsiteX134" fmla="*/ 491719 w 2065825"/>
                <a:gd name="connsiteY134" fmla="*/ 431200 h 2545569"/>
                <a:gd name="connsiteX135" fmla="*/ 487971 w 2065825"/>
                <a:gd name="connsiteY135" fmla="*/ 436822 h 2545569"/>
                <a:gd name="connsiteX136" fmla="*/ 521992 w 2065825"/>
                <a:gd name="connsiteY136" fmla="*/ 440498 h 2545569"/>
                <a:gd name="connsiteX137" fmla="*/ 548157 w 2065825"/>
                <a:gd name="connsiteY137" fmla="*/ 449364 h 2545569"/>
                <a:gd name="connsiteX138" fmla="*/ 563871 w 2065825"/>
                <a:gd name="connsiteY138" fmla="*/ 523461 h 2545569"/>
                <a:gd name="connsiteX139" fmla="*/ 545202 w 2065825"/>
                <a:gd name="connsiteY139" fmla="*/ 568655 h 2545569"/>
                <a:gd name="connsiteX140" fmla="*/ 531219 w 2065825"/>
                <a:gd name="connsiteY140" fmla="*/ 597775 h 2545569"/>
                <a:gd name="connsiteX141" fmla="*/ 555654 w 2065825"/>
                <a:gd name="connsiteY141" fmla="*/ 632517 h 2545569"/>
                <a:gd name="connsiteX142" fmla="*/ 596306 w 2065825"/>
                <a:gd name="connsiteY142" fmla="*/ 688090 h 2545569"/>
                <a:gd name="connsiteX143" fmla="*/ 586215 w 2065825"/>
                <a:gd name="connsiteY143" fmla="*/ 727301 h 2545569"/>
                <a:gd name="connsiteX144" fmla="*/ 578575 w 2065825"/>
                <a:gd name="connsiteY144" fmla="*/ 756277 h 2545569"/>
                <a:gd name="connsiteX145" fmla="*/ 555221 w 2065825"/>
                <a:gd name="connsiteY145" fmla="*/ 845223 h 2545569"/>
                <a:gd name="connsiteX146" fmla="*/ 566609 w 2065825"/>
                <a:gd name="connsiteY146" fmla="*/ 930492 h 2545569"/>
                <a:gd name="connsiteX147" fmla="*/ 567258 w 2065825"/>
                <a:gd name="connsiteY147" fmla="*/ 960189 h 2545569"/>
                <a:gd name="connsiteX148" fmla="*/ 463608 w 2065825"/>
                <a:gd name="connsiteY148" fmla="*/ 1000409 h 2545569"/>
                <a:gd name="connsiteX149" fmla="*/ 386988 w 2065825"/>
                <a:gd name="connsiteY149" fmla="*/ 970640 h 2545569"/>
                <a:gd name="connsiteX150" fmla="*/ 372789 w 2065825"/>
                <a:gd name="connsiteY150" fmla="*/ 964730 h 2545569"/>
                <a:gd name="connsiteX151" fmla="*/ 327883 w 2065825"/>
                <a:gd name="connsiteY151" fmla="*/ 1016266 h 2545569"/>
                <a:gd name="connsiteX152" fmla="*/ 325073 w 2065825"/>
                <a:gd name="connsiteY152" fmla="*/ 1021312 h 2545569"/>
                <a:gd name="connsiteX153" fmla="*/ 245353 w 2065825"/>
                <a:gd name="connsiteY153" fmla="*/ 1038395 h 2545569"/>
                <a:gd name="connsiteX154" fmla="*/ 244272 w 2065825"/>
                <a:gd name="connsiteY154" fmla="*/ 1037818 h 2545569"/>
                <a:gd name="connsiteX155" fmla="*/ 222143 w 2065825"/>
                <a:gd name="connsiteY155" fmla="*/ 1036737 h 2545569"/>
                <a:gd name="connsiteX156" fmla="*/ 157777 w 2065825"/>
                <a:gd name="connsiteY156" fmla="*/ 1094112 h 2545569"/>
                <a:gd name="connsiteX157" fmla="*/ 27386 w 2065825"/>
                <a:gd name="connsiteY157" fmla="*/ 1157109 h 2545569"/>
                <a:gd name="connsiteX158" fmla="*/ 1149 w 2065825"/>
                <a:gd name="connsiteY158" fmla="*/ 1171813 h 2545569"/>
                <a:gd name="connsiteX159" fmla="*/ 11024 w 2065825"/>
                <a:gd name="connsiteY159" fmla="*/ 1205906 h 2545569"/>
                <a:gd name="connsiteX160" fmla="*/ 74165 w 2065825"/>
                <a:gd name="connsiteY160" fmla="*/ 1257587 h 2545569"/>
                <a:gd name="connsiteX161" fmla="*/ 109556 w 2065825"/>
                <a:gd name="connsiteY161" fmla="*/ 1236612 h 2545569"/>
                <a:gd name="connsiteX162" fmla="*/ 161237 w 2065825"/>
                <a:gd name="connsiteY162" fmla="*/ 1213691 h 2545569"/>
                <a:gd name="connsiteX163" fmla="*/ 168805 w 2065825"/>
                <a:gd name="connsiteY163" fmla="*/ 1213835 h 2545569"/>
                <a:gd name="connsiteX164" fmla="*/ 194033 w 2065825"/>
                <a:gd name="connsiteY164" fmla="*/ 1228827 h 2545569"/>
                <a:gd name="connsiteX165" fmla="*/ 191726 w 2065825"/>
                <a:gd name="connsiteY165" fmla="*/ 1274742 h 2545569"/>
                <a:gd name="connsiteX166" fmla="*/ 188194 w 2065825"/>
                <a:gd name="connsiteY166" fmla="*/ 1292041 h 2545569"/>
                <a:gd name="connsiteX167" fmla="*/ 188627 w 2065825"/>
                <a:gd name="connsiteY167" fmla="*/ 1294852 h 2545569"/>
                <a:gd name="connsiteX168" fmla="*/ 191005 w 2065825"/>
                <a:gd name="connsiteY168" fmla="*/ 1363111 h 2545569"/>
                <a:gd name="connsiteX169" fmla="*/ 159507 w 2065825"/>
                <a:gd name="connsiteY169" fmla="*/ 1411693 h 2545569"/>
                <a:gd name="connsiteX170" fmla="*/ 148983 w 2065825"/>
                <a:gd name="connsiteY170" fmla="*/ 1422576 h 2545569"/>
                <a:gd name="connsiteX171" fmla="*/ 145739 w 2065825"/>
                <a:gd name="connsiteY171" fmla="*/ 1436992 h 2545569"/>
                <a:gd name="connsiteX172" fmla="*/ 163183 w 2065825"/>
                <a:gd name="connsiteY172" fmla="*/ 1455156 h 2545569"/>
                <a:gd name="connsiteX173" fmla="*/ 211331 w 2065825"/>
                <a:gd name="connsiteY173" fmla="*/ 1569546 h 2545569"/>
                <a:gd name="connsiteX174" fmla="*/ 211476 w 2065825"/>
                <a:gd name="connsiteY174" fmla="*/ 1570771 h 2545569"/>
                <a:gd name="connsiteX175" fmla="*/ 219837 w 2065825"/>
                <a:gd name="connsiteY175" fmla="*/ 1764880 h 2545569"/>
                <a:gd name="connsiteX176" fmla="*/ 230360 w 2065825"/>
                <a:gd name="connsiteY176" fmla="*/ 1791766 h 2545569"/>
                <a:gd name="connsiteX177" fmla="*/ 250543 w 2065825"/>
                <a:gd name="connsiteY177" fmla="*/ 1883306 h 2545569"/>
                <a:gd name="connsiteX178" fmla="*/ 253570 w 2065825"/>
                <a:gd name="connsiteY178" fmla="*/ 1932680 h 2545569"/>
                <a:gd name="connsiteX179" fmla="*/ 270436 w 2065825"/>
                <a:gd name="connsiteY179" fmla="*/ 1955241 h 2545569"/>
                <a:gd name="connsiteX180" fmla="*/ 322406 w 2065825"/>
                <a:gd name="connsiteY180" fmla="*/ 2027248 h 2545569"/>
                <a:gd name="connsiteX181" fmla="*/ 327667 w 2065825"/>
                <a:gd name="connsiteY181" fmla="*/ 2075325 h 2545569"/>
                <a:gd name="connsiteX182" fmla="*/ 278653 w 2065825"/>
                <a:gd name="connsiteY182" fmla="*/ 2122393 h 2545569"/>
                <a:gd name="connsiteX183" fmla="*/ 316063 w 2065825"/>
                <a:gd name="connsiteY183" fmla="*/ 2131547 h 2545569"/>
                <a:gd name="connsiteX184" fmla="*/ 336965 w 2065825"/>
                <a:gd name="connsiteY184" fmla="*/ 2138466 h 2545569"/>
                <a:gd name="connsiteX185" fmla="*/ 382736 w 2065825"/>
                <a:gd name="connsiteY185" fmla="*/ 2131186 h 2545569"/>
                <a:gd name="connsiteX186" fmla="*/ 575259 w 2065825"/>
                <a:gd name="connsiteY186" fmla="*/ 2024149 h 2545569"/>
                <a:gd name="connsiteX187" fmla="*/ 640202 w 2065825"/>
                <a:gd name="connsiteY187" fmla="*/ 1988542 h 2545569"/>
                <a:gd name="connsiteX188" fmla="*/ 717832 w 2065825"/>
                <a:gd name="connsiteY188" fmla="*/ 1974054 h 2545569"/>
                <a:gd name="connsiteX189" fmla="*/ 724679 w 2065825"/>
                <a:gd name="connsiteY189" fmla="*/ 1968864 h 2545569"/>
                <a:gd name="connsiteX190" fmla="*/ 738518 w 2065825"/>
                <a:gd name="connsiteY190" fmla="*/ 1958917 h 2545569"/>
                <a:gd name="connsiteX191" fmla="*/ 751709 w 2065825"/>
                <a:gd name="connsiteY191" fmla="*/ 1929797 h 2545569"/>
                <a:gd name="connsiteX192" fmla="*/ 751637 w 2065825"/>
                <a:gd name="connsiteY192" fmla="*/ 1927419 h 2545569"/>
                <a:gd name="connsiteX193" fmla="*/ 764178 w 2065825"/>
                <a:gd name="connsiteY193" fmla="*/ 1879198 h 2545569"/>
                <a:gd name="connsiteX194" fmla="*/ 771531 w 2065825"/>
                <a:gd name="connsiteY194" fmla="*/ 1816921 h 2545569"/>
                <a:gd name="connsiteX195" fmla="*/ 775135 w 2065825"/>
                <a:gd name="connsiteY195" fmla="*/ 1785567 h 2545569"/>
                <a:gd name="connsiteX196" fmla="*/ 774414 w 2065825"/>
                <a:gd name="connsiteY196" fmla="*/ 1764304 h 2545569"/>
                <a:gd name="connsiteX197" fmla="*/ 769440 w 2065825"/>
                <a:gd name="connsiteY197" fmla="*/ 1754861 h 2545569"/>
                <a:gd name="connsiteX198" fmla="*/ 766845 w 2065825"/>
                <a:gd name="connsiteY198" fmla="*/ 1747797 h 2545569"/>
                <a:gd name="connsiteX199" fmla="*/ 766701 w 2065825"/>
                <a:gd name="connsiteY199" fmla="*/ 1742824 h 2545569"/>
                <a:gd name="connsiteX200" fmla="*/ 761584 w 2065825"/>
                <a:gd name="connsiteY200" fmla="*/ 1731147 h 2545569"/>
                <a:gd name="connsiteX201" fmla="*/ 765332 w 2065825"/>
                <a:gd name="connsiteY201" fmla="*/ 1702315 h 2545569"/>
                <a:gd name="connsiteX202" fmla="*/ 776360 w 2065825"/>
                <a:gd name="connsiteY202" fmla="*/ 1678025 h 2545569"/>
                <a:gd name="connsiteX203" fmla="*/ 969892 w 2065825"/>
                <a:gd name="connsiteY203" fmla="*/ 1465896 h 2545569"/>
                <a:gd name="connsiteX204" fmla="*/ 1018618 w 2065825"/>
                <a:gd name="connsiteY204" fmla="*/ 1440596 h 2545569"/>
                <a:gd name="connsiteX205" fmla="*/ 1018690 w 2065825"/>
                <a:gd name="connsiteY205" fmla="*/ 1442903 h 2545569"/>
                <a:gd name="connsiteX206" fmla="*/ 1027267 w 2065825"/>
                <a:gd name="connsiteY206" fmla="*/ 1483123 h 2545569"/>
                <a:gd name="connsiteX207" fmla="*/ 1048819 w 2065825"/>
                <a:gd name="connsiteY207" fmla="*/ 1491988 h 2545569"/>
                <a:gd name="connsiteX208" fmla="*/ 1107419 w 2065825"/>
                <a:gd name="connsiteY208" fmla="*/ 1478005 h 2545569"/>
                <a:gd name="connsiteX209" fmla="*/ 1124790 w 2065825"/>
                <a:gd name="connsiteY209" fmla="*/ 1501287 h 2545569"/>
                <a:gd name="connsiteX210" fmla="*/ 1126592 w 2065825"/>
                <a:gd name="connsiteY210" fmla="*/ 1553760 h 2545569"/>
                <a:gd name="connsiteX211" fmla="*/ 1119240 w 2065825"/>
                <a:gd name="connsiteY211" fmla="*/ 1616037 h 2545569"/>
                <a:gd name="connsiteX212" fmla="*/ 1117582 w 2065825"/>
                <a:gd name="connsiteY212" fmla="*/ 1637588 h 2545569"/>
                <a:gd name="connsiteX213" fmla="*/ 1116285 w 2065825"/>
                <a:gd name="connsiteY213" fmla="*/ 1666276 h 2545569"/>
                <a:gd name="connsiteX214" fmla="*/ 1096680 w 2065825"/>
                <a:gd name="connsiteY214" fmla="*/ 1645589 h 2545569"/>
                <a:gd name="connsiteX215" fmla="*/ 1084931 w 2065825"/>
                <a:gd name="connsiteY215" fmla="*/ 1648328 h 2545569"/>
                <a:gd name="connsiteX216" fmla="*/ 1060856 w 2065825"/>
                <a:gd name="connsiteY216" fmla="*/ 1704117 h 2545569"/>
                <a:gd name="connsiteX217" fmla="*/ 1052063 w 2065825"/>
                <a:gd name="connsiteY217" fmla="*/ 1725741 h 2545569"/>
                <a:gd name="connsiteX218" fmla="*/ 1052279 w 2065825"/>
                <a:gd name="connsiteY218" fmla="*/ 1732877 h 2545569"/>
                <a:gd name="connsiteX219" fmla="*/ 1050621 w 2065825"/>
                <a:gd name="connsiteY219" fmla="*/ 1752338 h 2545569"/>
                <a:gd name="connsiteX220" fmla="*/ 1053792 w 2065825"/>
                <a:gd name="connsiteY220" fmla="*/ 1775908 h 2545569"/>
                <a:gd name="connsiteX221" fmla="*/ 1052351 w 2065825"/>
                <a:gd name="connsiteY221" fmla="*/ 1802506 h 2545569"/>
                <a:gd name="connsiteX222" fmla="*/ 1052495 w 2065825"/>
                <a:gd name="connsiteY222" fmla="*/ 1807191 h 2545569"/>
                <a:gd name="connsiteX223" fmla="*/ 1032961 w 2065825"/>
                <a:gd name="connsiteY223" fmla="*/ 1860385 h 2545569"/>
                <a:gd name="connsiteX224" fmla="*/ 985605 w 2065825"/>
                <a:gd name="connsiteY224" fmla="*/ 1993227 h 2545569"/>
                <a:gd name="connsiteX225" fmla="*/ 980199 w 2065825"/>
                <a:gd name="connsiteY225" fmla="*/ 2041232 h 2545569"/>
                <a:gd name="connsiteX226" fmla="*/ 1002904 w 2065825"/>
                <a:gd name="connsiteY226" fmla="*/ 2083542 h 2545569"/>
                <a:gd name="connsiteX227" fmla="*/ 1041106 w 2065825"/>
                <a:gd name="connsiteY227" fmla="*/ 2096444 h 2545569"/>
                <a:gd name="connsiteX228" fmla="*/ 1093868 w 2065825"/>
                <a:gd name="connsiteY228" fmla="*/ 2116338 h 2545569"/>
                <a:gd name="connsiteX229" fmla="*/ 1124142 w 2065825"/>
                <a:gd name="connsiteY229" fmla="*/ 2170181 h 2545569"/>
                <a:gd name="connsiteX230" fmla="*/ 1127169 w 2065825"/>
                <a:gd name="connsiteY230" fmla="*/ 2189066 h 2545569"/>
                <a:gd name="connsiteX231" fmla="*/ 1130052 w 2065825"/>
                <a:gd name="connsiteY231" fmla="*/ 2205716 h 2545569"/>
                <a:gd name="connsiteX232" fmla="*/ 1126304 w 2065825"/>
                <a:gd name="connsiteY232" fmla="*/ 2232097 h 2545569"/>
                <a:gd name="connsiteX233" fmla="*/ 1121907 w 2065825"/>
                <a:gd name="connsiteY233" fmla="*/ 2244135 h 2545569"/>
                <a:gd name="connsiteX234" fmla="*/ 1117654 w 2065825"/>
                <a:gd name="connsiteY234" fmla="*/ 2256316 h 2545569"/>
                <a:gd name="connsiteX235" fmla="*/ 1111456 w 2065825"/>
                <a:gd name="connsiteY235" fmla="*/ 2282841 h 2545569"/>
                <a:gd name="connsiteX236" fmla="*/ 1109437 w 2065825"/>
                <a:gd name="connsiteY236" fmla="*/ 2292356 h 2545569"/>
                <a:gd name="connsiteX237" fmla="*/ 1105113 w 2065825"/>
                <a:gd name="connsiteY237" fmla="*/ 2304465 h 2545569"/>
                <a:gd name="connsiteX238" fmla="*/ 1105185 w 2065825"/>
                <a:gd name="connsiteY238" fmla="*/ 2306844 h 2545569"/>
                <a:gd name="connsiteX239" fmla="*/ 1089327 w 2065825"/>
                <a:gd name="connsiteY239" fmla="*/ 2329116 h 2545569"/>
                <a:gd name="connsiteX240" fmla="*/ 1085291 w 2065825"/>
                <a:gd name="connsiteY240" fmla="*/ 2348289 h 2545569"/>
                <a:gd name="connsiteX241" fmla="*/ 1090481 w 2065825"/>
                <a:gd name="connsiteY241" fmla="*/ 2362488 h 2545569"/>
                <a:gd name="connsiteX242" fmla="*/ 1110446 w 2065825"/>
                <a:gd name="connsiteY242" fmla="*/ 2392762 h 2545569"/>
                <a:gd name="connsiteX243" fmla="*/ 1115780 w 2065825"/>
                <a:gd name="connsiteY243" fmla="*/ 2409196 h 2545569"/>
                <a:gd name="connsiteX244" fmla="*/ 1119528 w 2065825"/>
                <a:gd name="connsiteY244" fmla="*/ 2519116 h 2545569"/>
                <a:gd name="connsiteX245" fmla="*/ 1136755 w 2065825"/>
                <a:gd name="connsiteY245" fmla="*/ 2540091 h 2545569"/>
                <a:gd name="connsiteX246" fmla="*/ 1155712 w 2065825"/>
                <a:gd name="connsiteY246" fmla="*/ 2541821 h 2545569"/>
                <a:gd name="connsiteX247" fmla="*/ 1184255 w 2065825"/>
                <a:gd name="connsiteY247" fmla="*/ 2545570 h 2545569"/>
                <a:gd name="connsiteX248" fmla="*/ 1196004 w 2065825"/>
                <a:gd name="connsiteY248" fmla="*/ 2542831 h 2545569"/>
                <a:gd name="connsiteX249" fmla="*/ 1226494 w 2065825"/>
                <a:gd name="connsiteY249" fmla="*/ 2537064 h 2545569"/>
                <a:gd name="connsiteX250" fmla="*/ 1270895 w 2065825"/>
                <a:gd name="connsiteY250" fmla="*/ 2521062 h 2545569"/>
                <a:gd name="connsiteX251" fmla="*/ 1281130 w 2065825"/>
                <a:gd name="connsiteY251" fmla="*/ 2517386 h 2545569"/>
                <a:gd name="connsiteX252" fmla="*/ 1306646 w 2065825"/>
                <a:gd name="connsiteY252" fmla="*/ 2467220 h 25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2065825" h="2545569">
                  <a:moveTo>
                    <a:pt x="1306646" y="2467220"/>
                  </a:moveTo>
                  <a:cubicBezTo>
                    <a:pt x="1318179" y="2463687"/>
                    <a:pt x="1343478" y="2431324"/>
                    <a:pt x="1345352" y="2422386"/>
                  </a:cubicBezTo>
                  <a:cubicBezTo>
                    <a:pt x="1342829" y="2323998"/>
                    <a:pt x="1390834" y="2271741"/>
                    <a:pt x="1432857" y="2256821"/>
                  </a:cubicBezTo>
                  <a:cubicBezTo>
                    <a:pt x="1452462" y="2249901"/>
                    <a:pt x="1452894" y="2230800"/>
                    <a:pt x="1451525" y="2210185"/>
                  </a:cubicBezTo>
                  <a:cubicBezTo>
                    <a:pt x="1451381" y="2208095"/>
                    <a:pt x="1451237" y="2206221"/>
                    <a:pt x="1451237" y="2204563"/>
                  </a:cubicBezTo>
                  <a:cubicBezTo>
                    <a:pt x="1450300" y="2178614"/>
                    <a:pt x="1518486" y="2139908"/>
                    <a:pt x="1555895" y="2127438"/>
                  </a:cubicBezTo>
                  <a:cubicBezTo>
                    <a:pt x="1565482" y="2124267"/>
                    <a:pt x="1570528" y="2119870"/>
                    <a:pt x="1570816" y="2114536"/>
                  </a:cubicBezTo>
                  <a:cubicBezTo>
                    <a:pt x="1571320" y="2105238"/>
                    <a:pt x="1559716" y="2090894"/>
                    <a:pt x="1546958" y="2085056"/>
                  </a:cubicBezTo>
                  <a:lnTo>
                    <a:pt x="1540326" y="2082029"/>
                  </a:lnTo>
                  <a:lnTo>
                    <a:pt x="1540110" y="2074749"/>
                  </a:lnTo>
                  <a:cubicBezTo>
                    <a:pt x="1540038" y="2072298"/>
                    <a:pt x="1538741" y="2023933"/>
                    <a:pt x="1539317" y="1998417"/>
                  </a:cubicBezTo>
                  <a:cubicBezTo>
                    <a:pt x="1527640" y="1995966"/>
                    <a:pt x="1513801" y="1989119"/>
                    <a:pt x="1500539" y="1972684"/>
                  </a:cubicBezTo>
                  <a:cubicBezTo>
                    <a:pt x="1487492" y="1956466"/>
                    <a:pt x="1458300" y="1955602"/>
                    <a:pt x="1427955" y="1970522"/>
                  </a:cubicBezTo>
                  <a:cubicBezTo>
                    <a:pt x="1406115" y="1981262"/>
                    <a:pt x="1389609" y="1976144"/>
                    <a:pt x="1379662" y="1969945"/>
                  </a:cubicBezTo>
                  <a:cubicBezTo>
                    <a:pt x="1361931" y="1958989"/>
                    <a:pt x="1352560" y="1937294"/>
                    <a:pt x="1352488" y="1921508"/>
                  </a:cubicBezTo>
                  <a:cubicBezTo>
                    <a:pt x="1352416" y="1904930"/>
                    <a:pt x="1345785" y="1889289"/>
                    <a:pt x="1343118" y="1886550"/>
                  </a:cubicBezTo>
                  <a:lnTo>
                    <a:pt x="1337928" y="1882657"/>
                  </a:lnTo>
                  <a:lnTo>
                    <a:pt x="1338793" y="1876531"/>
                  </a:lnTo>
                  <a:cubicBezTo>
                    <a:pt x="1340523" y="1854186"/>
                    <a:pt x="1311187" y="1835374"/>
                    <a:pt x="1310826" y="1835229"/>
                  </a:cubicBezTo>
                  <a:lnTo>
                    <a:pt x="1306430" y="1832490"/>
                  </a:lnTo>
                  <a:lnTo>
                    <a:pt x="1305493" y="1827373"/>
                  </a:lnTo>
                  <a:cubicBezTo>
                    <a:pt x="1305420" y="1826868"/>
                    <a:pt x="1303258" y="1815336"/>
                    <a:pt x="1302753" y="1800127"/>
                  </a:cubicBezTo>
                  <a:lnTo>
                    <a:pt x="1302321" y="1788450"/>
                  </a:lnTo>
                  <a:lnTo>
                    <a:pt x="1313998" y="1787945"/>
                  </a:lnTo>
                  <a:cubicBezTo>
                    <a:pt x="1389825" y="1784918"/>
                    <a:pt x="1437037" y="1697703"/>
                    <a:pt x="1444894" y="1682205"/>
                  </a:cubicBezTo>
                  <a:lnTo>
                    <a:pt x="1441867" y="1578556"/>
                  </a:lnTo>
                  <a:lnTo>
                    <a:pt x="1443452" y="1575744"/>
                  </a:lnTo>
                  <a:cubicBezTo>
                    <a:pt x="1443812" y="1575024"/>
                    <a:pt x="1446984" y="1569546"/>
                    <a:pt x="1452102" y="1564572"/>
                  </a:cubicBezTo>
                  <a:cubicBezTo>
                    <a:pt x="1456715" y="1555779"/>
                    <a:pt x="1463490" y="1554049"/>
                    <a:pt x="1467238" y="1553760"/>
                  </a:cubicBezTo>
                  <a:cubicBezTo>
                    <a:pt x="1481438" y="1552895"/>
                    <a:pt x="1491961" y="1569041"/>
                    <a:pt x="1503854" y="1590232"/>
                  </a:cubicBezTo>
                  <a:cubicBezTo>
                    <a:pt x="1504864" y="1592034"/>
                    <a:pt x="1505729" y="1593620"/>
                    <a:pt x="1506449" y="1594773"/>
                  </a:cubicBezTo>
                  <a:cubicBezTo>
                    <a:pt x="1510918" y="1595134"/>
                    <a:pt x="1522018" y="1593260"/>
                    <a:pt x="1529587" y="1591891"/>
                  </a:cubicBezTo>
                  <a:cubicBezTo>
                    <a:pt x="1536434" y="1581150"/>
                    <a:pt x="1546742" y="1576105"/>
                    <a:pt x="1560076" y="1576970"/>
                  </a:cubicBezTo>
                  <a:cubicBezTo>
                    <a:pt x="1565698" y="1572789"/>
                    <a:pt x="1571104" y="1572069"/>
                    <a:pt x="1575069" y="1572285"/>
                  </a:cubicBezTo>
                  <a:cubicBezTo>
                    <a:pt x="1586673" y="1573005"/>
                    <a:pt x="1594963" y="1582520"/>
                    <a:pt x="1601233" y="1591169"/>
                  </a:cubicBezTo>
                  <a:cubicBezTo>
                    <a:pt x="1622497" y="1591818"/>
                    <a:pt x="1626966" y="1590305"/>
                    <a:pt x="1629488" y="1582881"/>
                  </a:cubicBezTo>
                  <a:lnTo>
                    <a:pt x="1632444" y="1574015"/>
                  </a:lnTo>
                  <a:lnTo>
                    <a:pt x="1641742" y="1574952"/>
                  </a:lnTo>
                  <a:cubicBezTo>
                    <a:pt x="1648301" y="1575673"/>
                    <a:pt x="1710289" y="1574231"/>
                    <a:pt x="1750365" y="1571708"/>
                  </a:cubicBezTo>
                  <a:cubicBezTo>
                    <a:pt x="1781864" y="1569690"/>
                    <a:pt x="1814804" y="1550445"/>
                    <a:pt x="1832607" y="1530695"/>
                  </a:cubicBezTo>
                  <a:cubicBezTo>
                    <a:pt x="1828138" y="1525217"/>
                    <a:pt x="1821940" y="1516712"/>
                    <a:pt x="1813362" y="1503377"/>
                  </a:cubicBezTo>
                  <a:cubicBezTo>
                    <a:pt x="1806947" y="1493430"/>
                    <a:pt x="1805650" y="1481321"/>
                    <a:pt x="1809830" y="1469356"/>
                  </a:cubicBezTo>
                  <a:cubicBezTo>
                    <a:pt x="1814011" y="1457246"/>
                    <a:pt x="1823309" y="1447228"/>
                    <a:pt x="1833544" y="1443696"/>
                  </a:cubicBezTo>
                  <a:lnTo>
                    <a:pt x="1837725" y="1442254"/>
                  </a:lnTo>
                  <a:cubicBezTo>
                    <a:pt x="1840536" y="1441317"/>
                    <a:pt x="1843708" y="1440236"/>
                    <a:pt x="1844573" y="1439731"/>
                  </a:cubicBezTo>
                  <a:cubicBezTo>
                    <a:pt x="1844573" y="1439731"/>
                    <a:pt x="1844644" y="1439515"/>
                    <a:pt x="1844861" y="1439011"/>
                  </a:cubicBezTo>
                  <a:cubicBezTo>
                    <a:pt x="1848969" y="1405133"/>
                    <a:pt x="1834698" y="1379906"/>
                    <a:pt x="1819705" y="1353164"/>
                  </a:cubicBezTo>
                  <a:cubicBezTo>
                    <a:pt x="1815236" y="1345235"/>
                    <a:pt x="1810623" y="1337018"/>
                    <a:pt x="1806659" y="1328802"/>
                  </a:cubicBezTo>
                  <a:cubicBezTo>
                    <a:pt x="1790369" y="1294852"/>
                    <a:pt x="1769538" y="1271210"/>
                    <a:pt x="1753464" y="1268471"/>
                  </a:cubicBezTo>
                  <a:cubicBezTo>
                    <a:pt x="1735517" y="1265444"/>
                    <a:pt x="1714974" y="1258308"/>
                    <a:pt x="1714974" y="1230125"/>
                  </a:cubicBezTo>
                  <a:lnTo>
                    <a:pt x="1714974" y="1219457"/>
                  </a:lnTo>
                  <a:lnTo>
                    <a:pt x="1725570" y="1218449"/>
                  </a:lnTo>
                  <a:cubicBezTo>
                    <a:pt x="1728165" y="1218232"/>
                    <a:pt x="1732201" y="1218160"/>
                    <a:pt x="1737895" y="1218160"/>
                  </a:cubicBezTo>
                  <a:cubicBezTo>
                    <a:pt x="1747626" y="1218088"/>
                    <a:pt x="1777250" y="1217944"/>
                    <a:pt x="1783233" y="1214124"/>
                  </a:cubicBezTo>
                  <a:lnTo>
                    <a:pt x="1786621" y="1210880"/>
                  </a:lnTo>
                  <a:lnTo>
                    <a:pt x="1790874" y="1211168"/>
                  </a:lnTo>
                  <a:cubicBezTo>
                    <a:pt x="1812281" y="1211096"/>
                    <a:pt x="1813434" y="1205402"/>
                    <a:pt x="1815020" y="1178661"/>
                  </a:cubicBezTo>
                  <a:lnTo>
                    <a:pt x="1815380" y="1173110"/>
                  </a:lnTo>
                  <a:cubicBezTo>
                    <a:pt x="1815597" y="1162226"/>
                    <a:pt x="1819417" y="1152928"/>
                    <a:pt x="1826697" y="1145936"/>
                  </a:cubicBezTo>
                  <a:cubicBezTo>
                    <a:pt x="1841617" y="1131665"/>
                    <a:pt x="1866196" y="1132242"/>
                    <a:pt x="1880972" y="1132674"/>
                  </a:cubicBezTo>
                  <a:cubicBezTo>
                    <a:pt x="1883135" y="1132746"/>
                    <a:pt x="1885657" y="1132818"/>
                    <a:pt x="1887243" y="1132746"/>
                  </a:cubicBezTo>
                  <a:cubicBezTo>
                    <a:pt x="1894884" y="1128421"/>
                    <a:pt x="1902668" y="1127845"/>
                    <a:pt x="1919102" y="1127557"/>
                  </a:cubicBezTo>
                  <a:cubicBezTo>
                    <a:pt x="1958385" y="1123232"/>
                    <a:pt x="1968693" y="1106365"/>
                    <a:pt x="1979000" y="1082940"/>
                  </a:cubicBezTo>
                  <a:cubicBezTo>
                    <a:pt x="1989451" y="1059226"/>
                    <a:pt x="1998101" y="1043008"/>
                    <a:pt x="2021887" y="1034502"/>
                  </a:cubicBezTo>
                  <a:cubicBezTo>
                    <a:pt x="2046033" y="1025925"/>
                    <a:pt x="2068090" y="1014753"/>
                    <a:pt x="2065639" y="991687"/>
                  </a:cubicBezTo>
                  <a:cubicBezTo>
                    <a:pt x="2063549" y="972082"/>
                    <a:pt x="2044880" y="965523"/>
                    <a:pt x="2016625" y="957738"/>
                  </a:cubicBezTo>
                  <a:cubicBezTo>
                    <a:pt x="2011219" y="956224"/>
                    <a:pt x="2006030" y="954855"/>
                    <a:pt x="2001128" y="953269"/>
                  </a:cubicBezTo>
                  <a:cubicBezTo>
                    <a:pt x="1986136" y="948368"/>
                    <a:pt x="1977486" y="937123"/>
                    <a:pt x="1977991" y="923140"/>
                  </a:cubicBezTo>
                  <a:cubicBezTo>
                    <a:pt x="1978640" y="906418"/>
                    <a:pt x="1992767" y="889551"/>
                    <a:pt x="2009561" y="885443"/>
                  </a:cubicBezTo>
                  <a:cubicBezTo>
                    <a:pt x="2022752" y="882199"/>
                    <a:pt x="2042358" y="865765"/>
                    <a:pt x="2049277" y="850989"/>
                  </a:cubicBezTo>
                  <a:cubicBezTo>
                    <a:pt x="2040916" y="844213"/>
                    <a:pt x="2036159" y="834771"/>
                    <a:pt x="2035870" y="824031"/>
                  </a:cubicBezTo>
                  <a:cubicBezTo>
                    <a:pt x="2035438" y="809615"/>
                    <a:pt x="2043366" y="795848"/>
                    <a:pt x="2055909" y="789001"/>
                  </a:cubicBezTo>
                  <a:cubicBezTo>
                    <a:pt x="2058575" y="787559"/>
                    <a:pt x="2059152" y="786766"/>
                    <a:pt x="2059152" y="786694"/>
                  </a:cubicBezTo>
                  <a:cubicBezTo>
                    <a:pt x="2059368" y="785757"/>
                    <a:pt x="2058792" y="781793"/>
                    <a:pt x="2058359" y="778838"/>
                  </a:cubicBezTo>
                  <a:cubicBezTo>
                    <a:pt x="2057566" y="773504"/>
                    <a:pt x="2056413" y="766152"/>
                    <a:pt x="2056701" y="756926"/>
                  </a:cubicBezTo>
                  <a:cubicBezTo>
                    <a:pt x="2056917" y="751231"/>
                    <a:pt x="2055115" y="746546"/>
                    <a:pt x="2051223" y="742654"/>
                  </a:cubicBezTo>
                  <a:cubicBezTo>
                    <a:pt x="2044376" y="735806"/>
                    <a:pt x="2031474" y="731986"/>
                    <a:pt x="2016769" y="732491"/>
                  </a:cubicBezTo>
                  <a:cubicBezTo>
                    <a:pt x="1988875" y="733500"/>
                    <a:pt x="1977198" y="739627"/>
                    <a:pt x="1964152" y="751520"/>
                  </a:cubicBezTo>
                  <a:cubicBezTo>
                    <a:pt x="1961917" y="753610"/>
                    <a:pt x="1959611" y="755844"/>
                    <a:pt x="1957304" y="758151"/>
                  </a:cubicBezTo>
                  <a:cubicBezTo>
                    <a:pt x="1942888" y="772567"/>
                    <a:pt x="1923139" y="792172"/>
                    <a:pt x="1881405" y="788785"/>
                  </a:cubicBezTo>
                  <a:cubicBezTo>
                    <a:pt x="1837581" y="785181"/>
                    <a:pt x="1838230" y="745825"/>
                    <a:pt x="1838590" y="722256"/>
                  </a:cubicBezTo>
                  <a:cubicBezTo>
                    <a:pt x="1838662" y="715408"/>
                    <a:pt x="1838806" y="708921"/>
                    <a:pt x="1838157" y="703875"/>
                  </a:cubicBezTo>
                  <a:cubicBezTo>
                    <a:pt x="1837004" y="695154"/>
                    <a:pt x="1825255" y="694361"/>
                    <a:pt x="1797577" y="695802"/>
                  </a:cubicBezTo>
                  <a:cubicBezTo>
                    <a:pt x="1791450" y="696091"/>
                    <a:pt x="1785251" y="696451"/>
                    <a:pt x="1779197" y="696523"/>
                  </a:cubicBezTo>
                  <a:cubicBezTo>
                    <a:pt x="1779052" y="696523"/>
                    <a:pt x="1778980" y="696523"/>
                    <a:pt x="1778836" y="696523"/>
                  </a:cubicBezTo>
                  <a:cubicBezTo>
                    <a:pt x="1764925" y="696523"/>
                    <a:pt x="1753248" y="690108"/>
                    <a:pt x="1745968" y="678359"/>
                  </a:cubicBezTo>
                  <a:cubicBezTo>
                    <a:pt x="1734940" y="660484"/>
                    <a:pt x="1735661" y="631436"/>
                    <a:pt x="1747770" y="607650"/>
                  </a:cubicBezTo>
                  <a:cubicBezTo>
                    <a:pt x="1760456" y="582782"/>
                    <a:pt x="1737895" y="544581"/>
                    <a:pt x="1723551" y="530597"/>
                  </a:cubicBezTo>
                  <a:lnTo>
                    <a:pt x="1720236" y="527354"/>
                  </a:lnTo>
                  <a:cubicBezTo>
                    <a:pt x="1702360" y="509910"/>
                    <a:pt x="1680160" y="488215"/>
                    <a:pt x="1675763" y="466014"/>
                  </a:cubicBezTo>
                  <a:cubicBezTo>
                    <a:pt x="1675475" y="464645"/>
                    <a:pt x="1675187" y="463563"/>
                    <a:pt x="1674898" y="462698"/>
                  </a:cubicBezTo>
                  <a:cubicBezTo>
                    <a:pt x="1673312" y="464429"/>
                    <a:pt x="1670862" y="467744"/>
                    <a:pt x="1668123" y="473727"/>
                  </a:cubicBezTo>
                  <a:cubicBezTo>
                    <a:pt x="1658032" y="495711"/>
                    <a:pt x="1636336" y="511280"/>
                    <a:pt x="1620623" y="507748"/>
                  </a:cubicBezTo>
                  <a:cubicBezTo>
                    <a:pt x="1611829" y="505730"/>
                    <a:pt x="1606207" y="498162"/>
                    <a:pt x="1606351" y="488359"/>
                  </a:cubicBezTo>
                  <a:cubicBezTo>
                    <a:pt x="1606567" y="473438"/>
                    <a:pt x="1601233" y="455707"/>
                    <a:pt x="1592800" y="452896"/>
                  </a:cubicBezTo>
                  <a:cubicBezTo>
                    <a:pt x="1580330" y="448787"/>
                    <a:pt x="1574564" y="439633"/>
                    <a:pt x="1569446" y="431560"/>
                  </a:cubicBezTo>
                  <a:cubicBezTo>
                    <a:pt x="1565554" y="425362"/>
                    <a:pt x="1561446" y="418946"/>
                    <a:pt x="1553805" y="413108"/>
                  </a:cubicBezTo>
                  <a:cubicBezTo>
                    <a:pt x="1540975" y="403233"/>
                    <a:pt x="1537876" y="395521"/>
                    <a:pt x="1535641" y="387808"/>
                  </a:cubicBezTo>
                  <a:cubicBezTo>
                    <a:pt x="1535137" y="386006"/>
                    <a:pt x="1534704" y="384637"/>
                    <a:pt x="1534056" y="383411"/>
                  </a:cubicBezTo>
                  <a:cubicBezTo>
                    <a:pt x="1518919" y="386295"/>
                    <a:pt x="1506666" y="384853"/>
                    <a:pt x="1496719" y="378943"/>
                  </a:cubicBezTo>
                  <a:cubicBezTo>
                    <a:pt x="1478915" y="368419"/>
                    <a:pt x="1473509" y="346651"/>
                    <a:pt x="1468319" y="325604"/>
                  </a:cubicBezTo>
                  <a:lnTo>
                    <a:pt x="1466590" y="318685"/>
                  </a:lnTo>
                  <a:cubicBezTo>
                    <a:pt x="1465653" y="315008"/>
                    <a:pt x="1464571" y="314071"/>
                    <a:pt x="1464571" y="314071"/>
                  </a:cubicBezTo>
                  <a:cubicBezTo>
                    <a:pt x="1460102" y="312846"/>
                    <a:pt x="1442083" y="324379"/>
                    <a:pt x="1424351" y="345498"/>
                  </a:cubicBezTo>
                  <a:cubicBezTo>
                    <a:pt x="1414765" y="356886"/>
                    <a:pt x="1398042" y="367770"/>
                    <a:pt x="1372670" y="354652"/>
                  </a:cubicBezTo>
                  <a:cubicBezTo>
                    <a:pt x="1363805" y="350111"/>
                    <a:pt x="1357174" y="337785"/>
                    <a:pt x="1357174" y="325964"/>
                  </a:cubicBezTo>
                  <a:cubicBezTo>
                    <a:pt x="1357245" y="313639"/>
                    <a:pt x="1364237" y="303043"/>
                    <a:pt x="1376491" y="296916"/>
                  </a:cubicBezTo>
                  <a:cubicBezTo>
                    <a:pt x="1383626" y="293313"/>
                    <a:pt x="1388023" y="288051"/>
                    <a:pt x="1390258" y="280411"/>
                  </a:cubicBezTo>
                  <a:cubicBezTo>
                    <a:pt x="1400781" y="244299"/>
                    <a:pt x="1359912" y="175175"/>
                    <a:pt x="1344560" y="149154"/>
                  </a:cubicBezTo>
                  <a:lnTo>
                    <a:pt x="1341676" y="144253"/>
                  </a:lnTo>
                  <a:cubicBezTo>
                    <a:pt x="1325314" y="116358"/>
                    <a:pt x="1298357" y="85004"/>
                    <a:pt x="1275003" y="77868"/>
                  </a:cubicBezTo>
                  <a:cubicBezTo>
                    <a:pt x="1243721" y="68281"/>
                    <a:pt x="1249487" y="35486"/>
                    <a:pt x="1254677" y="6654"/>
                  </a:cubicBezTo>
                  <a:cubicBezTo>
                    <a:pt x="1254749" y="6221"/>
                    <a:pt x="1254821" y="5861"/>
                    <a:pt x="1254893" y="5428"/>
                  </a:cubicBezTo>
                  <a:cubicBezTo>
                    <a:pt x="1245018" y="5789"/>
                    <a:pt x="1237234" y="3987"/>
                    <a:pt x="1228368" y="1897"/>
                  </a:cubicBezTo>
                  <a:lnTo>
                    <a:pt x="1223539" y="815"/>
                  </a:lnTo>
                  <a:cubicBezTo>
                    <a:pt x="1184472" y="-4951"/>
                    <a:pt x="1136179" y="20853"/>
                    <a:pt x="1103960" y="47018"/>
                  </a:cubicBezTo>
                  <a:cubicBezTo>
                    <a:pt x="1076209" y="69579"/>
                    <a:pt x="1014149" y="97546"/>
                    <a:pt x="975875" y="108502"/>
                  </a:cubicBezTo>
                  <a:cubicBezTo>
                    <a:pt x="938394" y="119241"/>
                    <a:pt x="855214" y="145262"/>
                    <a:pt x="838997" y="151317"/>
                  </a:cubicBezTo>
                  <a:cubicBezTo>
                    <a:pt x="806417" y="163426"/>
                    <a:pt x="794235" y="133657"/>
                    <a:pt x="789046" y="120971"/>
                  </a:cubicBezTo>
                  <a:cubicBezTo>
                    <a:pt x="787316" y="116791"/>
                    <a:pt x="785153" y="114629"/>
                    <a:pt x="782631" y="114629"/>
                  </a:cubicBezTo>
                  <a:cubicBezTo>
                    <a:pt x="778450" y="114629"/>
                    <a:pt x="771602" y="119386"/>
                    <a:pt x="767566" y="128612"/>
                  </a:cubicBezTo>
                  <a:cubicBezTo>
                    <a:pt x="762809" y="139424"/>
                    <a:pt x="755745" y="146271"/>
                    <a:pt x="746447" y="148866"/>
                  </a:cubicBezTo>
                  <a:cubicBezTo>
                    <a:pt x="730878" y="153263"/>
                    <a:pt x="714444" y="143604"/>
                    <a:pt x="703488" y="135964"/>
                  </a:cubicBezTo>
                  <a:cubicBezTo>
                    <a:pt x="688423" y="125440"/>
                    <a:pt x="674728" y="123206"/>
                    <a:pt x="662835" y="129405"/>
                  </a:cubicBezTo>
                  <a:cubicBezTo>
                    <a:pt x="660024" y="130846"/>
                    <a:pt x="658582" y="134450"/>
                    <a:pt x="657862" y="137117"/>
                  </a:cubicBezTo>
                  <a:cubicBezTo>
                    <a:pt x="654978" y="147785"/>
                    <a:pt x="658006" y="162921"/>
                    <a:pt x="662691" y="170418"/>
                  </a:cubicBezTo>
                  <a:cubicBezTo>
                    <a:pt x="674728" y="189663"/>
                    <a:pt x="676819" y="221954"/>
                    <a:pt x="659592" y="242641"/>
                  </a:cubicBezTo>
                  <a:cubicBezTo>
                    <a:pt x="640202" y="265850"/>
                    <a:pt x="597171" y="252732"/>
                    <a:pt x="568700" y="244083"/>
                  </a:cubicBezTo>
                  <a:cubicBezTo>
                    <a:pt x="556663" y="240406"/>
                    <a:pt x="546283" y="246533"/>
                    <a:pt x="541093" y="250497"/>
                  </a:cubicBezTo>
                  <a:cubicBezTo>
                    <a:pt x="532084" y="257417"/>
                    <a:pt x="527470" y="266427"/>
                    <a:pt x="527615" y="270247"/>
                  </a:cubicBezTo>
                  <a:cubicBezTo>
                    <a:pt x="528047" y="283726"/>
                    <a:pt x="526245" y="295259"/>
                    <a:pt x="518100" y="306647"/>
                  </a:cubicBezTo>
                  <a:cubicBezTo>
                    <a:pt x="541238" y="321495"/>
                    <a:pt x="539075" y="345786"/>
                    <a:pt x="537922" y="357968"/>
                  </a:cubicBezTo>
                  <a:cubicBezTo>
                    <a:pt x="537778" y="359914"/>
                    <a:pt x="537562" y="361644"/>
                    <a:pt x="537490" y="363229"/>
                  </a:cubicBezTo>
                  <a:cubicBezTo>
                    <a:pt x="536985" y="377934"/>
                    <a:pt x="521488" y="396818"/>
                    <a:pt x="496044" y="426154"/>
                  </a:cubicBezTo>
                  <a:lnTo>
                    <a:pt x="491719" y="431200"/>
                  </a:lnTo>
                  <a:cubicBezTo>
                    <a:pt x="489269" y="434083"/>
                    <a:pt x="488331" y="435885"/>
                    <a:pt x="487971" y="436822"/>
                  </a:cubicBezTo>
                  <a:cubicBezTo>
                    <a:pt x="490855" y="438985"/>
                    <a:pt x="501882" y="442228"/>
                    <a:pt x="521992" y="440498"/>
                  </a:cubicBezTo>
                  <a:cubicBezTo>
                    <a:pt x="532156" y="439633"/>
                    <a:pt x="541238" y="442661"/>
                    <a:pt x="548157" y="449364"/>
                  </a:cubicBezTo>
                  <a:cubicBezTo>
                    <a:pt x="564375" y="465005"/>
                    <a:pt x="565240" y="495639"/>
                    <a:pt x="563871" y="523461"/>
                  </a:cubicBezTo>
                  <a:cubicBezTo>
                    <a:pt x="563222" y="537156"/>
                    <a:pt x="554068" y="553158"/>
                    <a:pt x="545202" y="568655"/>
                  </a:cubicBezTo>
                  <a:cubicBezTo>
                    <a:pt x="538931" y="579611"/>
                    <a:pt x="532444" y="590927"/>
                    <a:pt x="531219" y="597775"/>
                  </a:cubicBezTo>
                  <a:cubicBezTo>
                    <a:pt x="528624" y="611758"/>
                    <a:pt x="539796" y="627688"/>
                    <a:pt x="555654" y="632517"/>
                  </a:cubicBezTo>
                  <a:cubicBezTo>
                    <a:pt x="582755" y="640878"/>
                    <a:pt x="595297" y="657961"/>
                    <a:pt x="596306" y="688090"/>
                  </a:cubicBezTo>
                  <a:cubicBezTo>
                    <a:pt x="596810" y="703371"/>
                    <a:pt x="591189" y="716129"/>
                    <a:pt x="586215" y="727301"/>
                  </a:cubicBezTo>
                  <a:cubicBezTo>
                    <a:pt x="581602" y="737680"/>
                    <a:pt x="577638" y="746618"/>
                    <a:pt x="578575" y="756277"/>
                  </a:cubicBezTo>
                  <a:cubicBezTo>
                    <a:pt x="580953" y="779991"/>
                    <a:pt x="573313" y="809111"/>
                    <a:pt x="555221" y="845223"/>
                  </a:cubicBezTo>
                  <a:cubicBezTo>
                    <a:pt x="540877" y="873838"/>
                    <a:pt x="553491" y="907427"/>
                    <a:pt x="566609" y="930492"/>
                  </a:cubicBezTo>
                  <a:cubicBezTo>
                    <a:pt x="572232" y="940295"/>
                    <a:pt x="572448" y="950891"/>
                    <a:pt x="567258" y="960189"/>
                  </a:cubicBezTo>
                  <a:cubicBezTo>
                    <a:pt x="550031" y="991111"/>
                    <a:pt x="477231" y="999976"/>
                    <a:pt x="463608" y="1000409"/>
                  </a:cubicBezTo>
                  <a:cubicBezTo>
                    <a:pt x="434344" y="1001418"/>
                    <a:pt x="411135" y="996805"/>
                    <a:pt x="386988" y="970640"/>
                  </a:cubicBezTo>
                  <a:cubicBezTo>
                    <a:pt x="380645" y="964441"/>
                    <a:pt x="375816" y="964297"/>
                    <a:pt x="372789" y="964730"/>
                  </a:cubicBezTo>
                  <a:cubicBezTo>
                    <a:pt x="354841" y="967397"/>
                    <a:pt x="335235" y="1002932"/>
                    <a:pt x="327883" y="1016266"/>
                  </a:cubicBezTo>
                  <a:cubicBezTo>
                    <a:pt x="326802" y="1018212"/>
                    <a:pt x="325865" y="1019942"/>
                    <a:pt x="325073" y="1021312"/>
                  </a:cubicBezTo>
                  <a:cubicBezTo>
                    <a:pt x="310512" y="1046828"/>
                    <a:pt x="261354" y="1045747"/>
                    <a:pt x="245353" y="1038395"/>
                  </a:cubicBezTo>
                  <a:lnTo>
                    <a:pt x="244272" y="1037818"/>
                  </a:lnTo>
                  <a:cubicBezTo>
                    <a:pt x="238650" y="1034502"/>
                    <a:pt x="231225" y="1034142"/>
                    <a:pt x="222143" y="1036737"/>
                  </a:cubicBezTo>
                  <a:cubicBezTo>
                    <a:pt x="199006" y="1043440"/>
                    <a:pt x="170751" y="1068668"/>
                    <a:pt x="157777" y="1094112"/>
                  </a:cubicBezTo>
                  <a:cubicBezTo>
                    <a:pt x="135504" y="1137648"/>
                    <a:pt x="81950" y="1150117"/>
                    <a:pt x="27386" y="1157109"/>
                  </a:cubicBezTo>
                  <a:cubicBezTo>
                    <a:pt x="12825" y="1158983"/>
                    <a:pt x="4032" y="1163956"/>
                    <a:pt x="1149" y="1171813"/>
                  </a:cubicBezTo>
                  <a:cubicBezTo>
                    <a:pt x="-2599" y="1182120"/>
                    <a:pt x="3383" y="1197545"/>
                    <a:pt x="11024" y="1205906"/>
                  </a:cubicBezTo>
                  <a:cubicBezTo>
                    <a:pt x="26160" y="1222413"/>
                    <a:pt x="62776" y="1252325"/>
                    <a:pt x="74165" y="1257587"/>
                  </a:cubicBezTo>
                  <a:cubicBezTo>
                    <a:pt x="81012" y="1260687"/>
                    <a:pt x="97735" y="1254272"/>
                    <a:pt x="109556" y="1236612"/>
                  </a:cubicBezTo>
                  <a:cubicBezTo>
                    <a:pt x="125557" y="1212682"/>
                    <a:pt x="143649" y="1213186"/>
                    <a:pt x="161237" y="1213691"/>
                  </a:cubicBezTo>
                  <a:cubicBezTo>
                    <a:pt x="163687" y="1213763"/>
                    <a:pt x="166210" y="1213835"/>
                    <a:pt x="168805" y="1213835"/>
                  </a:cubicBezTo>
                  <a:cubicBezTo>
                    <a:pt x="179689" y="1213908"/>
                    <a:pt x="188915" y="1219385"/>
                    <a:pt x="194033" y="1228827"/>
                  </a:cubicBezTo>
                  <a:cubicBezTo>
                    <a:pt x="201096" y="1241802"/>
                    <a:pt x="200159" y="1261552"/>
                    <a:pt x="191726" y="1274742"/>
                  </a:cubicBezTo>
                  <a:cubicBezTo>
                    <a:pt x="186104" y="1283536"/>
                    <a:pt x="188194" y="1291969"/>
                    <a:pt x="188194" y="1292041"/>
                  </a:cubicBezTo>
                  <a:lnTo>
                    <a:pt x="188627" y="1294852"/>
                  </a:lnTo>
                  <a:lnTo>
                    <a:pt x="191005" y="1363111"/>
                  </a:lnTo>
                  <a:cubicBezTo>
                    <a:pt x="191582" y="1379545"/>
                    <a:pt x="175292" y="1395907"/>
                    <a:pt x="159507" y="1411693"/>
                  </a:cubicBezTo>
                  <a:cubicBezTo>
                    <a:pt x="155542" y="1415657"/>
                    <a:pt x="151794" y="1419405"/>
                    <a:pt x="148983" y="1422576"/>
                  </a:cubicBezTo>
                  <a:cubicBezTo>
                    <a:pt x="145739" y="1426252"/>
                    <a:pt x="144514" y="1431658"/>
                    <a:pt x="145739" y="1436992"/>
                  </a:cubicBezTo>
                  <a:cubicBezTo>
                    <a:pt x="147469" y="1444632"/>
                    <a:pt x="153668" y="1451048"/>
                    <a:pt x="163183" y="1455156"/>
                  </a:cubicBezTo>
                  <a:cubicBezTo>
                    <a:pt x="193888" y="1468275"/>
                    <a:pt x="207800" y="1545976"/>
                    <a:pt x="211331" y="1569546"/>
                  </a:cubicBezTo>
                  <a:lnTo>
                    <a:pt x="211476" y="1570771"/>
                  </a:lnTo>
                  <a:cubicBezTo>
                    <a:pt x="211548" y="1572501"/>
                    <a:pt x="219116" y="1745059"/>
                    <a:pt x="219837" y="1764880"/>
                  </a:cubicBezTo>
                  <a:cubicBezTo>
                    <a:pt x="220486" y="1782828"/>
                    <a:pt x="220630" y="1783333"/>
                    <a:pt x="230360" y="1791766"/>
                  </a:cubicBezTo>
                  <a:cubicBezTo>
                    <a:pt x="270869" y="1828526"/>
                    <a:pt x="256093" y="1868314"/>
                    <a:pt x="250543" y="1883306"/>
                  </a:cubicBezTo>
                  <a:cubicBezTo>
                    <a:pt x="245064" y="1898227"/>
                    <a:pt x="248596" y="1923526"/>
                    <a:pt x="253570" y="1932680"/>
                  </a:cubicBezTo>
                  <a:cubicBezTo>
                    <a:pt x="255516" y="1936212"/>
                    <a:pt x="262724" y="1945439"/>
                    <a:pt x="270436" y="1955241"/>
                  </a:cubicBezTo>
                  <a:cubicBezTo>
                    <a:pt x="285068" y="1973910"/>
                    <a:pt x="305179" y="1999498"/>
                    <a:pt x="322406" y="2027248"/>
                  </a:cubicBezTo>
                  <a:cubicBezTo>
                    <a:pt x="331992" y="2042745"/>
                    <a:pt x="333866" y="2059396"/>
                    <a:pt x="327667" y="2075325"/>
                  </a:cubicBezTo>
                  <a:cubicBezTo>
                    <a:pt x="320604" y="2093633"/>
                    <a:pt x="303016" y="2110139"/>
                    <a:pt x="278653" y="2122393"/>
                  </a:cubicBezTo>
                  <a:lnTo>
                    <a:pt x="316063" y="2131547"/>
                  </a:lnTo>
                  <a:lnTo>
                    <a:pt x="336965" y="2138466"/>
                  </a:lnTo>
                  <a:lnTo>
                    <a:pt x="382736" y="2131186"/>
                  </a:lnTo>
                  <a:lnTo>
                    <a:pt x="575259" y="2024149"/>
                  </a:lnTo>
                  <a:lnTo>
                    <a:pt x="640202" y="1988542"/>
                  </a:lnTo>
                  <a:lnTo>
                    <a:pt x="717832" y="1974054"/>
                  </a:lnTo>
                  <a:lnTo>
                    <a:pt x="724679" y="1968864"/>
                  </a:lnTo>
                  <a:lnTo>
                    <a:pt x="738518" y="1958917"/>
                  </a:lnTo>
                  <a:lnTo>
                    <a:pt x="751709" y="1929797"/>
                  </a:lnTo>
                  <a:lnTo>
                    <a:pt x="751637" y="1927419"/>
                  </a:lnTo>
                  <a:lnTo>
                    <a:pt x="764178" y="1879198"/>
                  </a:lnTo>
                  <a:lnTo>
                    <a:pt x="771531" y="1816921"/>
                  </a:lnTo>
                  <a:lnTo>
                    <a:pt x="775135" y="1785567"/>
                  </a:lnTo>
                  <a:lnTo>
                    <a:pt x="774414" y="1764304"/>
                  </a:lnTo>
                  <a:lnTo>
                    <a:pt x="769440" y="1754861"/>
                  </a:lnTo>
                  <a:lnTo>
                    <a:pt x="766845" y="1747797"/>
                  </a:lnTo>
                  <a:lnTo>
                    <a:pt x="766701" y="1742824"/>
                  </a:lnTo>
                  <a:lnTo>
                    <a:pt x="761584" y="1731147"/>
                  </a:lnTo>
                  <a:lnTo>
                    <a:pt x="765332" y="1702315"/>
                  </a:lnTo>
                  <a:lnTo>
                    <a:pt x="776360" y="1678025"/>
                  </a:lnTo>
                  <a:lnTo>
                    <a:pt x="969892" y="1465896"/>
                  </a:lnTo>
                  <a:lnTo>
                    <a:pt x="1018618" y="1440596"/>
                  </a:lnTo>
                  <a:lnTo>
                    <a:pt x="1018690" y="1442903"/>
                  </a:lnTo>
                  <a:lnTo>
                    <a:pt x="1027267" y="1483123"/>
                  </a:lnTo>
                  <a:lnTo>
                    <a:pt x="1048819" y="1491988"/>
                  </a:lnTo>
                  <a:lnTo>
                    <a:pt x="1107419" y="1478005"/>
                  </a:lnTo>
                  <a:lnTo>
                    <a:pt x="1124790" y="1501287"/>
                  </a:lnTo>
                  <a:lnTo>
                    <a:pt x="1126592" y="1553760"/>
                  </a:lnTo>
                  <a:lnTo>
                    <a:pt x="1119240" y="1616037"/>
                  </a:lnTo>
                  <a:lnTo>
                    <a:pt x="1117582" y="1637588"/>
                  </a:lnTo>
                  <a:lnTo>
                    <a:pt x="1116285" y="1666276"/>
                  </a:lnTo>
                  <a:lnTo>
                    <a:pt x="1096680" y="1645589"/>
                  </a:lnTo>
                  <a:lnTo>
                    <a:pt x="1084931" y="1648328"/>
                  </a:lnTo>
                  <a:lnTo>
                    <a:pt x="1060856" y="1704117"/>
                  </a:lnTo>
                  <a:lnTo>
                    <a:pt x="1052063" y="1725741"/>
                  </a:lnTo>
                  <a:lnTo>
                    <a:pt x="1052279" y="1732877"/>
                  </a:lnTo>
                  <a:lnTo>
                    <a:pt x="1050621" y="1752338"/>
                  </a:lnTo>
                  <a:lnTo>
                    <a:pt x="1053792" y="1775908"/>
                  </a:lnTo>
                  <a:lnTo>
                    <a:pt x="1052351" y="1802506"/>
                  </a:lnTo>
                  <a:lnTo>
                    <a:pt x="1052495" y="1807191"/>
                  </a:lnTo>
                  <a:lnTo>
                    <a:pt x="1032961" y="1860385"/>
                  </a:lnTo>
                  <a:lnTo>
                    <a:pt x="985605" y="1993227"/>
                  </a:lnTo>
                  <a:lnTo>
                    <a:pt x="980199" y="2041232"/>
                  </a:lnTo>
                  <a:lnTo>
                    <a:pt x="1002904" y="2083542"/>
                  </a:lnTo>
                  <a:lnTo>
                    <a:pt x="1041106" y="2096444"/>
                  </a:lnTo>
                  <a:lnTo>
                    <a:pt x="1093868" y="2116338"/>
                  </a:lnTo>
                  <a:lnTo>
                    <a:pt x="1124142" y="2170181"/>
                  </a:lnTo>
                  <a:lnTo>
                    <a:pt x="1127169" y="2189066"/>
                  </a:lnTo>
                  <a:lnTo>
                    <a:pt x="1130052" y="2205716"/>
                  </a:lnTo>
                  <a:lnTo>
                    <a:pt x="1126304" y="2232097"/>
                  </a:lnTo>
                  <a:lnTo>
                    <a:pt x="1121907" y="2244135"/>
                  </a:lnTo>
                  <a:lnTo>
                    <a:pt x="1117654" y="2256316"/>
                  </a:lnTo>
                  <a:lnTo>
                    <a:pt x="1111456" y="2282841"/>
                  </a:lnTo>
                  <a:lnTo>
                    <a:pt x="1109437" y="2292356"/>
                  </a:lnTo>
                  <a:lnTo>
                    <a:pt x="1105113" y="2304465"/>
                  </a:lnTo>
                  <a:lnTo>
                    <a:pt x="1105185" y="2306844"/>
                  </a:lnTo>
                  <a:lnTo>
                    <a:pt x="1089327" y="2329116"/>
                  </a:lnTo>
                  <a:lnTo>
                    <a:pt x="1085291" y="2348289"/>
                  </a:lnTo>
                  <a:lnTo>
                    <a:pt x="1090481" y="2362488"/>
                  </a:lnTo>
                  <a:lnTo>
                    <a:pt x="1110446" y="2392762"/>
                  </a:lnTo>
                  <a:lnTo>
                    <a:pt x="1115780" y="2409196"/>
                  </a:lnTo>
                  <a:lnTo>
                    <a:pt x="1119528" y="2519116"/>
                  </a:lnTo>
                  <a:lnTo>
                    <a:pt x="1136755" y="2540091"/>
                  </a:lnTo>
                  <a:lnTo>
                    <a:pt x="1155712" y="2541821"/>
                  </a:lnTo>
                  <a:lnTo>
                    <a:pt x="1184255" y="2545570"/>
                  </a:lnTo>
                  <a:lnTo>
                    <a:pt x="1196004" y="2542831"/>
                  </a:lnTo>
                  <a:lnTo>
                    <a:pt x="1226494" y="2537064"/>
                  </a:lnTo>
                  <a:lnTo>
                    <a:pt x="1270895" y="2521062"/>
                  </a:lnTo>
                  <a:lnTo>
                    <a:pt x="1281130" y="2517386"/>
                  </a:lnTo>
                  <a:cubicBezTo>
                    <a:pt x="1283004" y="2496916"/>
                    <a:pt x="1289275" y="2472481"/>
                    <a:pt x="1306646" y="2467220"/>
                  </a:cubicBezTo>
                  <a:close/>
                </a:path>
              </a:pathLst>
            </a:custGeom>
            <a:solidFill>
              <a:srgbClr val="8AA60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sp>
          <p:nvSpPr>
            <p:cNvPr id="39" name="Vrije vorm: vorm 38">
              <a:hlinkClick r:id="" action="ppaction://noaction"/>
              <a:extLst>
                <a:ext uri="{FF2B5EF4-FFF2-40B4-BE49-F238E27FC236}">
                  <a16:creationId xmlns:a16="http://schemas.microsoft.com/office/drawing/2014/main" id="{9C7A947F-AD9C-A39F-7353-5A423BE0CA94}"/>
                </a:ext>
              </a:extLst>
            </p:cNvPr>
            <p:cNvSpPr/>
            <p:nvPr/>
          </p:nvSpPr>
          <p:spPr>
            <a:xfrm>
              <a:off x="6647478" y="3036701"/>
              <a:ext cx="1229297" cy="1702503"/>
            </a:xfrm>
            <a:custGeom>
              <a:avLst/>
              <a:gdLst>
                <a:gd name="connsiteX0" fmla="*/ 1949308 w 1986068"/>
                <a:gd name="connsiteY0" fmla="*/ 691212 h 2750585"/>
                <a:gd name="connsiteX1" fmla="*/ 1958173 w 1986068"/>
                <a:gd name="connsiteY1" fmla="*/ 675355 h 2750585"/>
                <a:gd name="connsiteX2" fmla="*/ 1986068 w 1986068"/>
                <a:gd name="connsiteY2" fmla="*/ 616827 h 2750585"/>
                <a:gd name="connsiteX3" fmla="*/ 1976338 w 1986068"/>
                <a:gd name="connsiteY3" fmla="*/ 616178 h 2750585"/>
                <a:gd name="connsiteX4" fmla="*/ 1939433 w 1986068"/>
                <a:gd name="connsiteY4" fmla="*/ 604790 h 2750585"/>
                <a:gd name="connsiteX5" fmla="*/ 1936622 w 1986068"/>
                <a:gd name="connsiteY5" fmla="*/ 548784 h 2750585"/>
                <a:gd name="connsiteX6" fmla="*/ 1929486 w 1986068"/>
                <a:gd name="connsiteY6" fmla="*/ 342133 h 2750585"/>
                <a:gd name="connsiteX7" fmla="*/ 1850632 w 1986068"/>
                <a:gd name="connsiteY7" fmla="*/ 260828 h 2750585"/>
                <a:gd name="connsiteX8" fmla="*/ 1763127 w 1986068"/>
                <a:gd name="connsiteY8" fmla="*/ 256071 h 2750585"/>
                <a:gd name="connsiteX9" fmla="*/ 1688454 w 1986068"/>
                <a:gd name="connsiteY9" fmla="*/ 235096 h 2750585"/>
                <a:gd name="connsiteX10" fmla="*/ 1658325 w 1986068"/>
                <a:gd name="connsiteY10" fmla="*/ 225798 h 2750585"/>
                <a:gd name="connsiteX11" fmla="*/ 1655874 w 1986068"/>
                <a:gd name="connsiteY11" fmla="*/ 225870 h 2750585"/>
                <a:gd name="connsiteX12" fmla="*/ 1635908 w 1986068"/>
                <a:gd name="connsiteY12" fmla="*/ 255278 h 2750585"/>
                <a:gd name="connsiteX13" fmla="*/ 1647585 w 1986068"/>
                <a:gd name="connsiteY13" fmla="*/ 281659 h 2750585"/>
                <a:gd name="connsiteX14" fmla="*/ 1658973 w 1986068"/>
                <a:gd name="connsiteY14" fmla="*/ 310851 h 2750585"/>
                <a:gd name="connsiteX15" fmla="*/ 1643476 w 1986068"/>
                <a:gd name="connsiteY15" fmla="*/ 376082 h 2750585"/>
                <a:gd name="connsiteX16" fmla="*/ 1640449 w 1986068"/>
                <a:gd name="connsiteY16" fmla="*/ 392012 h 2750585"/>
                <a:gd name="connsiteX17" fmla="*/ 1647729 w 1986068"/>
                <a:gd name="connsiteY17" fmla="*/ 389778 h 2750585"/>
                <a:gd name="connsiteX18" fmla="*/ 1680020 w 1986068"/>
                <a:gd name="connsiteY18" fmla="*/ 382137 h 2750585"/>
                <a:gd name="connsiteX19" fmla="*/ 1706113 w 1986068"/>
                <a:gd name="connsiteY19" fmla="*/ 390282 h 2750585"/>
                <a:gd name="connsiteX20" fmla="*/ 1708203 w 1986068"/>
                <a:gd name="connsiteY20" fmla="*/ 418897 h 2750585"/>
                <a:gd name="connsiteX21" fmla="*/ 1628339 w 1986068"/>
                <a:gd name="connsiteY21" fmla="*/ 462001 h 2750585"/>
                <a:gd name="connsiteX22" fmla="*/ 1617744 w 1986068"/>
                <a:gd name="connsiteY22" fmla="*/ 462145 h 2750585"/>
                <a:gd name="connsiteX23" fmla="*/ 1607004 w 1986068"/>
                <a:gd name="connsiteY23" fmla="*/ 462577 h 2750585"/>
                <a:gd name="connsiteX24" fmla="*/ 1587038 w 1986068"/>
                <a:gd name="connsiteY24" fmla="*/ 469497 h 2750585"/>
                <a:gd name="connsiteX25" fmla="*/ 1560369 w 1986068"/>
                <a:gd name="connsiteY25" fmla="*/ 490544 h 2750585"/>
                <a:gd name="connsiteX26" fmla="*/ 1523969 w 1986068"/>
                <a:gd name="connsiteY26" fmla="*/ 469209 h 2750585"/>
                <a:gd name="connsiteX27" fmla="*/ 1486632 w 1986068"/>
                <a:gd name="connsiteY27" fmla="*/ 458181 h 2750585"/>
                <a:gd name="connsiteX28" fmla="*/ 1454340 w 1986068"/>
                <a:gd name="connsiteY28" fmla="*/ 466470 h 2750585"/>
                <a:gd name="connsiteX29" fmla="*/ 1411670 w 1986068"/>
                <a:gd name="connsiteY29" fmla="*/ 475912 h 2750585"/>
                <a:gd name="connsiteX30" fmla="*/ 1391560 w 1986068"/>
                <a:gd name="connsiteY30" fmla="*/ 469497 h 2750585"/>
                <a:gd name="connsiteX31" fmla="*/ 1385793 w 1986068"/>
                <a:gd name="connsiteY31" fmla="*/ 446576 h 2750585"/>
                <a:gd name="connsiteX32" fmla="*/ 1385937 w 1986068"/>
                <a:gd name="connsiteY32" fmla="*/ 441747 h 2750585"/>
                <a:gd name="connsiteX33" fmla="*/ 1429617 w 1986068"/>
                <a:gd name="connsiteY33" fmla="*/ 371469 h 2750585"/>
                <a:gd name="connsiteX34" fmla="*/ 1429617 w 1986068"/>
                <a:gd name="connsiteY34" fmla="*/ 362676 h 2750585"/>
                <a:gd name="connsiteX35" fmla="*/ 1396893 w 1986068"/>
                <a:gd name="connsiteY35" fmla="*/ 341340 h 2750585"/>
                <a:gd name="connsiteX36" fmla="*/ 1341392 w 1986068"/>
                <a:gd name="connsiteY36" fmla="*/ 293840 h 2750585"/>
                <a:gd name="connsiteX37" fmla="*/ 1373107 w 1986068"/>
                <a:gd name="connsiteY37" fmla="*/ 247998 h 2750585"/>
                <a:gd name="connsiteX38" fmla="*/ 1376495 w 1986068"/>
                <a:gd name="connsiteY38" fmla="*/ 246628 h 2750585"/>
                <a:gd name="connsiteX39" fmla="*/ 1371738 w 1986068"/>
                <a:gd name="connsiteY39" fmla="*/ 229618 h 2750585"/>
                <a:gd name="connsiteX40" fmla="*/ 1371089 w 1986068"/>
                <a:gd name="connsiteY40" fmla="*/ 222914 h 2750585"/>
                <a:gd name="connsiteX41" fmla="*/ 1375558 w 1986068"/>
                <a:gd name="connsiteY41" fmla="*/ 199777 h 2750585"/>
                <a:gd name="connsiteX42" fmla="*/ 1378297 w 1986068"/>
                <a:gd name="connsiteY42" fmla="*/ 190262 h 2750585"/>
                <a:gd name="connsiteX43" fmla="*/ 1370152 w 1986068"/>
                <a:gd name="connsiteY43" fmla="*/ 194443 h 2750585"/>
                <a:gd name="connsiteX44" fmla="*/ 1318759 w 1986068"/>
                <a:gd name="connsiteY44" fmla="*/ 204462 h 2750585"/>
                <a:gd name="connsiteX45" fmla="*/ 1314795 w 1986068"/>
                <a:gd name="connsiteY45" fmla="*/ 204534 h 2750585"/>
                <a:gd name="connsiteX46" fmla="*/ 1194639 w 1986068"/>
                <a:gd name="connsiteY46" fmla="*/ 126977 h 2750585"/>
                <a:gd name="connsiteX47" fmla="*/ 1091566 w 1986068"/>
                <a:gd name="connsiteY47" fmla="*/ 96848 h 2750585"/>
                <a:gd name="connsiteX48" fmla="*/ 1047959 w 1986068"/>
                <a:gd name="connsiteY48" fmla="*/ 105930 h 2750585"/>
                <a:gd name="connsiteX49" fmla="*/ 977537 w 1986068"/>
                <a:gd name="connsiteY49" fmla="*/ 43942 h 2750585"/>
                <a:gd name="connsiteX50" fmla="*/ 923694 w 1986068"/>
                <a:gd name="connsiteY50" fmla="*/ 33418 h 2750585"/>
                <a:gd name="connsiteX51" fmla="*/ 837199 w 1986068"/>
                <a:gd name="connsiteY51" fmla="*/ 19795 h 2750585"/>
                <a:gd name="connsiteX52" fmla="*/ 802673 w 1986068"/>
                <a:gd name="connsiteY52" fmla="*/ 262 h 2750585"/>
                <a:gd name="connsiteX53" fmla="*/ 798997 w 1986068"/>
                <a:gd name="connsiteY53" fmla="*/ 12083 h 2750585"/>
                <a:gd name="connsiteX54" fmla="*/ 803178 w 1986068"/>
                <a:gd name="connsiteY54" fmla="*/ 30535 h 2750585"/>
                <a:gd name="connsiteX55" fmla="*/ 815071 w 1986068"/>
                <a:gd name="connsiteY55" fmla="*/ 93100 h 2750585"/>
                <a:gd name="connsiteX56" fmla="*/ 769228 w 1986068"/>
                <a:gd name="connsiteY56" fmla="*/ 131590 h 2750585"/>
                <a:gd name="connsiteX57" fmla="*/ 762453 w 1986068"/>
                <a:gd name="connsiteY57" fmla="*/ 132383 h 2750585"/>
                <a:gd name="connsiteX58" fmla="*/ 774418 w 1986068"/>
                <a:gd name="connsiteY58" fmla="*/ 163593 h 2750585"/>
                <a:gd name="connsiteX59" fmla="*/ 775788 w 1986068"/>
                <a:gd name="connsiteY59" fmla="*/ 181181 h 2750585"/>
                <a:gd name="connsiteX60" fmla="*/ 761372 w 1986068"/>
                <a:gd name="connsiteY60" fmla="*/ 215418 h 2750585"/>
                <a:gd name="connsiteX61" fmla="*/ 753587 w 1986068"/>
                <a:gd name="connsiteY61" fmla="*/ 229185 h 2750585"/>
                <a:gd name="connsiteX62" fmla="*/ 762453 w 1986068"/>
                <a:gd name="connsiteY62" fmla="*/ 241150 h 2750585"/>
                <a:gd name="connsiteX63" fmla="*/ 770382 w 1986068"/>
                <a:gd name="connsiteY63" fmla="*/ 244970 h 2750585"/>
                <a:gd name="connsiteX64" fmla="*/ 768940 w 1986068"/>
                <a:gd name="connsiteY64" fmla="*/ 253692 h 2750585"/>
                <a:gd name="connsiteX65" fmla="*/ 709403 w 1986068"/>
                <a:gd name="connsiteY65" fmla="*/ 314166 h 2750585"/>
                <a:gd name="connsiteX66" fmla="*/ 695707 w 1986068"/>
                <a:gd name="connsiteY66" fmla="*/ 329952 h 2750585"/>
                <a:gd name="connsiteX67" fmla="*/ 702627 w 1986068"/>
                <a:gd name="connsiteY67" fmla="*/ 336871 h 2750585"/>
                <a:gd name="connsiteX68" fmla="*/ 717043 w 1986068"/>
                <a:gd name="connsiteY68" fmla="*/ 341052 h 2750585"/>
                <a:gd name="connsiteX69" fmla="*/ 783212 w 1986068"/>
                <a:gd name="connsiteY69" fmla="*/ 395184 h 2750585"/>
                <a:gd name="connsiteX70" fmla="*/ 724035 w 1986068"/>
                <a:gd name="connsiteY70" fmla="*/ 462577 h 2750585"/>
                <a:gd name="connsiteX71" fmla="*/ 694771 w 1986068"/>
                <a:gd name="connsiteY71" fmla="*/ 498329 h 2750585"/>
                <a:gd name="connsiteX72" fmla="*/ 615339 w 1986068"/>
                <a:gd name="connsiteY72" fmla="*/ 556857 h 2750585"/>
                <a:gd name="connsiteX73" fmla="*/ 614330 w 1986068"/>
                <a:gd name="connsiteY73" fmla="*/ 556929 h 2750585"/>
                <a:gd name="connsiteX74" fmla="*/ 592274 w 1986068"/>
                <a:gd name="connsiteY74" fmla="*/ 559596 h 2750585"/>
                <a:gd name="connsiteX75" fmla="*/ 574615 w 1986068"/>
                <a:gd name="connsiteY75" fmla="*/ 562047 h 2750585"/>
                <a:gd name="connsiteX76" fmla="*/ 537133 w 1986068"/>
                <a:gd name="connsiteY76" fmla="*/ 568822 h 2750585"/>
                <a:gd name="connsiteX77" fmla="*/ 533025 w 1986068"/>
                <a:gd name="connsiteY77" fmla="*/ 579994 h 2750585"/>
                <a:gd name="connsiteX78" fmla="*/ 532664 w 1986068"/>
                <a:gd name="connsiteY78" fmla="*/ 585905 h 2750585"/>
                <a:gd name="connsiteX79" fmla="*/ 488913 w 1986068"/>
                <a:gd name="connsiteY79" fmla="*/ 640469 h 2750585"/>
                <a:gd name="connsiteX80" fmla="*/ 438169 w 1986068"/>
                <a:gd name="connsiteY80" fmla="*/ 647460 h 2750585"/>
                <a:gd name="connsiteX81" fmla="*/ 451575 w 1986068"/>
                <a:gd name="connsiteY81" fmla="*/ 651281 h 2750585"/>
                <a:gd name="connsiteX82" fmla="*/ 521997 w 1986068"/>
                <a:gd name="connsiteY82" fmla="*/ 724585 h 2750585"/>
                <a:gd name="connsiteX83" fmla="*/ 534323 w 1986068"/>
                <a:gd name="connsiteY83" fmla="*/ 747578 h 2750585"/>
                <a:gd name="connsiteX84" fmla="*/ 562145 w 1986068"/>
                <a:gd name="connsiteY84" fmla="*/ 849354 h 2750585"/>
                <a:gd name="connsiteX85" fmla="*/ 561568 w 1986068"/>
                <a:gd name="connsiteY85" fmla="*/ 851805 h 2750585"/>
                <a:gd name="connsiteX86" fmla="*/ 539368 w 1986068"/>
                <a:gd name="connsiteY86" fmla="*/ 870473 h 2750585"/>
                <a:gd name="connsiteX87" fmla="*/ 535404 w 1986068"/>
                <a:gd name="connsiteY87" fmla="*/ 871843 h 2750585"/>
                <a:gd name="connsiteX88" fmla="*/ 526250 w 1986068"/>
                <a:gd name="connsiteY88" fmla="*/ 882943 h 2750585"/>
                <a:gd name="connsiteX89" fmla="*/ 527331 w 1986068"/>
                <a:gd name="connsiteY89" fmla="*/ 896494 h 2750585"/>
                <a:gd name="connsiteX90" fmla="*/ 548306 w 1986068"/>
                <a:gd name="connsiteY90" fmla="*/ 925542 h 2750585"/>
                <a:gd name="connsiteX91" fmla="*/ 560920 w 1986068"/>
                <a:gd name="connsiteY91" fmla="*/ 930155 h 2750585"/>
                <a:gd name="connsiteX92" fmla="*/ 552054 w 1986068"/>
                <a:gd name="connsiteY92" fmla="*/ 942697 h 2750585"/>
                <a:gd name="connsiteX93" fmla="*/ 446098 w 1986068"/>
                <a:gd name="connsiteY93" fmla="*/ 1001008 h 2750585"/>
                <a:gd name="connsiteX94" fmla="*/ 342232 w 1986068"/>
                <a:gd name="connsiteY94" fmla="*/ 1004469 h 2750585"/>
                <a:gd name="connsiteX95" fmla="*/ 290479 w 1986068"/>
                <a:gd name="connsiteY95" fmla="*/ 1020398 h 2750585"/>
                <a:gd name="connsiteX96" fmla="*/ 282983 w 1986068"/>
                <a:gd name="connsiteY96" fmla="*/ 1020110 h 2750585"/>
                <a:gd name="connsiteX97" fmla="*/ 279667 w 1986068"/>
                <a:gd name="connsiteY97" fmla="*/ 1015353 h 2750585"/>
                <a:gd name="connsiteX98" fmla="*/ 268206 w 1986068"/>
                <a:gd name="connsiteY98" fmla="*/ 1001874 h 2750585"/>
                <a:gd name="connsiteX99" fmla="*/ 266981 w 1986068"/>
                <a:gd name="connsiteY99" fmla="*/ 1003027 h 2750585"/>
                <a:gd name="connsiteX100" fmla="*/ 262656 w 1986068"/>
                <a:gd name="connsiteY100" fmla="*/ 1007856 h 2750585"/>
                <a:gd name="connsiteX101" fmla="*/ 256241 w 1986068"/>
                <a:gd name="connsiteY101" fmla="*/ 1006703 h 2750585"/>
                <a:gd name="connsiteX102" fmla="*/ 242114 w 1986068"/>
                <a:gd name="connsiteY102" fmla="*/ 1013190 h 2750585"/>
                <a:gd name="connsiteX103" fmla="*/ 239591 w 1986068"/>
                <a:gd name="connsiteY103" fmla="*/ 1018668 h 2750585"/>
                <a:gd name="connsiteX104" fmla="*/ 233608 w 1986068"/>
                <a:gd name="connsiteY104" fmla="*/ 1019821 h 2750585"/>
                <a:gd name="connsiteX105" fmla="*/ 184018 w 1986068"/>
                <a:gd name="connsiteY105" fmla="*/ 1017731 h 2750585"/>
                <a:gd name="connsiteX106" fmla="*/ 177603 w 1986068"/>
                <a:gd name="connsiteY106" fmla="*/ 1007640 h 2750585"/>
                <a:gd name="connsiteX107" fmla="*/ 163908 w 1986068"/>
                <a:gd name="connsiteY107" fmla="*/ 986160 h 2750585"/>
                <a:gd name="connsiteX108" fmla="*/ 163331 w 1986068"/>
                <a:gd name="connsiteY108" fmla="*/ 986665 h 2750585"/>
                <a:gd name="connsiteX109" fmla="*/ 159655 w 1986068"/>
                <a:gd name="connsiteY109" fmla="*/ 990701 h 2750585"/>
                <a:gd name="connsiteX110" fmla="*/ 162683 w 1986068"/>
                <a:gd name="connsiteY110" fmla="*/ 1093054 h 2750585"/>
                <a:gd name="connsiteX111" fmla="*/ 161529 w 1986068"/>
                <a:gd name="connsiteY111" fmla="*/ 1095577 h 2750585"/>
                <a:gd name="connsiteX112" fmla="*/ 21047 w 1986068"/>
                <a:gd name="connsiteY112" fmla="*/ 1216309 h 2750585"/>
                <a:gd name="connsiteX113" fmla="*/ 21984 w 1986068"/>
                <a:gd name="connsiteY113" fmla="*/ 1224310 h 2750585"/>
                <a:gd name="connsiteX114" fmla="*/ 56438 w 1986068"/>
                <a:gd name="connsiteY114" fmla="*/ 1278946 h 2750585"/>
                <a:gd name="connsiteX115" fmla="*/ 70133 w 1986068"/>
                <a:gd name="connsiteY115" fmla="*/ 1327239 h 2750585"/>
                <a:gd name="connsiteX116" fmla="*/ 86206 w 1986068"/>
                <a:gd name="connsiteY116" fmla="*/ 1355854 h 2750585"/>
                <a:gd name="connsiteX117" fmla="*/ 111795 w 1986068"/>
                <a:gd name="connsiteY117" fmla="*/ 1355350 h 2750585"/>
                <a:gd name="connsiteX118" fmla="*/ 212994 w 1986068"/>
                <a:gd name="connsiteY118" fmla="*/ 1363855 h 2750585"/>
                <a:gd name="connsiteX119" fmla="*/ 245357 w 1986068"/>
                <a:gd name="connsiteY119" fmla="*/ 1381947 h 2750585"/>
                <a:gd name="connsiteX120" fmla="*/ 258764 w 1986068"/>
                <a:gd name="connsiteY120" fmla="*/ 1381514 h 2750585"/>
                <a:gd name="connsiteX121" fmla="*/ 257394 w 1986068"/>
                <a:gd name="connsiteY121" fmla="*/ 1394921 h 2750585"/>
                <a:gd name="connsiteX122" fmla="*/ 257539 w 1986068"/>
                <a:gd name="connsiteY122" fmla="*/ 1473343 h 2750585"/>
                <a:gd name="connsiteX123" fmla="*/ 288389 w 1986068"/>
                <a:gd name="connsiteY123" fmla="*/ 1521852 h 2750585"/>
                <a:gd name="connsiteX124" fmla="*/ 257466 w 1986068"/>
                <a:gd name="connsiteY124" fmla="*/ 1555802 h 2750585"/>
                <a:gd name="connsiteX125" fmla="*/ 168881 w 1986068"/>
                <a:gd name="connsiteY125" fmla="*/ 1610654 h 2750585"/>
                <a:gd name="connsiteX126" fmla="*/ 169097 w 1986068"/>
                <a:gd name="connsiteY126" fmla="*/ 1614762 h 2750585"/>
                <a:gd name="connsiteX127" fmla="*/ 134860 w 1986068"/>
                <a:gd name="connsiteY127" fmla="*/ 1685040 h 2750585"/>
                <a:gd name="connsiteX128" fmla="*/ 62925 w 1986068"/>
                <a:gd name="connsiteY128" fmla="*/ 1828693 h 2750585"/>
                <a:gd name="connsiteX129" fmla="*/ 62925 w 1986068"/>
                <a:gd name="connsiteY129" fmla="*/ 1829198 h 2750585"/>
                <a:gd name="connsiteX130" fmla="*/ 62925 w 1986068"/>
                <a:gd name="connsiteY130" fmla="*/ 1829702 h 2750585"/>
                <a:gd name="connsiteX131" fmla="*/ 7568 w 1986068"/>
                <a:gd name="connsiteY131" fmla="*/ 1895799 h 2750585"/>
                <a:gd name="connsiteX132" fmla="*/ 0 w 1986068"/>
                <a:gd name="connsiteY132" fmla="*/ 1914468 h 2750585"/>
                <a:gd name="connsiteX133" fmla="*/ 2018 w 1986068"/>
                <a:gd name="connsiteY133" fmla="*/ 1913747 h 2750585"/>
                <a:gd name="connsiteX134" fmla="*/ 25588 w 1986068"/>
                <a:gd name="connsiteY134" fmla="*/ 1910575 h 2750585"/>
                <a:gd name="connsiteX135" fmla="*/ 44328 w 1986068"/>
                <a:gd name="connsiteY135" fmla="*/ 1907548 h 2750585"/>
                <a:gd name="connsiteX136" fmla="*/ 46707 w 1986068"/>
                <a:gd name="connsiteY136" fmla="*/ 1909854 h 2750585"/>
                <a:gd name="connsiteX137" fmla="*/ 49158 w 1986068"/>
                <a:gd name="connsiteY137" fmla="*/ 1912161 h 2750585"/>
                <a:gd name="connsiteX138" fmla="*/ 75251 w 1986068"/>
                <a:gd name="connsiteY138" fmla="*/ 1916197 h 2750585"/>
                <a:gd name="connsiteX139" fmla="*/ 146176 w 1986068"/>
                <a:gd name="connsiteY139" fmla="*/ 1983087 h 2750585"/>
                <a:gd name="connsiteX140" fmla="*/ 184667 w 1986068"/>
                <a:gd name="connsiteY140" fmla="*/ 2003053 h 2750585"/>
                <a:gd name="connsiteX141" fmla="*/ 237140 w 1986068"/>
                <a:gd name="connsiteY141" fmla="*/ 2015739 h 2750585"/>
                <a:gd name="connsiteX142" fmla="*/ 251412 w 1986068"/>
                <a:gd name="connsiteY142" fmla="*/ 2019992 h 2750585"/>
                <a:gd name="connsiteX143" fmla="*/ 275775 w 1986068"/>
                <a:gd name="connsiteY143" fmla="*/ 2040678 h 2750585"/>
                <a:gd name="connsiteX144" fmla="*/ 310445 w 1986068"/>
                <a:gd name="connsiteY144" fmla="*/ 2089620 h 2750585"/>
                <a:gd name="connsiteX145" fmla="*/ 360035 w 1986068"/>
                <a:gd name="connsiteY145" fmla="*/ 2154708 h 2750585"/>
                <a:gd name="connsiteX146" fmla="*/ 379496 w 1986068"/>
                <a:gd name="connsiteY146" fmla="*/ 2173232 h 2750585"/>
                <a:gd name="connsiteX147" fmla="*/ 389299 w 1986068"/>
                <a:gd name="connsiteY147" fmla="*/ 2180223 h 2750585"/>
                <a:gd name="connsiteX148" fmla="*/ 425627 w 1986068"/>
                <a:gd name="connsiteY148" fmla="*/ 2205019 h 2750585"/>
                <a:gd name="connsiteX149" fmla="*/ 468442 w 1986068"/>
                <a:gd name="connsiteY149" fmla="*/ 2215542 h 2750585"/>
                <a:gd name="connsiteX150" fmla="*/ 522285 w 1986068"/>
                <a:gd name="connsiteY150" fmla="*/ 2199252 h 2750585"/>
                <a:gd name="connsiteX151" fmla="*/ 552703 w 1986068"/>
                <a:gd name="connsiteY151" fmla="*/ 2188729 h 2750585"/>
                <a:gd name="connsiteX152" fmla="*/ 592779 w 1986068"/>
                <a:gd name="connsiteY152" fmla="*/ 2187359 h 2750585"/>
                <a:gd name="connsiteX153" fmla="*/ 634296 w 1986068"/>
                <a:gd name="connsiteY153" fmla="*/ 2226642 h 2750585"/>
                <a:gd name="connsiteX154" fmla="*/ 671345 w 1986068"/>
                <a:gd name="connsiteY154" fmla="*/ 2270610 h 2750585"/>
                <a:gd name="connsiteX155" fmla="*/ 684607 w 1986068"/>
                <a:gd name="connsiteY155" fmla="*/ 2313209 h 2750585"/>
                <a:gd name="connsiteX156" fmla="*/ 680066 w 1986068"/>
                <a:gd name="connsiteY156" fmla="*/ 2320490 h 2750585"/>
                <a:gd name="connsiteX157" fmla="*/ 677904 w 1986068"/>
                <a:gd name="connsiteY157" fmla="*/ 2325463 h 2750585"/>
                <a:gd name="connsiteX158" fmla="*/ 666299 w 1986068"/>
                <a:gd name="connsiteY158" fmla="*/ 2332959 h 2750585"/>
                <a:gd name="connsiteX159" fmla="*/ 663993 w 1986068"/>
                <a:gd name="connsiteY159" fmla="*/ 2333031 h 2750585"/>
                <a:gd name="connsiteX160" fmla="*/ 660749 w 1986068"/>
                <a:gd name="connsiteY160" fmla="*/ 2375990 h 2750585"/>
                <a:gd name="connsiteX161" fmla="*/ 663560 w 1986068"/>
                <a:gd name="connsiteY161" fmla="*/ 2390262 h 2750585"/>
                <a:gd name="connsiteX162" fmla="*/ 666443 w 1986068"/>
                <a:gd name="connsiteY162" fmla="*/ 2404389 h 2750585"/>
                <a:gd name="connsiteX163" fmla="*/ 676319 w 1986068"/>
                <a:gd name="connsiteY163" fmla="*/ 2416066 h 2750585"/>
                <a:gd name="connsiteX164" fmla="*/ 707096 w 1986068"/>
                <a:gd name="connsiteY164" fmla="*/ 2419742 h 2750585"/>
                <a:gd name="connsiteX165" fmla="*/ 716466 w 1986068"/>
                <a:gd name="connsiteY165" fmla="*/ 2417075 h 2750585"/>
                <a:gd name="connsiteX166" fmla="*/ 718845 w 1986068"/>
                <a:gd name="connsiteY166" fmla="*/ 2417003 h 2750585"/>
                <a:gd name="connsiteX167" fmla="*/ 727783 w 1986068"/>
                <a:gd name="connsiteY167" fmla="*/ 2402299 h 2750585"/>
                <a:gd name="connsiteX168" fmla="*/ 734198 w 1986068"/>
                <a:gd name="connsiteY168" fmla="*/ 2385505 h 2750585"/>
                <a:gd name="connsiteX169" fmla="*/ 741118 w 1986068"/>
                <a:gd name="connsiteY169" fmla="*/ 2378081 h 2750585"/>
                <a:gd name="connsiteX170" fmla="*/ 752867 w 1986068"/>
                <a:gd name="connsiteY170" fmla="*/ 2377648 h 2750585"/>
                <a:gd name="connsiteX171" fmla="*/ 764976 w 1986068"/>
                <a:gd name="connsiteY171" fmla="*/ 2384424 h 2750585"/>
                <a:gd name="connsiteX172" fmla="*/ 774562 w 1986068"/>
                <a:gd name="connsiteY172" fmla="*/ 2391199 h 2750585"/>
                <a:gd name="connsiteX173" fmla="*/ 832081 w 1986068"/>
                <a:gd name="connsiteY173" fmla="*/ 2410588 h 2750585"/>
                <a:gd name="connsiteX174" fmla="*/ 868553 w 1986068"/>
                <a:gd name="connsiteY174" fmla="*/ 2440501 h 2750585"/>
                <a:gd name="connsiteX175" fmla="*/ 963914 w 1986068"/>
                <a:gd name="connsiteY175" fmla="*/ 2602031 h 2750585"/>
                <a:gd name="connsiteX176" fmla="*/ 971987 w 1986068"/>
                <a:gd name="connsiteY176" fmla="*/ 2630574 h 2750585"/>
                <a:gd name="connsiteX177" fmla="*/ 972996 w 1986068"/>
                <a:gd name="connsiteY177" fmla="*/ 2658973 h 2750585"/>
                <a:gd name="connsiteX178" fmla="*/ 966869 w 1986068"/>
                <a:gd name="connsiteY178" fmla="*/ 2687949 h 2750585"/>
                <a:gd name="connsiteX179" fmla="*/ 965356 w 1986068"/>
                <a:gd name="connsiteY179" fmla="*/ 2714114 h 2750585"/>
                <a:gd name="connsiteX180" fmla="*/ 967878 w 1986068"/>
                <a:gd name="connsiteY180" fmla="*/ 2718943 h 2750585"/>
                <a:gd name="connsiteX181" fmla="*/ 978042 w 1986068"/>
                <a:gd name="connsiteY181" fmla="*/ 2740134 h 2750585"/>
                <a:gd name="connsiteX182" fmla="*/ 1018694 w 1986068"/>
                <a:gd name="connsiteY182" fmla="*/ 2750586 h 2750585"/>
                <a:gd name="connsiteX183" fmla="*/ 1030155 w 1986068"/>
                <a:gd name="connsiteY183" fmla="*/ 2743089 h 2750585"/>
                <a:gd name="connsiteX184" fmla="*/ 1067276 w 1986068"/>
                <a:gd name="connsiteY184" fmla="*/ 2720312 h 2750585"/>
                <a:gd name="connsiteX185" fmla="*/ 1092576 w 1986068"/>
                <a:gd name="connsiteY185" fmla="*/ 2700274 h 2750585"/>
                <a:gd name="connsiteX186" fmla="*/ 1115568 w 1986068"/>
                <a:gd name="connsiteY186" fmla="*/ 2682903 h 2750585"/>
                <a:gd name="connsiteX187" fmla="*/ 1127246 w 1986068"/>
                <a:gd name="connsiteY187" fmla="*/ 2677785 h 2750585"/>
                <a:gd name="connsiteX188" fmla="*/ 1150455 w 1986068"/>
                <a:gd name="connsiteY188" fmla="*/ 2664883 h 2750585"/>
                <a:gd name="connsiteX189" fmla="*/ 1210353 w 1986068"/>
                <a:gd name="connsiteY189" fmla="*/ 2691481 h 2750585"/>
                <a:gd name="connsiteX190" fmla="*/ 1227147 w 1986068"/>
                <a:gd name="connsiteY190" fmla="*/ 2695661 h 2750585"/>
                <a:gd name="connsiteX191" fmla="*/ 1241203 w 1986068"/>
                <a:gd name="connsiteY191" fmla="*/ 2692706 h 2750585"/>
                <a:gd name="connsiteX192" fmla="*/ 1252879 w 1986068"/>
                <a:gd name="connsiteY192" fmla="*/ 2692273 h 2750585"/>
                <a:gd name="connsiteX193" fmla="*/ 1257348 w 1986068"/>
                <a:gd name="connsiteY193" fmla="*/ 2682687 h 2750585"/>
                <a:gd name="connsiteX194" fmla="*/ 1259655 w 1986068"/>
                <a:gd name="connsiteY194" fmla="*/ 2680236 h 2750585"/>
                <a:gd name="connsiteX195" fmla="*/ 1263691 w 1986068"/>
                <a:gd name="connsiteY195" fmla="*/ 2660919 h 2750585"/>
                <a:gd name="connsiteX196" fmla="*/ 1286252 w 1986068"/>
                <a:gd name="connsiteY196" fmla="*/ 2629132 h 2750585"/>
                <a:gd name="connsiteX197" fmla="*/ 1332671 w 1986068"/>
                <a:gd name="connsiteY197" fmla="*/ 2603616 h 2750585"/>
                <a:gd name="connsiteX198" fmla="*/ 1375486 w 1986068"/>
                <a:gd name="connsiteY198" fmla="*/ 2611833 h 2750585"/>
                <a:gd name="connsiteX199" fmla="*/ 1416283 w 1986068"/>
                <a:gd name="connsiteY199" fmla="*/ 2629348 h 2750585"/>
                <a:gd name="connsiteX200" fmla="*/ 1456647 w 1986068"/>
                <a:gd name="connsiteY200" fmla="*/ 2635115 h 2750585"/>
                <a:gd name="connsiteX201" fmla="*/ 1459026 w 1986068"/>
                <a:gd name="connsiteY201" fmla="*/ 2635043 h 2750585"/>
                <a:gd name="connsiteX202" fmla="*/ 1479929 w 1986068"/>
                <a:gd name="connsiteY202" fmla="*/ 2624807 h 2750585"/>
                <a:gd name="connsiteX203" fmla="*/ 1502417 w 1986068"/>
                <a:gd name="connsiteY203" fmla="*/ 2590498 h 2750585"/>
                <a:gd name="connsiteX204" fmla="*/ 1523248 w 1986068"/>
                <a:gd name="connsiteY204" fmla="*/ 2577956 h 2750585"/>
                <a:gd name="connsiteX205" fmla="*/ 1544583 w 1986068"/>
                <a:gd name="connsiteY205" fmla="*/ 2579614 h 2750585"/>
                <a:gd name="connsiteX206" fmla="*/ 1588047 w 1986068"/>
                <a:gd name="connsiteY206" fmla="*/ 2604409 h 2750585"/>
                <a:gd name="connsiteX207" fmla="*/ 1590426 w 1986068"/>
                <a:gd name="connsiteY207" fmla="*/ 2604337 h 2750585"/>
                <a:gd name="connsiteX208" fmla="*/ 1611761 w 1986068"/>
                <a:gd name="connsiteY208" fmla="*/ 2608518 h 2750585"/>
                <a:gd name="connsiteX209" fmla="*/ 1653567 w 1986068"/>
                <a:gd name="connsiteY209" fmla="*/ 2585308 h 2750585"/>
                <a:gd name="connsiteX210" fmla="*/ 1694436 w 1986068"/>
                <a:gd name="connsiteY210" fmla="*/ 2538673 h 2750585"/>
                <a:gd name="connsiteX211" fmla="*/ 1703158 w 1986068"/>
                <a:gd name="connsiteY211" fmla="*/ 2516833 h 2750585"/>
                <a:gd name="connsiteX212" fmla="*/ 1711735 w 1986068"/>
                <a:gd name="connsiteY212" fmla="*/ 2492686 h 2750585"/>
                <a:gd name="connsiteX213" fmla="*/ 1699770 w 1986068"/>
                <a:gd name="connsiteY213" fmla="*/ 2485983 h 2750585"/>
                <a:gd name="connsiteX214" fmla="*/ 1680381 w 1986068"/>
                <a:gd name="connsiteY214" fmla="*/ 2474594 h 2750585"/>
                <a:gd name="connsiteX215" fmla="*/ 1700995 w 1986068"/>
                <a:gd name="connsiteY215" fmla="*/ 2454917 h 2750585"/>
                <a:gd name="connsiteX216" fmla="*/ 1714114 w 1986068"/>
                <a:gd name="connsiteY216" fmla="*/ 2425581 h 2750585"/>
                <a:gd name="connsiteX217" fmla="*/ 1722691 w 1986068"/>
                <a:gd name="connsiteY217" fmla="*/ 2396821 h 2750585"/>
                <a:gd name="connsiteX218" fmla="*/ 1735521 w 1986068"/>
                <a:gd name="connsiteY218" fmla="*/ 2358043 h 2750585"/>
                <a:gd name="connsiteX219" fmla="*/ 1749072 w 1986068"/>
                <a:gd name="connsiteY219" fmla="*/ 2338437 h 2750585"/>
                <a:gd name="connsiteX220" fmla="*/ 1767308 w 1986068"/>
                <a:gd name="connsiteY220" fmla="*/ 2320994 h 2750585"/>
                <a:gd name="connsiteX221" fmla="*/ 1775886 w 1986068"/>
                <a:gd name="connsiteY221" fmla="*/ 2294613 h 2750585"/>
                <a:gd name="connsiteX222" fmla="*/ 1770696 w 1986068"/>
                <a:gd name="connsiteY222" fmla="*/ 2278035 h 2750585"/>
                <a:gd name="connsiteX223" fmla="*/ 1765146 w 1986068"/>
                <a:gd name="connsiteY223" fmla="*/ 2256627 h 2750585"/>
                <a:gd name="connsiteX224" fmla="*/ 1750586 w 1986068"/>
                <a:gd name="connsiteY224" fmla="*/ 2245239 h 2750585"/>
                <a:gd name="connsiteX225" fmla="*/ 1712672 w 1986068"/>
                <a:gd name="connsiteY225" fmla="*/ 2241851 h 2750585"/>
                <a:gd name="connsiteX226" fmla="*/ 1700563 w 1986068"/>
                <a:gd name="connsiteY226" fmla="*/ 2232553 h 2750585"/>
                <a:gd name="connsiteX227" fmla="*/ 1697896 w 1986068"/>
                <a:gd name="connsiteY227" fmla="*/ 2223183 h 2750585"/>
                <a:gd name="connsiteX228" fmla="*/ 1692778 w 1986068"/>
                <a:gd name="connsiteY228" fmla="*/ 2211362 h 2750585"/>
                <a:gd name="connsiteX229" fmla="*/ 1694724 w 1986068"/>
                <a:gd name="connsiteY229" fmla="*/ 2199468 h 2750585"/>
                <a:gd name="connsiteX230" fmla="*/ 1699121 w 1986068"/>
                <a:gd name="connsiteY230" fmla="*/ 2189810 h 2750585"/>
                <a:gd name="connsiteX231" fmla="*/ 1698473 w 1986068"/>
                <a:gd name="connsiteY231" fmla="*/ 2170709 h 2750585"/>
                <a:gd name="connsiteX232" fmla="*/ 1700346 w 1986068"/>
                <a:gd name="connsiteY232" fmla="*/ 2153842 h 2750585"/>
                <a:gd name="connsiteX233" fmla="*/ 1709356 w 1986068"/>
                <a:gd name="connsiteY233" fmla="*/ 2144112 h 2750585"/>
                <a:gd name="connsiteX234" fmla="*/ 1713897 w 1986068"/>
                <a:gd name="connsiteY234" fmla="*/ 2136832 h 2750585"/>
                <a:gd name="connsiteX235" fmla="*/ 1716060 w 1986068"/>
                <a:gd name="connsiteY235" fmla="*/ 2132002 h 2750585"/>
                <a:gd name="connsiteX236" fmla="*/ 1713249 w 1986068"/>
                <a:gd name="connsiteY236" fmla="*/ 2120037 h 2750585"/>
                <a:gd name="connsiteX237" fmla="*/ 1712960 w 1986068"/>
                <a:gd name="connsiteY237" fmla="*/ 2110379 h 2750585"/>
                <a:gd name="connsiteX238" fmla="*/ 1700563 w 1986068"/>
                <a:gd name="connsiteY238" fmla="*/ 2094161 h 2750585"/>
                <a:gd name="connsiteX239" fmla="*/ 1688742 w 1986068"/>
                <a:gd name="connsiteY239" fmla="*/ 2094593 h 2750585"/>
                <a:gd name="connsiteX240" fmla="*/ 1686507 w 1986068"/>
                <a:gd name="connsiteY240" fmla="*/ 2097044 h 2750585"/>
                <a:gd name="connsiteX241" fmla="*/ 1679444 w 1986068"/>
                <a:gd name="connsiteY241" fmla="*/ 2099711 h 2750585"/>
                <a:gd name="connsiteX242" fmla="*/ 1667550 w 1986068"/>
                <a:gd name="connsiteY242" fmla="*/ 2097693 h 2750585"/>
                <a:gd name="connsiteX243" fmla="*/ 1662793 w 1986068"/>
                <a:gd name="connsiteY243" fmla="*/ 2095530 h 2750585"/>
                <a:gd name="connsiteX244" fmla="*/ 1648089 w 1986068"/>
                <a:gd name="connsiteY244" fmla="*/ 2079240 h 2750585"/>
                <a:gd name="connsiteX245" fmla="*/ 1621852 w 1986068"/>
                <a:gd name="connsiteY245" fmla="*/ 2072970 h 2750585"/>
                <a:gd name="connsiteX246" fmla="*/ 1612122 w 1986068"/>
                <a:gd name="connsiteY246" fmla="*/ 2066050 h 2750585"/>
                <a:gd name="connsiteX247" fmla="*/ 1611906 w 1986068"/>
                <a:gd name="connsiteY247" fmla="*/ 2058914 h 2750585"/>
                <a:gd name="connsiteX248" fmla="*/ 1605851 w 1986068"/>
                <a:gd name="connsiteY248" fmla="*/ 2018622 h 2750585"/>
                <a:gd name="connsiteX249" fmla="*/ 1602896 w 1986068"/>
                <a:gd name="connsiteY249" fmla="*/ 2004278 h 2750585"/>
                <a:gd name="connsiteX250" fmla="*/ 1567649 w 1986068"/>
                <a:gd name="connsiteY250" fmla="*/ 1938758 h 2750585"/>
                <a:gd name="connsiteX251" fmla="*/ 1555107 w 1986068"/>
                <a:gd name="connsiteY251" fmla="*/ 1917639 h 2750585"/>
                <a:gd name="connsiteX252" fmla="*/ 1552728 w 1986068"/>
                <a:gd name="connsiteY252" fmla="*/ 1915188 h 2750585"/>
                <a:gd name="connsiteX253" fmla="*/ 1540403 w 1986068"/>
                <a:gd name="connsiteY253" fmla="*/ 1901421 h 2750585"/>
                <a:gd name="connsiteX254" fmla="*/ 1523536 w 1986068"/>
                <a:gd name="connsiteY254" fmla="*/ 1892484 h 2750585"/>
                <a:gd name="connsiteX255" fmla="*/ 1516256 w 1986068"/>
                <a:gd name="connsiteY255" fmla="*/ 1888015 h 2750585"/>
                <a:gd name="connsiteX256" fmla="*/ 1497300 w 1986068"/>
                <a:gd name="connsiteY256" fmla="*/ 1886284 h 2750585"/>
                <a:gd name="connsiteX257" fmla="*/ 1494993 w 1986068"/>
                <a:gd name="connsiteY257" fmla="*/ 1886357 h 2750585"/>
                <a:gd name="connsiteX258" fmla="*/ 1475676 w 1986068"/>
                <a:gd name="connsiteY258" fmla="*/ 1877275 h 2750585"/>
                <a:gd name="connsiteX259" fmla="*/ 1455710 w 1986068"/>
                <a:gd name="connsiteY259" fmla="*/ 1844623 h 2750585"/>
                <a:gd name="connsiteX260" fmla="*/ 1450376 w 1986068"/>
                <a:gd name="connsiteY260" fmla="*/ 1827973 h 2750585"/>
                <a:gd name="connsiteX261" fmla="*/ 1442808 w 1986068"/>
                <a:gd name="connsiteY261" fmla="*/ 1811395 h 2750585"/>
                <a:gd name="connsiteX262" fmla="*/ 1439204 w 1986068"/>
                <a:gd name="connsiteY262" fmla="*/ 1775787 h 2750585"/>
                <a:gd name="connsiteX263" fmla="*/ 1447565 w 1986068"/>
                <a:gd name="connsiteY263" fmla="*/ 1746884 h 2750585"/>
                <a:gd name="connsiteX264" fmla="*/ 1468324 w 1986068"/>
                <a:gd name="connsiteY264" fmla="*/ 1731963 h 2750585"/>
                <a:gd name="connsiteX265" fmla="*/ 1451241 w 1986068"/>
                <a:gd name="connsiteY265" fmla="*/ 1715745 h 2750585"/>
                <a:gd name="connsiteX266" fmla="*/ 1453259 w 1986068"/>
                <a:gd name="connsiteY266" fmla="*/ 1705943 h 2750585"/>
                <a:gd name="connsiteX267" fmla="*/ 1457728 w 1986068"/>
                <a:gd name="connsiteY267" fmla="*/ 1698807 h 2750585"/>
                <a:gd name="connsiteX268" fmla="*/ 1457656 w 1986068"/>
                <a:gd name="connsiteY268" fmla="*/ 1696428 h 2750585"/>
                <a:gd name="connsiteX269" fmla="*/ 1459890 w 1986068"/>
                <a:gd name="connsiteY269" fmla="*/ 1691527 h 2750585"/>
                <a:gd name="connsiteX270" fmla="*/ 1459314 w 1986068"/>
                <a:gd name="connsiteY270" fmla="*/ 1674948 h 2750585"/>
                <a:gd name="connsiteX271" fmla="*/ 1509048 w 1986068"/>
                <a:gd name="connsiteY271" fmla="*/ 1677976 h 2750585"/>
                <a:gd name="connsiteX272" fmla="*/ 1489299 w 1986068"/>
                <a:gd name="connsiteY272" fmla="*/ 1652244 h 2750585"/>
                <a:gd name="connsiteX273" fmla="*/ 1455277 w 1986068"/>
                <a:gd name="connsiteY273" fmla="*/ 1627304 h 2750585"/>
                <a:gd name="connsiteX274" fmla="*/ 1448069 w 1986068"/>
                <a:gd name="connsiteY274" fmla="*/ 1622835 h 2750585"/>
                <a:gd name="connsiteX275" fmla="*/ 1426374 w 1986068"/>
                <a:gd name="connsiteY275" fmla="*/ 1611519 h 2750585"/>
                <a:gd name="connsiteX276" fmla="*/ 1430482 w 1986068"/>
                <a:gd name="connsiteY276" fmla="*/ 1594580 h 2750585"/>
                <a:gd name="connsiteX277" fmla="*/ 1432573 w 1986068"/>
                <a:gd name="connsiteY277" fmla="*/ 1582615 h 2750585"/>
                <a:gd name="connsiteX278" fmla="*/ 1454701 w 1986068"/>
                <a:gd name="connsiteY278" fmla="*/ 1541169 h 2750585"/>
                <a:gd name="connsiteX279" fmla="*/ 1494777 w 1986068"/>
                <a:gd name="connsiteY279" fmla="*/ 1468225 h 2750585"/>
                <a:gd name="connsiteX280" fmla="*/ 1498957 w 1986068"/>
                <a:gd name="connsiteY280" fmla="*/ 1453738 h 2750585"/>
                <a:gd name="connsiteX281" fmla="*/ 1501120 w 1986068"/>
                <a:gd name="connsiteY281" fmla="*/ 1448908 h 2750585"/>
                <a:gd name="connsiteX282" fmla="*/ 1503138 w 1986068"/>
                <a:gd name="connsiteY282" fmla="*/ 1439106 h 2750585"/>
                <a:gd name="connsiteX283" fmla="*/ 1505445 w 1986068"/>
                <a:gd name="connsiteY283" fmla="*/ 1434276 h 2750585"/>
                <a:gd name="connsiteX284" fmla="*/ 1509841 w 1986068"/>
                <a:gd name="connsiteY284" fmla="*/ 1424618 h 2750585"/>
                <a:gd name="connsiteX285" fmla="*/ 1511932 w 1986068"/>
                <a:gd name="connsiteY285" fmla="*/ 1417482 h 2750585"/>
                <a:gd name="connsiteX286" fmla="*/ 1514094 w 1986068"/>
                <a:gd name="connsiteY286" fmla="*/ 1412653 h 2750585"/>
                <a:gd name="connsiteX287" fmla="*/ 1525411 w 1986068"/>
                <a:gd name="connsiteY287" fmla="*/ 1397877 h 2750585"/>
                <a:gd name="connsiteX288" fmla="*/ 1536871 w 1986068"/>
                <a:gd name="connsiteY288" fmla="*/ 1387785 h 2750585"/>
                <a:gd name="connsiteX289" fmla="*/ 1564910 w 1986068"/>
                <a:gd name="connsiteY289" fmla="*/ 1379640 h 2750585"/>
                <a:gd name="connsiteX290" fmla="*/ 1571757 w 1986068"/>
                <a:gd name="connsiteY290" fmla="*/ 1372288 h 2750585"/>
                <a:gd name="connsiteX291" fmla="*/ 1580912 w 1986068"/>
                <a:gd name="connsiteY291" fmla="*/ 1362485 h 2750585"/>
                <a:gd name="connsiteX292" fmla="*/ 1600661 w 1986068"/>
                <a:gd name="connsiteY292" fmla="*/ 1321040 h 2750585"/>
                <a:gd name="connsiteX293" fmla="*/ 1593093 w 1986068"/>
                <a:gd name="connsiteY293" fmla="*/ 1307057 h 2750585"/>
                <a:gd name="connsiteX294" fmla="*/ 1578461 w 1986068"/>
                <a:gd name="connsiteY294" fmla="*/ 1290767 h 2750585"/>
                <a:gd name="connsiteX295" fmla="*/ 1579398 w 1986068"/>
                <a:gd name="connsiteY295" fmla="*/ 1250042 h 2750585"/>
                <a:gd name="connsiteX296" fmla="*/ 1590642 w 1986068"/>
                <a:gd name="connsiteY296" fmla="*/ 1235266 h 2750585"/>
                <a:gd name="connsiteX297" fmla="*/ 1627907 w 1986068"/>
                <a:gd name="connsiteY297" fmla="*/ 1217390 h 2750585"/>
                <a:gd name="connsiteX298" fmla="*/ 1639223 w 1986068"/>
                <a:gd name="connsiteY298" fmla="*/ 1205137 h 2750585"/>
                <a:gd name="connsiteX299" fmla="*/ 1641530 w 1986068"/>
                <a:gd name="connsiteY299" fmla="*/ 1202686 h 2750585"/>
                <a:gd name="connsiteX300" fmla="*/ 1641458 w 1986068"/>
                <a:gd name="connsiteY300" fmla="*/ 1200307 h 2750585"/>
                <a:gd name="connsiteX301" fmla="*/ 1645422 w 1986068"/>
                <a:gd name="connsiteY301" fmla="*/ 1178468 h 2750585"/>
                <a:gd name="connsiteX302" fmla="*/ 1644125 w 1986068"/>
                <a:gd name="connsiteY302" fmla="*/ 1140410 h 2750585"/>
                <a:gd name="connsiteX303" fmla="*/ 1640953 w 1986068"/>
                <a:gd name="connsiteY303" fmla="*/ 1116552 h 2750585"/>
                <a:gd name="connsiteX304" fmla="*/ 1647585 w 1986068"/>
                <a:gd name="connsiteY304" fmla="*/ 1104442 h 2750585"/>
                <a:gd name="connsiteX305" fmla="*/ 1652125 w 1986068"/>
                <a:gd name="connsiteY305" fmla="*/ 1097162 h 2750585"/>
                <a:gd name="connsiteX306" fmla="*/ 1679516 w 1986068"/>
                <a:gd name="connsiteY306" fmla="*/ 1069772 h 2750585"/>
                <a:gd name="connsiteX307" fmla="*/ 1686147 w 1986068"/>
                <a:gd name="connsiteY307" fmla="*/ 1060041 h 2750585"/>
                <a:gd name="connsiteX308" fmla="*/ 1690688 w 1986068"/>
                <a:gd name="connsiteY308" fmla="*/ 1052762 h 2750585"/>
                <a:gd name="connsiteX309" fmla="*/ 1692706 w 1986068"/>
                <a:gd name="connsiteY309" fmla="*/ 1043175 h 2750585"/>
                <a:gd name="connsiteX310" fmla="*/ 1694652 w 1986068"/>
                <a:gd name="connsiteY310" fmla="*/ 1031066 h 2750585"/>
                <a:gd name="connsiteX311" fmla="*/ 1696382 w 1986068"/>
                <a:gd name="connsiteY311" fmla="*/ 1011820 h 2750585"/>
                <a:gd name="connsiteX312" fmla="*/ 1697896 w 1986068"/>
                <a:gd name="connsiteY312" fmla="*/ 985728 h 2750585"/>
                <a:gd name="connsiteX313" fmla="*/ 1704239 w 1986068"/>
                <a:gd name="connsiteY313" fmla="*/ 966122 h 2750585"/>
                <a:gd name="connsiteX314" fmla="*/ 1715627 w 1986068"/>
                <a:gd name="connsiteY314" fmla="*/ 953869 h 2750585"/>
                <a:gd name="connsiteX315" fmla="*/ 1736242 w 1986068"/>
                <a:gd name="connsiteY315" fmla="*/ 934191 h 2750585"/>
                <a:gd name="connsiteX316" fmla="*/ 1805870 w 1986068"/>
                <a:gd name="connsiteY316" fmla="*/ 898224 h 2750585"/>
                <a:gd name="connsiteX317" fmla="*/ 1833189 w 1986068"/>
                <a:gd name="connsiteY317" fmla="*/ 868599 h 2750585"/>
                <a:gd name="connsiteX318" fmla="*/ 1845874 w 1986068"/>
                <a:gd name="connsiteY318" fmla="*/ 825280 h 2750585"/>
                <a:gd name="connsiteX319" fmla="*/ 1845730 w 1986068"/>
                <a:gd name="connsiteY319" fmla="*/ 820378 h 2750585"/>
                <a:gd name="connsiteX320" fmla="*/ 1851712 w 1986068"/>
                <a:gd name="connsiteY320" fmla="*/ 786789 h 2750585"/>
                <a:gd name="connsiteX321" fmla="*/ 1867210 w 1986068"/>
                <a:gd name="connsiteY321" fmla="*/ 757597 h 2750585"/>
                <a:gd name="connsiteX322" fmla="*/ 1886094 w 1986068"/>
                <a:gd name="connsiteY322" fmla="*/ 754642 h 2750585"/>
                <a:gd name="connsiteX323" fmla="*/ 1907141 w 1986068"/>
                <a:gd name="connsiteY323" fmla="*/ 751327 h 2750585"/>
                <a:gd name="connsiteX324" fmla="*/ 1939072 w 1986068"/>
                <a:gd name="connsiteY324" fmla="*/ 704475 h 2750585"/>
                <a:gd name="connsiteX325" fmla="*/ 1947073 w 1986068"/>
                <a:gd name="connsiteY325" fmla="*/ 698709 h 2750585"/>
                <a:gd name="connsiteX326" fmla="*/ 1945848 w 1986068"/>
                <a:gd name="connsiteY326" fmla="*/ 697772 h 2750585"/>
                <a:gd name="connsiteX327" fmla="*/ 1949308 w 1986068"/>
                <a:gd name="connsiteY327" fmla="*/ 691212 h 27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1986068" h="2750585">
                  <a:moveTo>
                    <a:pt x="1949308" y="691212"/>
                  </a:moveTo>
                  <a:cubicBezTo>
                    <a:pt x="1952335" y="683500"/>
                    <a:pt x="1954354" y="678599"/>
                    <a:pt x="1958173" y="675355"/>
                  </a:cubicBezTo>
                  <a:cubicBezTo>
                    <a:pt x="1973166" y="662597"/>
                    <a:pt x="1984626" y="634774"/>
                    <a:pt x="1986068" y="616827"/>
                  </a:cubicBezTo>
                  <a:cubicBezTo>
                    <a:pt x="1983545" y="616394"/>
                    <a:pt x="1979293" y="616250"/>
                    <a:pt x="1976338" y="616178"/>
                  </a:cubicBezTo>
                  <a:cubicBezTo>
                    <a:pt x="1965237" y="615818"/>
                    <a:pt x="1949956" y="615313"/>
                    <a:pt x="1939433" y="604790"/>
                  </a:cubicBezTo>
                  <a:cubicBezTo>
                    <a:pt x="1923431" y="588716"/>
                    <a:pt x="1929558" y="563344"/>
                    <a:pt x="1936622" y="548784"/>
                  </a:cubicBezTo>
                  <a:cubicBezTo>
                    <a:pt x="1935901" y="525719"/>
                    <a:pt x="1931288" y="378605"/>
                    <a:pt x="1929486" y="342133"/>
                  </a:cubicBezTo>
                  <a:cubicBezTo>
                    <a:pt x="1927972" y="311500"/>
                    <a:pt x="1877301" y="275532"/>
                    <a:pt x="1850632" y="260828"/>
                  </a:cubicBezTo>
                  <a:cubicBezTo>
                    <a:pt x="1831530" y="250232"/>
                    <a:pt x="1780066" y="254629"/>
                    <a:pt x="1763127" y="256071"/>
                  </a:cubicBezTo>
                  <a:cubicBezTo>
                    <a:pt x="1725502" y="259314"/>
                    <a:pt x="1706329" y="247926"/>
                    <a:pt x="1688454" y="235096"/>
                  </a:cubicBezTo>
                  <a:cubicBezTo>
                    <a:pt x="1674758" y="225221"/>
                    <a:pt x="1674758" y="225221"/>
                    <a:pt x="1658325" y="225798"/>
                  </a:cubicBezTo>
                  <a:lnTo>
                    <a:pt x="1655874" y="225870"/>
                  </a:lnTo>
                  <a:cubicBezTo>
                    <a:pt x="1643981" y="226302"/>
                    <a:pt x="1636412" y="244538"/>
                    <a:pt x="1635908" y="255278"/>
                  </a:cubicBezTo>
                  <a:cubicBezTo>
                    <a:pt x="1638070" y="265008"/>
                    <a:pt x="1642899" y="273514"/>
                    <a:pt x="1647585" y="281659"/>
                  </a:cubicBezTo>
                  <a:cubicBezTo>
                    <a:pt x="1653062" y="291245"/>
                    <a:pt x="1658180" y="300327"/>
                    <a:pt x="1658973" y="310851"/>
                  </a:cubicBezTo>
                  <a:cubicBezTo>
                    <a:pt x="1659117" y="312797"/>
                    <a:pt x="1661928" y="358279"/>
                    <a:pt x="1643476" y="376082"/>
                  </a:cubicBezTo>
                  <a:cubicBezTo>
                    <a:pt x="1639800" y="379614"/>
                    <a:pt x="1639584" y="385597"/>
                    <a:pt x="1640449" y="392012"/>
                  </a:cubicBezTo>
                  <a:cubicBezTo>
                    <a:pt x="1642827" y="391363"/>
                    <a:pt x="1645494" y="390498"/>
                    <a:pt x="1647729" y="389778"/>
                  </a:cubicBezTo>
                  <a:cubicBezTo>
                    <a:pt x="1656955" y="386966"/>
                    <a:pt x="1668487" y="383363"/>
                    <a:pt x="1680020" y="382137"/>
                  </a:cubicBezTo>
                  <a:cubicBezTo>
                    <a:pt x="1691985" y="380840"/>
                    <a:pt x="1700779" y="383651"/>
                    <a:pt x="1706113" y="390282"/>
                  </a:cubicBezTo>
                  <a:cubicBezTo>
                    <a:pt x="1714258" y="400301"/>
                    <a:pt x="1709861" y="413852"/>
                    <a:pt x="1708203" y="418897"/>
                  </a:cubicBezTo>
                  <a:cubicBezTo>
                    <a:pt x="1696815" y="462001"/>
                    <a:pt x="1652270" y="462001"/>
                    <a:pt x="1628339" y="462001"/>
                  </a:cubicBezTo>
                  <a:cubicBezTo>
                    <a:pt x="1624375" y="462001"/>
                    <a:pt x="1620771" y="462001"/>
                    <a:pt x="1617744" y="462145"/>
                  </a:cubicBezTo>
                  <a:cubicBezTo>
                    <a:pt x="1613851" y="462361"/>
                    <a:pt x="1610320" y="462505"/>
                    <a:pt x="1607004" y="462577"/>
                  </a:cubicBezTo>
                  <a:cubicBezTo>
                    <a:pt x="1590930" y="463010"/>
                    <a:pt x="1589633" y="463803"/>
                    <a:pt x="1587038" y="469497"/>
                  </a:cubicBezTo>
                  <a:cubicBezTo>
                    <a:pt x="1579686" y="486796"/>
                    <a:pt x="1567216" y="490112"/>
                    <a:pt x="1560369" y="490544"/>
                  </a:cubicBezTo>
                  <a:cubicBezTo>
                    <a:pt x="1545304" y="491481"/>
                    <a:pt x="1530600" y="480597"/>
                    <a:pt x="1523969" y="469209"/>
                  </a:cubicBezTo>
                  <a:cubicBezTo>
                    <a:pt x="1519284" y="461280"/>
                    <a:pt x="1505949" y="454721"/>
                    <a:pt x="1486632" y="458181"/>
                  </a:cubicBezTo>
                  <a:cubicBezTo>
                    <a:pt x="1477190" y="459839"/>
                    <a:pt x="1465585" y="463226"/>
                    <a:pt x="1454340" y="466470"/>
                  </a:cubicBezTo>
                  <a:cubicBezTo>
                    <a:pt x="1438195" y="471155"/>
                    <a:pt x="1422914" y="475552"/>
                    <a:pt x="1411670" y="475912"/>
                  </a:cubicBezTo>
                  <a:cubicBezTo>
                    <a:pt x="1402660" y="476273"/>
                    <a:pt x="1396101" y="474110"/>
                    <a:pt x="1391560" y="469497"/>
                  </a:cubicBezTo>
                  <a:cubicBezTo>
                    <a:pt x="1384928" y="462794"/>
                    <a:pt x="1385433" y="453784"/>
                    <a:pt x="1385793" y="446576"/>
                  </a:cubicBezTo>
                  <a:cubicBezTo>
                    <a:pt x="1385865" y="445062"/>
                    <a:pt x="1385937" y="443404"/>
                    <a:pt x="1385937" y="441747"/>
                  </a:cubicBezTo>
                  <a:cubicBezTo>
                    <a:pt x="1386226" y="419835"/>
                    <a:pt x="1429185" y="371902"/>
                    <a:pt x="1429617" y="371469"/>
                  </a:cubicBezTo>
                  <a:cubicBezTo>
                    <a:pt x="1431347" y="369595"/>
                    <a:pt x="1431347" y="366640"/>
                    <a:pt x="1429617" y="362676"/>
                  </a:cubicBezTo>
                  <a:cubicBezTo>
                    <a:pt x="1425293" y="352657"/>
                    <a:pt x="1411526" y="341629"/>
                    <a:pt x="1396893" y="341340"/>
                  </a:cubicBezTo>
                  <a:cubicBezTo>
                    <a:pt x="1363088" y="340620"/>
                    <a:pt x="1344708" y="316978"/>
                    <a:pt x="1341392" y="293840"/>
                  </a:cubicBezTo>
                  <a:cubicBezTo>
                    <a:pt x="1338437" y="273226"/>
                    <a:pt x="1350619" y="255638"/>
                    <a:pt x="1373107" y="247998"/>
                  </a:cubicBezTo>
                  <a:cubicBezTo>
                    <a:pt x="1374477" y="247565"/>
                    <a:pt x="1375558" y="247061"/>
                    <a:pt x="1376495" y="246628"/>
                  </a:cubicBezTo>
                  <a:cubicBezTo>
                    <a:pt x="1372891" y="241871"/>
                    <a:pt x="1372315" y="235528"/>
                    <a:pt x="1371738" y="229618"/>
                  </a:cubicBezTo>
                  <a:cubicBezTo>
                    <a:pt x="1371594" y="227744"/>
                    <a:pt x="1371378" y="225509"/>
                    <a:pt x="1371089" y="222914"/>
                  </a:cubicBezTo>
                  <a:cubicBezTo>
                    <a:pt x="1369936" y="212319"/>
                    <a:pt x="1373180" y="205111"/>
                    <a:pt x="1375558" y="199777"/>
                  </a:cubicBezTo>
                  <a:cubicBezTo>
                    <a:pt x="1377216" y="196101"/>
                    <a:pt x="1378297" y="193722"/>
                    <a:pt x="1378297" y="190262"/>
                  </a:cubicBezTo>
                  <a:cubicBezTo>
                    <a:pt x="1375990" y="190983"/>
                    <a:pt x="1372747" y="192497"/>
                    <a:pt x="1370152" y="194443"/>
                  </a:cubicBezTo>
                  <a:cubicBezTo>
                    <a:pt x="1360277" y="201795"/>
                    <a:pt x="1345717" y="203525"/>
                    <a:pt x="1318759" y="204462"/>
                  </a:cubicBezTo>
                  <a:cubicBezTo>
                    <a:pt x="1317390" y="204534"/>
                    <a:pt x="1316093" y="204534"/>
                    <a:pt x="1314795" y="204534"/>
                  </a:cubicBezTo>
                  <a:cubicBezTo>
                    <a:pt x="1260231" y="204534"/>
                    <a:pt x="1226859" y="165107"/>
                    <a:pt x="1194639" y="126977"/>
                  </a:cubicBezTo>
                  <a:cubicBezTo>
                    <a:pt x="1181737" y="111696"/>
                    <a:pt x="1136183" y="64412"/>
                    <a:pt x="1091566" y="96848"/>
                  </a:cubicBezTo>
                  <a:cubicBezTo>
                    <a:pt x="1078520" y="106362"/>
                    <a:pt x="1063455" y="109462"/>
                    <a:pt x="1047959" y="105930"/>
                  </a:cubicBezTo>
                  <a:cubicBezTo>
                    <a:pt x="1012856" y="97857"/>
                    <a:pt x="985250" y="58430"/>
                    <a:pt x="977537" y="43942"/>
                  </a:cubicBezTo>
                  <a:cubicBezTo>
                    <a:pt x="968095" y="26138"/>
                    <a:pt x="943660" y="25850"/>
                    <a:pt x="923694" y="33418"/>
                  </a:cubicBezTo>
                  <a:cubicBezTo>
                    <a:pt x="881023" y="49636"/>
                    <a:pt x="858390" y="51582"/>
                    <a:pt x="837199" y="19795"/>
                  </a:cubicBezTo>
                  <a:cubicBezTo>
                    <a:pt x="825017" y="1559"/>
                    <a:pt x="811899" y="-964"/>
                    <a:pt x="802673" y="262"/>
                  </a:cubicBezTo>
                  <a:cubicBezTo>
                    <a:pt x="801664" y="1415"/>
                    <a:pt x="799574" y="5379"/>
                    <a:pt x="798997" y="12083"/>
                  </a:cubicBezTo>
                  <a:cubicBezTo>
                    <a:pt x="798348" y="19651"/>
                    <a:pt x="800006" y="27075"/>
                    <a:pt x="803178" y="30535"/>
                  </a:cubicBezTo>
                  <a:cubicBezTo>
                    <a:pt x="819756" y="50429"/>
                    <a:pt x="823864" y="72557"/>
                    <a:pt x="815071" y="93100"/>
                  </a:cubicBezTo>
                  <a:cubicBezTo>
                    <a:pt x="805917" y="114579"/>
                    <a:pt x="783500" y="130581"/>
                    <a:pt x="769228" y="131590"/>
                  </a:cubicBezTo>
                  <a:cubicBezTo>
                    <a:pt x="766778" y="131734"/>
                    <a:pt x="764543" y="132023"/>
                    <a:pt x="762453" y="132383"/>
                  </a:cubicBezTo>
                  <a:cubicBezTo>
                    <a:pt x="770670" y="140816"/>
                    <a:pt x="774851" y="151556"/>
                    <a:pt x="774418" y="163593"/>
                  </a:cubicBezTo>
                  <a:cubicBezTo>
                    <a:pt x="774202" y="170585"/>
                    <a:pt x="775067" y="176207"/>
                    <a:pt x="775788" y="181181"/>
                  </a:cubicBezTo>
                  <a:cubicBezTo>
                    <a:pt x="777445" y="192064"/>
                    <a:pt x="779535" y="205615"/>
                    <a:pt x="761372" y="215418"/>
                  </a:cubicBezTo>
                  <a:cubicBezTo>
                    <a:pt x="756614" y="218013"/>
                    <a:pt x="753443" y="223707"/>
                    <a:pt x="753587" y="229185"/>
                  </a:cubicBezTo>
                  <a:cubicBezTo>
                    <a:pt x="753731" y="234375"/>
                    <a:pt x="756687" y="238411"/>
                    <a:pt x="762453" y="241150"/>
                  </a:cubicBezTo>
                  <a:lnTo>
                    <a:pt x="770382" y="244970"/>
                  </a:lnTo>
                  <a:lnTo>
                    <a:pt x="768940" y="253692"/>
                  </a:lnTo>
                  <a:cubicBezTo>
                    <a:pt x="764615" y="280145"/>
                    <a:pt x="732828" y="308400"/>
                    <a:pt x="709403" y="314166"/>
                  </a:cubicBezTo>
                  <a:cubicBezTo>
                    <a:pt x="702699" y="315824"/>
                    <a:pt x="695924" y="323609"/>
                    <a:pt x="695707" y="329952"/>
                  </a:cubicBezTo>
                  <a:cubicBezTo>
                    <a:pt x="695636" y="331321"/>
                    <a:pt x="695564" y="334565"/>
                    <a:pt x="702627" y="336871"/>
                  </a:cubicBezTo>
                  <a:cubicBezTo>
                    <a:pt x="707168" y="338313"/>
                    <a:pt x="712070" y="339683"/>
                    <a:pt x="717043" y="341052"/>
                  </a:cubicBezTo>
                  <a:cubicBezTo>
                    <a:pt x="743280" y="348260"/>
                    <a:pt x="779247" y="358207"/>
                    <a:pt x="783212" y="395184"/>
                  </a:cubicBezTo>
                  <a:cubicBezTo>
                    <a:pt x="787969" y="439873"/>
                    <a:pt x="741478" y="456379"/>
                    <a:pt x="724035" y="462577"/>
                  </a:cubicBezTo>
                  <a:cubicBezTo>
                    <a:pt x="710989" y="467263"/>
                    <a:pt x="705511" y="473894"/>
                    <a:pt x="694771" y="498329"/>
                  </a:cubicBezTo>
                  <a:cubicBezTo>
                    <a:pt x="683022" y="524926"/>
                    <a:pt x="667237" y="551379"/>
                    <a:pt x="615339" y="556857"/>
                  </a:cubicBezTo>
                  <a:lnTo>
                    <a:pt x="614330" y="556929"/>
                  </a:lnTo>
                  <a:cubicBezTo>
                    <a:pt x="597536" y="557218"/>
                    <a:pt x="594869" y="557938"/>
                    <a:pt x="592274" y="559596"/>
                  </a:cubicBezTo>
                  <a:cubicBezTo>
                    <a:pt x="587949" y="562407"/>
                    <a:pt x="583264" y="562263"/>
                    <a:pt x="574615" y="562047"/>
                  </a:cubicBezTo>
                  <a:cubicBezTo>
                    <a:pt x="563515" y="561759"/>
                    <a:pt x="544990" y="561326"/>
                    <a:pt x="537133" y="568822"/>
                  </a:cubicBezTo>
                  <a:cubicBezTo>
                    <a:pt x="535404" y="570480"/>
                    <a:pt x="533169" y="573363"/>
                    <a:pt x="533025" y="579994"/>
                  </a:cubicBezTo>
                  <a:lnTo>
                    <a:pt x="532664" y="585905"/>
                  </a:lnTo>
                  <a:cubicBezTo>
                    <a:pt x="531295" y="609475"/>
                    <a:pt x="529565" y="638667"/>
                    <a:pt x="488913" y="640469"/>
                  </a:cubicBezTo>
                  <a:cubicBezTo>
                    <a:pt x="479614" y="645658"/>
                    <a:pt x="463541" y="647100"/>
                    <a:pt x="438169" y="647460"/>
                  </a:cubicBezTo>
                  <a:cubicBezTo>
                    <a:pt x="440980" y="648974"/>
                    <a:pt x="445232" y="650199"/>
                    <a:pt x="451575" y="651281"/>
                  </a:cubicBezTo>
                  <a:cubicBezTo>
                    <a:pt x="486245" y="657191"/>
                    <a:pt x="512339" y="704475"/>
                    <a:pt x="521997" y="724585"/>
                  </a:cubicBezTo>
                  <a:cubicBezTo>
                    <a:pt x="525601" y="732153"/>
                    <a:pt x="529854" y="739650"/>
                    <a:pt x="534323" y="747578"/>
                  </a:cubicBezTo>
                  <a:cubicBezTo>
                    <a:pt x="550036" y="775473"/>
                    <a:pt x="567767" y="807044"/>
                    <a:pt x="562145" y="849354"/>
                  </a:cubicBezTo>
                  <a:lnTo>
                    <a:pt x="561568" y="851805"/>
                  </a:lnTo>
                  <a:cubicBezTo>
                    <a:pt x="556955" y="864563"/>
                    <a:pt x="549171" y="867158"/>
                    <a:pt x="539368" y="870473"/>
                  </a:cubicBezTo>
                  <a:lnTo>
                    <a:pt x="535404" y="871843"/>
                  </a:lnTo>
                  <a:cubicBezTo>
                    <a:pt x="532448" y="872852"/>
                    <a:pt x="528196" y="877321"/>
                    <a:pt x="526250" y="882943"/>
                  </a:cubicBezTo>
                  <a:cubicBezTo>
                    <a:pt x="525024" y="886475"/>
                    <a:pt x="524231" y="891737"/>
                    <a:pt x="527331" y="896494"/>
                  </a:cubicBezTo>
                  <a:cubicBezTo>
                    <a:pt x="536773" y="911126"/>
                    <a:pt x="545207" y="922226"/>
                    <a:pt x="548306" y="925542"/>
                  </a:cubicBezTo>
                  <a:lnTo>
                    <a:pt x="560920" y="930155"/>
                  </a:lnTo>
                  <a:lnTo>
                    <a:pt x="552054" y="942697"/>
                  </a:lnTo>
                  <a:cubicBezTo>
                    <a:pt x="530286" y="973475"/>
                    <a:pt x="484804" y="998558"/>
                    <a:pt x="446098" y="1001008"/>
                  </a:cubicBezTo>
                  <a:cubicBezTo>
                    <a:pt x="415608" y="1002955"/>
                    <a:pt x="363639" y="1004612"/>
                    <a:pt x="342232" y="1004469"/>
                  </a:cubicBezTo>
                  <a:cubicBezTo>
                    <a:pt x="331564" y="1021984"/>
                    <a:pt x="310661" y="1021119"/>
                    <a:pt x="290479" y="1020398"/>
                  </a:cubicBezTo>
                  <a:lnTo>
                    <a:pt x="282983" y="1020110"/>
                  </a:lnTo>
                  <a:lnTo>
                    <a:pt x="279667" y="1015353"/>
                  </a:lnTo>
                  <a:cubicBezTo>
                    <a:pt x="276928" y="1011460"/>
                    <a:pt x="271378" y="1003531"/>
                    <a:pt x="268206" y="1001874"/>
                  </a:cubicBezTo>
                  <a:cubicBezTo>
                    <a:pt x="267918" y="1002090"/>
                    <a:pt x="267486" y="1002450"/>
                    <a:pt x="266981" y="1003027"/>
                  </a:cubicBezTo>
                  <a:lnTo>
                    <a:pt x="262656" y="1007856"/>
                  </a:lnTo>
                  <a:lnTo>
                    <a:pt x="256241" y="1006703"/>
                  </a:lnTo>
                  <a:cubicBezTo>
                    <a:pt x="248096" y="1005261"/>
                    <a:pt x="245141" y="1006631"/>
                    <a:pt x="242114" y="1013190"/>
                  </a:cubicBezTo>
                  <a:lnTo>
                    <a:pt x="239591" y="1018668"/>
                  </a:lnTo>
                  <a:lnTo>
                    <a:pt x="233608" y="1019821"/>
                  </a:lnTo>
                  <a:cubicBezTo>
                    <a:pt x="207876" y="1024795"/>
                    <a:pt x="192884" y="1027101"/>
                    <a:pt x="184018" y="1017731"/>
                  </a:cubicBezTo>
                  <a:cubicBezTo>
                    <a:pt x="182288" y="1015857"/>
                    <a:pt x="180846" y="1013478"/>
                    <a:pt x="177603" y="1007640"/>
                  </a:cubicBezTo>
                  <a:cubicBezTo>
                    <a:pt x="175152" y="1003315"/>
                    <a:pt x="168809" y="991999"/>
                    <a:pt x="163908" y="986160"/>
                  </a:cubicBezTo>
                  <a:lnTo>
                    <a:pt x="163331" y="986665"/>
                  </a:lnTo>
                  <a:cubicBezTo>
                    <a:pt x="161889" y="987818"/>
                    <a:pt x="160592" y="989332"/>
                    <a:pt x="159655" y="990701"/>
                  </a:cubicBezTo>
                  <a:lnTo>
                    <a:pt x="162683" y="1093054"/>
                  </a:lnTo>
                  <a:lnTo>
                    <a:pt x="161529" y="1095577"/>
                  </a:lnTo>
                  <a:cubicBezTo>
                    <a:pt x="159439" y="1100189"/>
                    <a:pt x="110569" y="1204128"/>
                    <a:pt x="21047" y="1216309"/>
                  </a:cubicBezTo>
                  <a:cubicBezTo>
                    <a:pt x="21335" y="1219481"/>
                    <a:pt x="21696" y="1222219"/>
                    <a:pt x="21984" y="1224310"/>
                  </a:cubicBezTo>
                  <a:cubicBezTo>
                    <a:pt x="32219" y="1231806"/>
                    <a:pt x="55573" y="1251844"/>
                    <a:pt x="56438" y="1278946"/>
                  </a:cubicBezTo>
                  <a:cubicBezTo>
                    <a:pt x="64150" y="1289397"/>
                    <a:pt x="69989" y="1309363"/>
                    <a:pt x="70133" y="1327239"/>
                  </a:cubicBezTo>
                  <a:cubicBezTo>
                    <a:pt x="70205" y="1335095"/>
                    <a:pt x="75827" y="1349439"/>
                    <a:pt x="86206" y="1355854"/>
                  </a:cubicBezTo>
                  <a:cubicBezTo>
                    <a:pt x="93486" y="1360323"/>
                    <a:pt x="101848" y="1360179"/>
                    <a:pt x="111795" y="1355350"/>
                  </a:cubicBezTo>
                  <a:cubicBezTo>
                    <a:pt x="152880" y="1335168"/>
                    <a:pt x="192595" y="1338483"/>
                    <a:pt x="212994" y="1363855"/>
                  </a:cubicBezTo>
                  <a:cubicBezTo>
                    <a:pt x="223013" y="1376253"/>
                    <a:pt x="233608" y="1382452"/>
                    <a:pt x="245357" y="1381947"/>
                  </a:cubicBezTo>
                  <a:lnTo>
                    <a:pt x="258764" y="1381514"/>
                  </a:lnTo>
                  <a:lnTo>
                    <a:pt x="257394" y="1394921"/>
                  </a:lnTo>
                  <a:cubicBezTo>
                    <a:pt x="256241" y="1406310"/>
                    <a:pt x="256962" y="1450494"/>
                    <a:pt x="257539" y="1473343"/>
                  </a:cubicBezTo>
                  <a:cubicBezTo>
                    <a:pt x="274405" y="1483650"/>
                    <a:pt x="289397" y="1503040"/>
                    <a:pt x="288389" y="1521852"/>
                  </a:cubicBezTo>
                  <a:cubicBezTo>
                    <a:pt x="287884" y="1530862"/>
                    <a:pt x="283271" y="1547224"/>
                    <a:pt x="257466" y="1555802"/>
                  </a:cubicBezTo>
                  <a:cubicBezTo>
                    <a:pt x="215445" y="1569785"/>
                    <a:pt x="172990" y="1600707"/>
                    <a:pt x="168881" y="1610654"/>
                  </a:cubicBezTo>
                  <a:cubicBezTo>
                    <a:pt x="168953" y="1611879"/>
                    <a:pt x="169026" y="1613249"/>
                    <a:pt x="169097" y="1614762"/>
                  </a:cubicBezTo>
                  <a:cubicBezTo>
                    <a:pt x="170179" y="1631773"/>
                    <a:pt x="172773" y="1671561"/>
                    <a:pt x="134860" y="1685040"/>
                  </a:cubicBezTo>
                  <a:cubicBezTo>
                    <a:pt x="127148" y="1687779"/>
                    <a:pt x="59681" y="1715025"/>
                    <a:pt x="62925" y="1828693"/>
                  </a:cubicBezTo>
                  <a:lnTo>
                    <a:pt x="62925" y="1829198"/>
                  </a:lnTo>
                  <a:lnTo>
                    <a:pt x="62925" y="1829702"/>
                  </a:lnTo>
                  <a:cubicBezTo>
                    <a:pt x="61988" y="1847002"/>
                    <a:pt x="28760" y="1889384"/>
                    <a:pt x="7568" y="1895799"/>
                  </a:cubicBezTo>
                  <a:cubicBezTo>
                    <a:pt x="5983" y="1896592"/>
                    <a:pt x="2523" y="1902358"/>
                    <a:pt x="0" y="1914468"/>
                  </a:cubicBezTo>
                  <a:lnTo>
                    <a:pt x="2018" y="1913747"/>
                  </a:lnTo>
                  <a:lnTo>
                    <a:pt x="25588" y="1910575"/>
                  </a:lnTo>
                  <a:lnTo>
                    <a:pt x="44328" y="1907548"/>
                  </a:lnTo>
                  <a:lnTo>
                    <a:pt x="46707" y="1909854"/>
                  </a:lnTo>
                  <a:lnTo>
                    <a:pt x="49158" y="1912161"/>
                  </a:lnTo>
                  <a:lnTo>
                    <a:pt x="75251" y="1916197"/>
                  </a:lnTo>
                  <a:lnTo>
                    <a:pt x="146176" y="1983087"/>
                  </a:lnTo>
                  <a:lnTo>
                    <a:pt x="184667" y="2003053"/>
                  </a:lnTo>
                  <a:lnTo>
                    <a:pt x="237140" y="2015739"/>
                  </a:lnTo>
                  <a:lnTo>
                    <a:pt x="251412" y="2019992"/>
                  </a:lnTo>
                  <a:lnTo>
                    <a:pt x="275775" y="2040678"/>
                  </a:lnTo>
                  <a:lnTo>
                    <a:pt x="310445" y="2089620"/>
                  </a:lnTo>
                  <a:lnTo>
                    <a:pt x="360035" y="2154708"/>
                  </a:lnTo>
                  <a:lnTo>
                    <a:pt x="379496" y="2173232"/>
                  </a:lnTo>
                  <a:lnTo>
                    <a:pt x="389299" y="2180223"/>
                  </a:lnTo>
                  <a:lnTo>
                    <a:pt x="425627" y="2205019"/>
                  </a:lnTo>
                  <a:lnTo>
                    <a:pt x="468442" y="2215542"/>
                  </a:lnTo>
                  <a:lnTo>
                    <a:pt x="522285" y="2199252"/>
                  </a:lnTo>
                  <a:lnTo>
                    <a:pt x="552703" y="2188729"/>
                  </a:lnTo>
                  <a:lnTo>
                    <a:pt x="592779" y="2187359"/>
                  </a:lnTo>
                  <a:lnTo>
                    <a:pt x="634296" y="2226642"/>
                  </a:lnTo>
                  <a:lnTo>
                    <a:pt x="671345" y="2270610"/>
                  </a:lnTo>
                  <a:lnTo>
                    <a:pt x="684607" y="2313209"/>
                  </a:lnTo>
                  <a:lnTo>
                    <a:pt x="680066" y="2320490"/>
                  </a:lnTo>
                  <a:lnTo>
                    <a:pt x="677904" y="2325463"/>
                  </a:lnTo>
                  <a:lnTo>
                    <a:pt x="666299" y="2332959"/>
                  </a:lnTo>
                  <a:lnTo>
                    <a:pt x="663993" y="2333031"/>
                  </a:lnTo>
                  <a:lnTo>
                    <a:pt x="660749" y="2375990"/>
                  </a:lnTo>
                  <a:lnTo>
                    <a:pt x="663560" y="2390262"/>
                  </a:lnTo>
                  <a:lnTo>
                    <a:pt x="666443" y="2404389"/>
                  </a:lnTo>
                  <a:lnTo>
                    <a:pt x="676319" y="2416066"/>
                  </a:lnTo>
                  <a:lnTo>
                    <a:pt x="707096" y="2419742"/>
                  </a:lnTo>
                  <a:lnTo>
                    <a:pt x="716466" y="2417075"/>
                  </a:lnTo>
                  <a:lnTo>
                    <a:pt x="718845" y="2417003"/>
                  </a:lnTo>
                  <a:lnTo>
                    <a:pt x="727783" y="2402299"/>
                  </a:lnTo>
                  <a:lnTo>
                    <a:pt x="734198" y="2385505"/>
                  </a:lnTo>
                  <a:lnTo>
                    <a:pt x="741118" y="2378081"/>
                  </a:lnTo>
                  <a:lnTo>
                    <a:pt x="752867" y="2377648"/>
                  </a:lnTo>
                  <a:lnTo>
                    <a:pt x="764976" y="2384424"/>
                  </a:lnTo>
                  <a:lnTo>
                    <a:pt x="774562" y="2391199"/>
                  </a:lnTo>
                  <a:lnTo>
                    <a:pt x="832081" y="2410588"/>
                  </a:lnTo>
                  <a:lnTo>
                    <a:pt x="868553" y="2440501"/>
                  </a:lnTo>
                  <a:lnTo>
                    <a:pt x="963914" y="2602031"/>
                  </a:lnTo>
                  <a:lnTo>
                    <a:pt x="971987" y="2630574"/>
                  </a:lnTo>
                  <a:lnTo>
                    <a:pt x="972996" y="2658973"/>
                  </a:lnTo>
                  <a:lnTo>
                    <a:pt x="966869" y="2687949"/>
                  </a:lnTo>
                  <a:lnTo>
                    <a:pt x="965356" y="2714114"/>
                  </a:lnTo>
                  <a:lnTo>
                    <a:pt x="967878" y="2718943"/>
                  </a:lnTo>
                  <a:lnTo>
                    <a:pt x="978042" y="2740134"/>
                  </a:lnTo>
                  <a:lnTo>
                    <a:pt x="1018694" y="2750586"/>
                  </a:lnTo>
                  <a:lnTo>
                    <a:pt x="1030155" y="2743089"/>
                  </a:lnTo>
                  <a:lnTo>
                    <a:pt x="1067276" y="2720312"/>
                  </a:lnTo>
                  <a:lnTo>
                    <a:pt x="1092576" y="2700274"/>
                  </a:lnTo>
                  <a:lnTo>
                    <a:pt x="1115568" y="2682903"/>
                  </a:lnTo>
                  <a:lnTo>
                    <a:pt x="1127246" y="2677785"/>
                  </a:lnTo>
                  <a:lnTo>
                    <a:pt x="1150455" y="2664883"/>
                  </a:lnTo>
                  <a:lnTo>
                    <a:pt x="1210353" y="2691481"/>
                  </a:lnTo>
                  <a:lnTo>
                    <a:pt x="1227147" y="2695661"/>
                  </a:lnTo>
                  <a:lnTo>
                    <a:pt x="1241203" y="2692706"/>
                  </a:lnTo>
                  <a:lnTo>
                    <a:pt x="1252879" y="2692273"/>
                  </a:lnTo>
                  <a:lnTo>
                    <a:pt x="1257348" y="2682687"/>
                  </a:lnTo>
                  <a:lnTo>
                    <a:pt x="1259655" y="2680236"/>
                  </a:lnTo>
                  <a:lnTo>
                    <a:pt x="1263691" y="2660919"/>
                  </a:lnTo>
                  <a:lnTo>
                    <a:pt x="1286252" y="2629132"/>
                  </a:lnTo>
                  <a:lnTo>
                    <a:pt x="1332671" y="2603616"/>
                  </a:lnTo>
                  <a:lnTo>
                    <a:pt x="1375486" y="2611833"/>
                  </a:lnTo>
                  <a:lnTo>
                    <a:pt x="1416283" y="2629348"/>
                  </a:lnTo>
                  <a:lnTo>
                    <a:pt x="1456647" y="2635115"/>
                  </a:lnTo>
                  <a:lnTo>
                    <a:pt x="1459026" y="2635043"/>
                  </a:lnTo>
                  <a:lnTo>
                    <a:pt x="1479929" y="2624807"/>
                  </a:lnTo>
                  <a:lnTo>
                    <a:pt x="1502417" y="2590498"/>
                  </a:lnTo>
                  <a:lnTo>
                    <a:pt x="1523248" y="2577956"/>
                  </a:lnTo>
                  <a:lnTo>
                    <a:pt x="1544583" y="2579614"/>
                  </a:lnTo>
                  <a:lnTo>
                    <a:pt x="1588047" y="2604409"/>
                  </a:lnTo>
                  <a:lnTo>
                    <a:pt x="1590426" y="2604337"/>
                  </a:lnTo>
                  <a:lnTo>
                    <a:pt x="1611761" y="2608518"/>
                  </a:lnTo>
                  <a:lnTo>
                    <a:pt x="1653567" y="2585308"/>
                  </a:lnTo>
                  <a:lnTo>
                    <a:pt x="1694436" y="2538673"/>
                  </a:lnTo>
                  <a:lnTo>
                    <a:pt x="1703158" y="2516833"/>
                  </a:lnTo>
                  <a:lnTo>
                    <a:pt x="1711735" y="2492686"/>
                  </a:lnTo>
                  <a:lnTo>
                    <a:pt x="1699770" y="2485983"/>
                  </a:lnTo>
                  <a:lnTo>
                    <a:pt x="1680381" y="2474594"/>
                  </a:lnTo>
                  <a:lnTo>
                    <a:pt x="1700995" y="2454917"/>
                  </a:lnTo>
                  <a:lnTo>
                    <a:pt x="1714114" y="2425581"/>
                  </a:lnTo>
                  <a:lnTo>
                    <a:pt x="1722691" y="2396821"/>
                  </a:lnTo>
                  <a:lnTo>
                    <a:pt x="1735521" y="2358043"/>
                  </a:lnTo>
                  <a:lnTo>
                    <a:pt x="1749072" y="2338437"/>
                  </a:lnTo>
                  <a:lnTo>
                    <a:pt x="1767308" y="2320994"/>
                  </a:lnTo>
                  <a:lnTo>
                    <a:pt x="1775886" y="2294613"/>
                  </a:lnTo>
                  <a:lnTo>
                    <a:pt x="1770696" y="2278035"/>
                  </a:lnTo>
                  <a:lnTo>
                    <a:pt x="1765146" y="2256627"/>
                  </a:lnTo>
                  <a:lnTo>
                    <a:pt x="1750586" y="2245239"/>
                  </a:lnTo>
                  <a:lnTo>
                    <a:pt x="1712672" y="2241851"/>
                  </a:lnTo>
                  <a:lnTo>
                    <a:pt x="1700563" y="2232553"/>
                  </a:lnTo>
                  <a:lnTo>
                    <a:pt x="1697896" y="2223183"/>
                  </a:lnTo>
                  <a:lnTo>
                    <a:pt x="1692778" y="2211362"/>
                  </a:lnTo>
                  <a:lnTo>
                    <a:pt x="1694724" y="2199468"/>
                  </a:lnTo>
                  <a:lnTo>
                    <a:pt x="1699121" y="2189810"/>
                  </a:lnTo>
                  <a:lnTo>
                    <a:pt x="1698473" y="2170709"/>
                  </a:lnTo>
                  <a:lnTo>
                    <a:pt x="1700346" y="2153842"/>
                  </a:lnTo>
                  <a:lnTo>
                    <a:pt x="1709356" y="2144112"/>
                  </a:lnTo>
                  <a:lnTo>
                    <a:pt x="1713897" y="2136832"/>
                  </a:lnTo>
                  <a:lnTo>
                    <a:pt x="1716060" y="2132002"/>
                  </a:lnTo>
                  <a:lnTo>
                    <a:pt x="1713249" y="2120037"/>
                  </a:lnTo>
                  <a:lnTo>
                    <a:pt x="1712960" y="2110379"/>
                  </a:lnTo>
                  <a:lnTo>
                    <a:pt x="1700563" y="2094161"/>
                  </a:lnTo>
                  <a:lnTo>
                    <a:pt x="1688742" y="2094593"/>
                  </a:lnTo>
                  <a:lnTo>
                    <a:pt x="1686507" y="2097044"/>
                  </a:lnTo>
                  <a:lnTo>
                    <a:pt x="1679444" y="2099711"/>
                  </a:lnTo>
                  <a:lnTo>
                    <a:pt x="1667550" y="2097693"/>
                  </a:lnTo>
                  <a:lnTo>
                    <a:pt x="1662793" y="2095530"/>
                  </a:lnTo>
                  <a:lnTo>
                    <a:pt x="1648089" y="2079240"/>
                  </a:lnTo>
                  <a:lnTo>
                    <a:pt x="1621852" y="2072970"/>
                  </a:lnTo>
                  <a:lnTo>
                    <a:pt x="1612122" y="2066050"/>
                  </a:lnTo>
                  <a:lnTo>
                    <a:pt x="1611906" y="2058914"/>
                  </a:lnTo>
                  <a:lnTo>
                    <a:pt x="1605851" y="2018622"/>
                  </a:lnTo>
                  <a:lnTo>
                    <a:pt x="1602896" y="2004278"/>
                  </a:lnTo>
                  <a:lnTo>
                    <a:pt x="1567649" y="1938758"/>
                  </a:lnTo>
                  <a:lnTo>
                    <a:pt x="1555107" y="1917639"/>
                  </a:lnTo>
                  <a:lnTo>
                    <a:pt x="1552728" y="1915188"/>
                  </a:lnTo>
                  <a:lnTo>
                    <a:pt x="1540403" y="1901421"/>
                  </a:lnTo>
                  <a:lnTo>
                    <a:pt x="1523536" y="1892484"/>
                  </a:lnTo>
                  <a:lnTo>
                    <a:pt x="1516256" y="1888015"/>
                  </a:lnTo>
                  <a:lnTo>
                    <a:pt x="1497300" y="1886284"/>
                  </a:lnTo>
                  <a:lnTo>
                    <a:pt x="1494993" y="1886357"/>
                  </a:lnTo>
                  <a:lnTo>
                    <a:pt x="1475676" y="1877275"/>
                  </a:lnTo>
                  <a:lnTo>
                    <a:pt x="1455710" y="1844623"/>
                  </a:lnTo>
                  <a:lnTo>
                    <a:pt x="1450376" y="1827973"/>
                  </a:lnTo>
                  <a:lnTo>
                    <a:pt x="1442808" y="1811395"/>
                  </a:lnTo>
                  <a:lnTo>
                    <a:pt x="1439204" y="1775787"/>
                  </a:lnTo>
                  <a:lnTo>
                    <a:pt x="1447565" y="1746884"/>
                  </a:lnTo>
                  <a:lnTo>
                    <a:pt x="1468324" y="1731963"/>
                  </a:lnTo>
                  <a:lnTo>
                    <a:pt x="1451241" y="1715745"/>
                  </a:lnTo>
                  <a:lnTo>
                    <a:pt x="1453259" y="1705943"/>
                  </a:lnTo>
                  <a:lnTo>
                    <a:pt x="1457728" y="1698807"/>
                  </a:lnTo>
                  <a:lnTo>
                    <a:pt x="1457656" y="1696428"/>
                  </a:lnTo>
                  <a:lnTo>
                    <a:pt x="1459890" y="1691527"/>
                  </a:lnTo>
                  <a:lnTo>
                    <a:pt x="1459314" y="1674948"/>
                  </a:lnTo>
                  <a:lnTo>
                    <a:pt x="1509048" y="1677976"/>
                  </a:lnTo>
                  <a:lnTo>
                    <a:pt x="1489299" y="1652244"/>
                  </a:lnTo>
                  <a:lnTo>
                    <a:pt x="1455277" y="1627304"/>
                  </a:lnTo>
                  <a:lnTo>
                    <a:pt x="1448069" y="1622835"/>
                  </a:lnTo>
                  <a:lnTo>
                    <a:pt x="1426374" y="1611519"/>
                  </a:lnTo>
                  <a:lnTo>
                    <a:pt x="1430482" y="1594580"/>
                  </a:lnTo>
                  <a:lnTo>
                    <a:pt x="1432573" y="1582615"/>
                  </a:lnTo>
                  <a:lnTo>
                    <a:pt x="1454701" y="1541169"/>
                  </a:lnTo>
                  <a:lnTo>
                    <a:pt x="1494777" y="1468225"/>
                  </a:lnTo>
                  <a:lnTo>
                    <a:pt x="1498957" y="1453738"/>
                  </a:lnTo>
                  <a:lnTo>
                    <a:pt x="1501120" y="1448908"/>
                  </a:lnTo>
                  <a:lnTo>
                    <a:pt x="1503138" y="1439106"/>
                  </a:lnTo>
                  <a:lnTo>
                    <a:pt x="1505445" y="1434276"/>
                  </a:lnTo>
                  <a:lnTo>
                    <a:pt x="1509841" y="1424618"/>
                  </a:lnTo>
                  <a:lnTo>
                    <a:pt x="1511932" y="1417482"/>
                  </a:lnTo>
                  <a:lnTo>
                    <a:pt x="1514094" y="1412653"/>
                  </a:lnTo>
                  <a:lnTo>
                    <a:pt x="1525411" y="1397877"/>
                  </a:lnTo>
                  <a:lnTo>
                    <a:pt x="1536871" y="1387785"/>
                  </a:lnTo>
                  <a:lnTo>
                    <a:pt x="1564910" y="1379640"/>
                  </a:lnTo>
                  <a:lnTo>
                    <a:pt x="1571757" y="1372288"/>
                  </a:lnTo>
                  <a:lnTo>
                    <a:pt x="1580912" y="1362485"/>
                  </a:lnTo>
                  <a:lnTo>
                    <a:pt x="1600661" y="1321040"/>
                  </a:lnTo>
                  <a:lnTo>
                    <a:pt x="1593093" y="1307057"/>
                  </a:lnTo>
                  <a:lnTo>
                    <a:pt x="1578461" y="1290767"/>
                  </a:lnTo>
                  <a:lnTo>
                    <a:pt x="1579398" y="1250042"/>
                  </a:lnTo>
                  <a:lnTo>
                    <a:pt x="1590642" y="1235266"/>
                  </a:lnTo>
                  <a:lnTo>
                    <a:pt x="1627907" y="1217390"/>
                  </a:lnTo>
                  <a:lnTo>
                    <a:pt x="1639223" y="1205137"/>
                  </a:lnTo>
                  <a:lnTo>
                    <a:pt x="1641530" y="1202686"/>
                  </a:lnTo>
                  <a:lnTo>
                    <a:pt x="1641458" y="1200307"/>
                  </a:lnTo>
                  <a:lnTo>
                    <a:pt x="1645422" y="1178468"/>
                  </a:lnTo>
                  <a:lnTo>
                    <a:pt x="1644125" y="1140410"/>
                  </a:lnTo>
                  <a:lnTo>
                    <a:pt x="1640953" y="1116552"/>
                  </a:lnTo>
                  <a:lnTo>
                    <a:pt x="1647585" y="1104442"/>
                  </a:lnTo>
                  <a:lnTo>
                    <a:pt x="1652125" y="1097162"/>
                  </a:lnTo>
                  <a:lnTo>
                    <a:pt x="1679516" y="1069772"/>
                  </a:lnTo>
                  <a:lnTo>
                    <a:pt x="1686147" y="1060041"/>
                  </a:lnTo>
                  <a:lnTo>
                    <a:pt x="1690688" y="1052762"/>
                  </a:lnTo>
                  <a:lnTo>
                    <a:pt x="1692706" y="1043175"/>
                  </a:lnTo>
                  <a:lnTo>
                    <a:pt x="1694652" y="1031066"/>
                  </a:lnTo>
                  <a:lnTo>
                    <a:pt x="1696382" y="1011820"/>
                  </a:lnTo>
                  <a:lnTo>
                    <a:pt x="1697896" y="985728"/>
                  </a:lnTo>
                  <a:lnTo>
                    <a:pt x="1704239" y="966122"/>
                  </a:lnTo>
                  <a:lnTo>
                    <a:pt x="1715627" y="953869"/>
                  </a:lnTo>
                  <a:lnTo>
                    <a:pt x="1736242" y="934191"/>
                  </a:lnTo>
                  <a:lnTo>
                    <a:pt x="1805870" y="898224"/>
                  </a:lnTo>
                  <a:lnTo>
                    <a:pt x="1833189" y="868599"/>
                  </a:lnTo>
                  <a:lnTo>
                    <a:pt x="1845874" y="825280"/>
                  </a:lnTo>
                  <a:lnTo>
                    <a:pt x="1845730" y="820378"/>
                  </a:lnTo>
                  <a:lnTo>
                    <a:pt x="1851712" y="786789"/>
                  </a:lnTo>
                  <a:lnTo>
                    <a:pt x="1867210" y="757597"/>
                  </a:lnTo>
                  <a:lnTo>
                    <a:pt x="1886094" y="754642"/>
                  </a:lnTo>
                  <a:lnTo>
                    <a:pt x="1907141" y="751327"/>
                  </a:lnTo>
                  <a:lnTo>
                    <a:pt x="1939072" y="704475"/>
                  </a:lnTo>
                  <a:lnTo>
                    <a:pt x="1947073" y="698709"/>
                  </a:lnTo>
                  <a:lnTo>
                    <a:pt x="1945848" y="697772"/>
                  </a:lnTo>
                  <a:cubicBezTo>
                    <a:pt x="1946929" y="697339"/>
                    <a:pt x="1948371" y="693663"/>
                    <a:pt x="1949308" y="691212"/>
                  </a:cubicBezTo>
                  <a:close/>
                </a:path>
              </a:pathLst>
            </a:custGeom>
            <a:solidFill>
              <a:srgbClr val="8AA60F"/>
            </a:solidFill>
            <a:ln w="7207" cap="flat">
              <a:noFill/>
              <a:prstDash val="solid"/>
              <a:miter/>
            </a:ln>
          </p:spPr>
          <p:txBody>
            <a:bodyPr rtlCol="0" anchor="ctr"/>
            <a:lstStyle/>
            <a:p>
              <a:pPr defTabSz="685800">
                <a:buClrTx/>
              </a:pPr>
              <a:endParaRPr lang="nl-NL" sz="750" kern="1200">
                <a:solidFill>
                  <a:srgbClr val="004467"/>
                </a:solidFill>
                <a:latin typeface="Proxima Nova Rg"/>
                <a:ea typeface="+mn-ea"/>
                <a:cs typeface="+mn-cs"/>
              </a:endParaRPr>
            </a:p>
          </p:txBody>
        </p:sp>
      </p:grpSp>
      <p:sp>
        <p:nvSpPr>
          <p:cNvPr id="10" name="Tekstvak 9">
            <a:extLst>
              <a:ext uri="{FF2B5EF4-FFF2-40B4-BE49-F238E27FC236}">
                <a16:creationId xmlns:a16="http://schemas.microsoft.com/office/drawing/2014/main" id="{0A7C35E4-410B-F8E1-DD15-0B8F7F104389}"/>
              </a:ext>
            </a:extLst>
          </p:cNvPr>
          <p:cNvSpPr txBox="1"/>
          <p:nvPr>
            <p:custDataLst>
              <p:tags r:id="rId3"/>
            </p:custDataLst>
          </p:nvPr>
        </p:nvSpPr>
        <p:spPr>
          <a:xfrm>
            <a:off x="-100220" y="2138892"/>
            <a:ext cx="263098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b="1" kern="1200">
                <a:solidFill>
                  <a:srgbClr val="004467"/>
                </a:solidFill>
                <a:latin typeface="Proxima Nova Rg"/>
                <a:ea typeface="+mn-ea"/>
                <a:cs typeface="+mn-cs"/>
              </a:rPr>
              <a:t>éoliennes en exploitation</a:t>
            </a:r>
          </a:p>
        </p:txBody>
      </p:sp>
      <p:sp>
        <p:nvSpPr>
          <p:cNvPr id="11" name="Tekstvak 10">
            <a:extLst>
              <a:ext uri="{FF2B5EF4-FFF2-40B4-BE49-F238E27FC236}">
                <a16:creationId xmlns:a16="http://schemas.microsoft.com/office/drawing/2014/main" id="{1A8969A9-D77C-9AC9-1B7C-D1696DD1EDEF}"/>
              </a:ext>
            </a:extLst>
          </p:cNvPr>
          <p:cNvSpPr txBox="1"/>
          <p:nvPr>
            <p:custDataLst>
              <p:tags r:id="rId4"/>
            </p:custDataLst>
          </p:nvPr>
        </p:nvSpPr>
        <p:spPr>
          <a:xfrm>
            <a:off x="669559" y="1584894"/>
            <a:ext cx="1134732" cy="715581"/>
          </a:xfrm>
          <a:prstGeom prst="rect">
            <a:avLst/>
          </a:prstGeom>
          <a:noFill/>
        </p:spPr>
        <p:txBody>
          <a:bodyPr wrap="square" rtlCol="0">
            <a:spAutoFit/>
          </a:bodyPr>
          <a:lstStyle/>
          <a:p>
            <a:pPr algn="ctr" defTabSz="685800">
              <a:buClrTx/>
            </a:pPr>
            <a:r>
              <a:rPr lang="fr-BE" sz="4050" kern="1200" dirty="0">
                <a:solidFill>
                  <a:srgbClr val="004467"/>
                </a:solidFill>
                <a:latin typeface="Proxima Nova"/>
                <a:ea typeface="+mn-ea"/>
                <a:cs typeface="+mn-cs"/>
              </a:rPr>
              <a:t>24</a:t>
            </a:r>
          </a:p>
        </p:txBody>
      </p:sp>
      <p:sp>
        <p:nvSpPr>
          <p:cNvPr id="43" name="Tekstvak 42">
            <a:extLst>
              <a:ext uri="{FF2B5EF4-FFF2-40B4-BE49-F238E27FC236}">
                <a16:creationId xmlns:a16="http://schemas.microsoft.com/office/drawing/2014/main" id="{E814E695-DC51-9DAA-083D-619CA7735D49}"/>
              </a:ext>
            </a:extLst>
          </p:cNvPr>
          <p:cNvSpPr txBox="1"/>
          <p:nvPr>
            <p:custDataLst>
              <p:tags r:id="rId5"/>
            </p:custDataLst>
          </p:nvPr>
        </p:nvSpPr>
        <p:spPr>
          <a:xfrm>
            <a:off x="-100220" y="3039139"/>
            <a:ext cx="263098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BE" sz="1350" b="1" kern="1200">
                <a:solidFill>
                  <a:srgbClr val="2B93D9"/>
                </a:solidFill>
                <a:latin typeface="Proxima Nova Rg"/>
                <a:ea typeface="+mn-ea"/>
                <a:cs typeface="+mn-cs"/>
              </a:rPr>
              <a:t>éoliennes en procédure</a:t>
            </a:r>
          </a:p>
        </p:txBody>
      </p:sp>
      <p:sp>
        <p:nvSpPr>
          <p:cNvPr id="44" name="Tekstvak 43">
            <a:extLst>
              <a:ext uri="{FF2B5EF4-FFF2-40B4-BE49-F238E27FC236}">
                <a16:creationId xmlns:a16="http://schemas.microsoft.com/office/drawing/2014/main" id="{CF74AA8F-B572-CF0A-8F2A-8BE3AF6214F6}"/>
              </a:ext>
            </a:extLst>
          </p:cNvPr>
          <p:cNvSpPr txBox="1"/>
          <p:nvPr>
            <p:custDataLst>
              <p:tags r:id="rId6"/>
            </p:custDataLst>
          </p:nvPr>
        </p:nvSpPr>
        <p:spPr>
          <a:xfrm>
            <a:off x="669559" y="2485141"/>
            <a:ext cx="1134732" cy="715581"/>
          </a:xfrm>
          <a:prstGeom prst="rect">
            <a:avLst/>
          </a:prstGeom>
          <a:noFill/>
        </p:spPr>
        <p:txBody>
          <a:bodyPr wrap="square" rtlCol="0">
            <a:spAutoFit/>
          </a:bodyPr>
          <a:lstStyle/>
          <a:p>
            <a:pPr algn="ctr" defTabSz="685800">
              <a:buClrTx/>
            </a:pPr>
            <a:r>
              <a:rPr lang="fr-BE" sz="4050" kern="1200" dirty="0">
                <a:solidFill>
                  <a:srgbClr val="2B93D9"/>
                </a:solidFill>
                <a:latin typeface="Proxima Nova"/>
                <a:ea typeface="+mn-ea"/>
                <a:cs typeface="+mn-cs"/>
              </a:rPr>
              <a:t>112</a:t>
            </a:r>
          </a:p>
        </p:txBody>
      </p:sp>
      <p:pic>
        <p:nvPicPr>
          <p:cNvPr id="51" name="Image 50">
            <a:extLst>
              <a:ext uri="{FF2B5EF4-FFF2-40B4-BE49-F238E27FC236}">
                <a16:creationId xmlns:a16="http://schemas.microsoft.com/office/drawing/2014/main" id="{913429EC-C282-6EFE-4569-9BBAB57B7C8A}"/>
              </a:ext>
            </a:extLst>
          </p:cNvPr>
          <p:cNvPicPr>
            <a:picLocks noChangeAspect="1"/>
          </p:cNvPicPr>
          <p:nvPr/>
        </p:nvPicPr>
        <p:blipFill>
          <a:blip r:embed="rId9"/>
          <a:stretch>
            <a:fillRect/>
          </a:stretch>
        </p:blipFill>
        <p:spPr>
          <a:xfrm>
            <a:off x="2331302" y="1440691"/>
            <a:ext cx="4174621" cy="3130966"/>
          </a:xfrm>
          <a:prstGeom prst="rect">
            <a:avLst/>
          </a:prstGeom>
        </p:spPr>
      </p:pic>
      <p:sp>
        <p:nvSpPr>
          <p:cNvPr id="54" name="Titel 2">
            <a:extLst>
              <a:ext uri="{FF2B5EF4-FFF2-40B4-BE49-F238E27FC236}">
                <a16:creationId xmlns:a16="http://schemas.microsoft.com/office/drawing/2014/main" id="{DE786005-18F3-EA66-754F-78B8AD9BCB95}"/>
              </a:ext>
            </a:extLst>
          </p:cNvPr>
          <p:cNvSpPr txBox="1">
            <a:spLocks/>
          </p:cNvSpPr>
          <p:nvPr/>
        </p:nvSpPr>
        <p:spPr>
          <a:xfrm>
            <a:off x="2331302" y="3758602"/>
            <a:ext cx="1995371" cy="2451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r>
              <a:rPr lang="nl-BE" sz="1125" kern="1200" dirty="0" err="1">
                <a:solidFill>
                  <a:prstClr val="white"/>
                </a:solidFill>
              </a:rPr>
              <a:t>Parc</a:t>
            </a:r>
            <a:r>
              <a:rPr lang="nl-BE" sz="1125" kern="1200" dirty="0">
                <a:solidFill>
                  <a:prstClr val="white"/>
                </a:solidFill>
              </a:rPr>
              <a:t> de Saint-Ode (2023)</a:t>
            </a:r>
          </a:p>
        </p:txBody>
      </p:sp>
      <p:sp>
        <p:nvSpPr>
          <p:cNvPr id="5" name="Titel 2">
            <a:extLst>
              <a:ext uri="{FF2B5EF4-FFF2-40B4-BE49-F238E27FC236}">
                <a16:creationId xmlns:a16="http://schemas.microsoft.com/office/drawing/2014/main" id="{C81A0807-881B-65FE-506C-B536CB7432DA}"/>
              </a:ext>
            </a:extLst>
          </p:cNvPr>
          <p:cNvSpPr txBox="1">
            <a:spLocks/>
          </p:cNvSpPr>
          <p:nvPr/>
        </p:nvSpPr>
        <p:spPr>
          <a:xfrm>
            <a:off x="7075918" y="4731188"/>
            <a:ext cx="1828379" cy="2451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r>
              <a:rPr lang="nl-BE" sz="1125" kern="1200" dirty="0" err="1">
                <a:solidFill>
                  <a:prstClr val="white"/>
                </a:solidFill>
              </a:rPr>
              <a:t>Parc</a:t>
            </a:r>
            <a:r>
              <a:rPr lang="nl-BE" sz="1125" kern="1200" dirty="0">
                <a:solidFill>
                  <a:prstClr val="white"/>
                </a:solidFill>
              </a:rPr>
              <a:t> de Fernelmont (2023)</a:t>
            </a:r>
          </a:p>
        </p:txBody>
      </p:sp>
      <p:pic>
        <p:nvPicPr>
          <p:cNvPr id="1026" name="Picture 2" descr="Image 5 of 5">
            <a:extLst>
              <a:ext uri="{FF2B5EF4-FFF2-40B4-BE49-F238E27FC236}">
                <a16:creationId xmlns:a16="http://schemas.microsoft.com/office/drawing/2014/main" id="{AC2284D1-D00E-02B9-0137-70C7C19DCFA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80137" y="2003885"/>
            <a:ext cx="2452220" cy="302190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2">
            <a:extLst>
              <a:ext uri="{FF2B5EF4-FFF2-40B4-BE49-F238E27FC236}">
                <a16:creationId xmlns:a16="http://schemas.microsoft.com/office/drawing/2014/main" id="{7681459D-ACE0-6623-3553-0BDD2A4AF89F}"/>
              </a:ext>
            </a:extLst>
          </p:cNvPr>
          <p:cNvSpPr txBox="1">
            <a:spLocks/>
          </p:cNvSpPr>
          <p:nvPr/>
        </p:nvSpPr>
        <p:spPr>
          <a:xfrm>
            <a:off x="6229212" y="4609710"/>
            <a:ext cx="1995371" cy="2451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nl-NL" sz="2800" b="1" i="0" u="none" strike="noStrike" cap="none" smtClean="0">
                <a:solidFill>
                  <a:schemeClr val="accent1"/>
                </a:solidFill>
                <a:latin typeface="Calibri" panose="020F0502020204030204" pitchFamily="34" charset="0"/>
                <a:ea typeface="Arial"/>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r>
              <a:rPr lang="nl-BE" sz="1125" kern="1200" dirty="0" err="1">
                <a:solidFill>
                  <a:prstClr val="white"/>
                </a:solidFill>
              </a:rPr>
              <a:t>Parc</a:t>
            </a:r>
            <a:r>
              <a:rPr lang="nl-BE" sz="1125" kern="1200" dirty="0">
                <a:solidFill>
                  <a:prstClr val="white"/>
                </a:solidFill>
              </a:rPr>
              <a:t> du Roeulx (2019)</a:t>
            </a:r>
          </a:p>
        </p:txBody>
      </p:sp>
    </p:spTree>
    <p:extLst>
      <p:ext uri="{BB962C8B-B14F-4D97-AF65-F5344CB8AC3E}">
        <p14:creationId xmlns:p14="http://schemas.microsoft.com/office/powerpoint/2010/main" val="388869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798011-9569-7167-C777-1C4E6088A016}"/>
              </a:ext>
            </a:extLst>
          </p:cNvPr>
          <p:cNvSpPr>
            <a:spLocks noGrp="1"/>
          </p:cNvSpPr>
          <p:nvPr>
            <p:ph type="title"/>
          </p:nvPr>
        </p:nvSpPr>
        <p:spPr/>
        <p:txBody>
          <a:bodyPr/>
          <a:lstStyle/>
          <a:p>
            <a:pPr rtl="0"/>
            <a:r>
              <a:rPr lang="en-GB" sz="2700" dirty="0" err="1"/>
              <a:t>Projets</a:t>
            </a:r>
            <a:r>
              <a:rPr lang="en-GB" sz="2700" dirty="0"/>
              <a:t> </a:t>
            </a:r>
            <a:r>
              <a:rPr lang="en-GB" sz="2700" dirty="0">
                <a:solidFill>
                  <a:srgbClr val="8AA60F"/>
                </a:solidFill>
              </a:rPr>
              <a:t>Belgique – Offshore</a:t>
            </a:r>
          </a:p>
        </p:txBody>
      </p:sp>
      <p:sp>
        <p:nvSpPr>
          <p:cNvPr id="56" name="Ovaal 55">
            <a:extLst>
              <a:ext uri="{FF2B5EF4-FFF2-40B4-BE49-F238E27FC236}">
                <a16:creationId xmlns:a16="http://schemas.microsoft.com/office/drawing/2014/main" id="{3DDB2C45-44D2-1B1A-4DB7-29281C09F09C}"/>
              </a:ext>
            </a:extLst>
          </p:cNvPr>
          <p:cNvSpPr/>
          <p:nvPr/>
        </p:nvSpPr>
        <p:spPr>
          <a:xfrm>
            <a:off x="3398639" y="1186640"/>
            <a:ext cx="1985354" cy="1985354"/>
          </a:xfrm>
          <a:prstGeom prst="ellipse">
            <a:avLst/>
          </a:prstGeom>
          <a:solidFill>
            <a:srgbClr val="2B93D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nl-NL" sz="1350" kern="1200">
              <a:solidFill>
                <a:prstClr val="white"/>
              </a:solidFill>
              <a:latin typeface="Proxima Nova Rg"/>
            </a:endParaRPr>
          </a:p>
        </p:txBody>
      </p:sp>
      <p:sp>
        <p:nvSpPr>
          <p:cNvPr id="57" name="Ovaal 56">
            <a:extLst>
              <a:ext uri="{FF2B5EF4-FFF2-40B4-BE49-F238E27FC236}">
                <a16:creationId xmlns:a16="http://schemas.microsoft.com/office/drawing/2014/main" id="{4BD9C029-0740-44D8-CFED-882081BD1BF1}"/>
              </a:ext>
            </a:extLst>
          </p:cNvPr>
          <p:cNvSpPr/>
          <p:nvPr/>
        </p:nvSpPr>
        <p:spPr>
          <a:xfrm>
            <a:off x="5956487" y="1958507"/>
            <a:ext cx="121952" cy="113250"/>
          </a:xfrm>
          <a:prstGeom prst="ellipse">
            <a:avLst/>
          </a:prstGeom>
          <a:solidFill>
            <a:srgbClr val="004467"/>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nl-NL" sz="1350" kern="1200">
              <a:solidFill>
                <a:prstClr val="white"/>
              </a:solidFill>
              <a:latin typeface="Proxima Nova Rg"/>
            </a:endParaRPr>
          </a:p>
        </p:txBody>
      </p:sp>
      <p:cxnSp>
        <p:nvCxnSpPr>
          <p:cNvPr id="58" name="Rechte verbindingslijn 57">
            <a:extLst>
              <a:ext uri="{FF2B5EF4-FFF2-40B4-BE49-F238E27FC236}">
                <a16:creationId xmlns:a16="http://schemas.microsoft.com/office/drawing/2014/main" id="{20275306-DF9F-9B50-4B04-9C20415A67FB}"/>
              </a:ext>
            </a:extLst>
          </p:cNvPr>
          <p:cNvCxnSpPr>
            <a:cxnSpLocks/>
            <a:stCxn id="56" idx="6"/>
            <a:endCxn id="57" idx="2"/>
          </p:cNvCxnSpPr>
          <p:nvPr/>
        </p:nvCxnSpPr>
        <p:spPr>
          <a:xfrm flipV="1">
            <a:off x="5383993" y="2015133"/>
            <a:ext cx="572495" cy="16418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61" name="Graphic 4">
            <a:extLst>
              <a:ext uri="{FF2B5EF4-FFF2-40B4-BE49-F238E27FC236}">
                <a16:creationId xmlns:a16="http://schemas.microsoft.com/office/drawing/2014/main" id="{DBD7C946-1378-1731-C8EC-15B594BC2DE2}"/>
              </a:ext>
            </a:extLst>
          </p:cNvPr>
          <p:cNvGrpSpPr/>
          <p:nvPr/>
        </p:nvGrpSpPr>
        <p:grpSpPr>
          <a:xfrm>
            <a:off x="3810339" y="1582588"/>
            <a:ext cx="1261154" cy="1339625"/>
            <a:chOff x="1098857" y="2483901"/>
            <a:chExt cx="1681538" cy="1786166"/>
          </a:xfrm>
        </p:grpSpPr>
        <p:sp>
          <p:nvSpPr>
            <p:cNvPr id="62" name="Vrije vorm: vorm 61">
              <a:extLst>
                <a:ext uri="{FF2B5EF4-FFF2-40B4-BE49-F238E27FC236}">
                  <a16:creationId xmlns:a16="http://schemas.microsoft.com/office/drawing/2014/main" id="{BD58CB7B-9511-07B8-D7CE-3EA750D7B865}"/>
                </a:ext>
              </a:extLst>
            </p:cNvPr>
            <p:cNvSpPr/>
            <p:nvPr/>
          </p:nvSpPr>
          <p:spPr>
            <a:xfrm>
              <a:off x="1924454" y="3359354"/>
              <a:ext cx="507674" cy="381908"/>
            </a:xfrm>
            <a:custGeom>
              <a:avLst/>
              <a:gdLst>
                <a:gd name="connsiteX0" fmla="*/ 405886 w 507674"/>
                <a:gd name="connsiteY0" fmla="*/ 113814 h 381908"/>
                <a:gd name="connsiteX1" fmla="*/ 507675 w 507674"/>
                <a:gd name="connsiteY1" fmla="*/ 204691 h 381908"/>
                <a:gd name="connsiteX2" fmla="*/ 360895 w 507674"/>
                <a:gd name="connsiteY2" fmla="*/ 243329 h 381908"/>
                <a:gd name="connsiteX3" fmla="*/ 344155 w 507674"/>
                <a:gd name="connsiteY3" fmla="*/ 263807 h 381908"/>
                <a:gd name="connsiteX4" fmla="*/ 330702 w 507674"/>
                <a:gd name="connsiteY4" fmla="*/ 293776 h 381908"/>
                <a:gd name="connsiteX5" fmla="*/ 234294 w 507674"/>
                <a:gd name="connsiteY5" fmla="*/ 376134 h 381908"/>
                <a:gd name="connsiteX6" fmla="*/ 211949 w 507674"/>
                <a:gd name="connsiteY6" fmla="*/ 375685 h 381908"/>
                <a:gd name="connsiteX7" fmla="*/ 84451 w 507674"/>
                <a:gd name="connsiteY7" fmla="*/ 258052 h 381908"/>
                <a:gd name="connsiteX8" fmla="*/ 0 w 507674"/>
                <a:gd name="connsiteY8" fmla="*/ 179730 h 381908"/>
                <a:gd name="connsiteX9" fmla="*/ 3363 w 507674"/>
                <a:gd name="connsiteY9" fmla="*/ 175694 h 381908"/>
                <a:gd name="connsiteX10" fmla="*/ 266206 w 507674"/>
                <a:gd name="connsiteY10" fmla="*/ 2683 h 381908"/>
                <a:gd name="connsiteX11" fmla="*/ 283619 w 507674"/>
                <a:gd name="connsiteY11" fmla="*/ 5373 h 381908"/>
                <a:gd name="connsiteX12" fmla="*/ 344902 w 507674"/>
                <a:gd name="connsiteY12" fmla="*/ 59930 h 3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674" h="381908">
                  <a:moveTo>
                    <a:pt x="405886" y="113814"/>
                  </a:moveTo>
                  <a:cubicBezTo>
                    <a:pt x="441535" y="145651"/>
                    <a:pt x="473671" y="174349"/>
                    <a:pt x="507675" y="204691"/>
                  </a:cubicBezTo>
                  <a:cubicBezTo>
                    <a:pt x="456407" y="218293"/>
                    <a:pt x="408801" y="231521"/>
                    <a:pt x="360895" y="243329"/>
                  </a:cubicBezTo>
                  <a:cubicBezTo>
                    <a:pt x="348639" y="246319"/>
                    <a:pt x="341539" y="250130"/>
                    <a:pt x="344155" y="263807"/>
                  </a:cubicBezTo>
                  <a:cubicBezTo>
                    <a:pt x="346621" y="276885"/>
                    <a:pt x="340717" y="285480"/>
                    <a:pt x="330702" y="293776"/>
                  </a:cubicBezTo>
                  <a:cubicBezTo>
                    <a:pt x="298043" y="320605"/>
                    <a:pt x="265907" y="348108"/>
                    <a:pt x="234294" y="376134"/>
                  </a:cubicBezTo>
                  <a:cubicBezTo>
                    <a:pt x="225401" y="383981"/>
                    <a:pt x="220543" y="383831"/>
                    <a:pt x="211949" y="375685"/>
                  </a:cubicBezTo>
                  <a:cubicBezTo>
                    <a:pt x="169873" y="336076"/>
                    <a:pt x="126975" y="297213"/>
                    <a:pt x="84451" y="258052"/>
                  </a:cubicBezTo>
                  <a:cubicBezTo>
                    <a:pt x="56201" y="231970"/>
                    <a:pt x="28100" y="205812"/>
                    <a:pt x="0" y="179730"/>
                  </a:cubicBezTo>
                  <a:cubicBezTo>
                    <a:pt x="1794" y="177563"/>
                    <a:pt x="2392" y="176367"/>
                    <a:pt x="3363" y="175694"/>
                  </a:cubicBezTo>
                  <a:cubicBezTo>
                    <a:pt x="91027" y="118074"/>
                    <a:pt x="178766" y="60528"/>
                    <a:pt x="266206" y="2683"/>
                  </a:cubicBezTo>
                  <a:cubicBezTo>
                    <a:pt x="273904" y="-2399"/>
                    <a:pt x="278164" y="441"/>
                    <a:pt x="283619" y="5373"/>
                  </a:cubicBezTo>
                  <a:cubicBezTo>
                    <a:pt x="303947" y="23683"/>
                    <a:pt x="324649" y="41545"/>
                    <a:pt x="344902" y="59930"/>
                  </a:cubicBezTo>
                </a:path>
              </a:pathLst>
            </a:custGeom>
            <a:solidFill>
              <a:srgbClr val="DEDEDE"/>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3" name="Vrije vorm: vorm 62">
              <a:extLst>
                <a:ext uri="{FF2B5EF4-FFF2-40B4-BE49-F238E27FC236}">
                  <a16:creationId xmlns:a16="http://schemas.microsoft.com/office/drawing/2014/main" id="{877523A4-2787-7A01-1EF9-9B0A2B329025}"/>
                </a:ext>
              </a:extLst>
            </p:cNvPr>
            <p:cNvSpPr/>
            <p:nvPr/>
          </p:nvSpPr>
          <p:spPr>
            <a:xfrm>
              <a:off x="1592030" y="3009650"/>
              <a:ext cx="387443" cy="422296"/>
            </a:xfrm>
            <a:custGeom>
              <a:avLst/>
              <a:gdLst>
                <a:gd name="connsiteX0" fmla="*/ 358731 w 387443"/>
                <a:gd name="connsiteY0" fmla="*/ 84238 h 422296"/>
                <a:gd name="connsiteX1" fmla="*/ 377191 w 387443"/>
                <a:gd name="connsiteY1" fmla="*/ 101203 h 422296"/>
                <a:gd name="connsiteX2" fmla="*/ 379956 w 387443"/>
                <a:gd name="connsiteY2" fmla="*/ 132367 h 422296"/>
                <a:gd name="connsiteX3" fmla="*/ 208738 w 387443"/>
                <a:gd name="connsiteY3" fmla="*/ 351415 h 422296"/>
                <a:gd name="connsiteX4" fmla="*/ 128771 w 387443"/>
                <a:gd name="connsiteY4" fmla="*/ 418976 h 422296"/>
                <a:gd name="connsiteX5" fmla="*/ 105305 w 387443"/>
                <a:gd name="connsiteY5" fmla="*/ 418154 h 422296"/>
                <a:gd name="connsiteX6" fmla="*/ 8000 w 387443"/>
                <a:gd name="connsiteY6" fmla="*/ 355750 h 422296"/>
                <a:gd name="connsiteX7" fmla="*/ 5459 w 387443"/>
                <a:gd name="connsiteY7" fmla="*/ 336319 h 422296"/>
                <a:gd name="connsiteX8" fmla="*/ 79147 w 387443"/>
                <a:gd name="connsiteY8" fmla="*/ 242302 h 422296"/>
                <a:gd name="connsiteX9" fmla="*/ 261576 w 387443"/>
                <a:gd name="connsiteY9" fmla="*/ 8307 h 422296"/>
                <a:gd name="connsiteX10" fmla="*/ 283398 w 387443"/>
                <a:gd name="connsiteY10" fmla="*/ 7335 h 422296"/>
                <a:gd name="connsiteX11" fmla="*/ 321139 w 387443"/>
                <a:gd name="connsiteY11" fmla="*/ 46048 h 42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443" h="422296">
                  <a:moveTo>
                    <a:pt x="358731" y="84238"/>
                  </a:moveTo>
                  <a:cubicBezTo>
                    <a:pt x="366130" y="91113"/>
                    <a:pt x="371287" y="96644"/>
                    <a:pt x="377191" y="101203"/>
                  </a:cubicBezTo>
                  <a:cubicBezTo>
                    <a:pt x="389597" y="110843"/>
                    <a:pt x="391017" y="118616"/>
                    <a:pt x="379956" y="132367"/>
                  </a:cubicBezTo>
                  <a:cubicBezTo>
                    <a:pt x="321961" y="204636"/>
                    <a:pt x="264415" y="277353"/>
                    <a:pt x="208738" y="351415"/>
                  </a:cubicBezTo>
                  <a:cubicBezTo>
                    <a:pt x="186766" y="380637"/>
                    <a:pt x="161132" y="402908"/>
                    <a:pt x="128771" y="418976"/>
                  </a:cubicBezTo>
                  <a:cubicBezTo>
                    <a:pt x="119728" y="423460"/>
                    <a:pt x="113600" y="423609"/>
                    <a:pt x="105305" y="418154"/>
                  </a:cubicBezTo>
                  <a:cubicBezTo>
                    <a:pt x="73169" y="396929"/>
                    <a:pt x="40883" y="375704"/>
                    <a:pt x="8000" y="355750"/>
                  </a:cubicBezTo>
                  <a:cubicBezTo>
                    <a:pt x="-3136" y="349024"/>
                    <a:pt x="-1342" y="344689"/>
                    <a:pt x="5459" y="336319"/>
                  </a:cubicBezTo>
                  <a:cubicBezTo>
                    <a:pt x="30420" y="305304"/>
                    <a:pt x="54634" y="273691"/>
                    <a:pt x="79147" y="242302"/>
                  </a:cubicBezTo>
                  <a:cubicBezTo>
                    <a:pt x="140056" y="164354"/>
                    <a:pt x="201190" y="86629"/>
                    <a:pt x="261576" y="8307"/>
                  </a:cubicBezTo>
                  <a:cubicBezTo>
                    <a:pt x="270095" y="-2754"/>
                    <a:pt x="274729" y="-2455"/>
                    <a:pt x="283398" y="7335"/>
                  </a:cubicBezTo>
                  <a:cubicBezTo>
                    <a:pt x="295356" y="20788"/>
                    <a:pt x="310228" y="31848"/>
                    <a:pt x="321139" y="46048"/>
                  </a:cubicBezTo>
                </a:path>
              </a:pathLst>
            </a:custGeom>
            <a:solidFill>
              <a:srgbClr val="DEDEDE"/>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4" name="Vrije vorm: vorm 63">
              <a:extLst>
                <a:ext uri="{FF2B5EF4-FFF2-40B4-BE49-F238E27FC236}">
                  <a16:creationId xmlns:a16="http://schemas.microsoft.com/office/drawing/2014/main" id="{5C444E82-DDE3-3B60-FEB1-2CAF78AF44B9}"/>
                </a:ext>
              </a:extLst>
            </p:cNvPr>
            <p:cNvSpPr/>
            <p:nvPr/>
          </p:nvSpPr>
          <p:spPr>
            <a:xfrm>
              <a:off x="1098836" y="2483948"/>
              <a:ext cx="366222" cy="321505"/>
            </a:xfrm>
            <a:custGeom>
              <a:avLst/>
              <a:gdLst>
                <a:gd name="connsiteX0" fmla="*/ 349556 w 366222"/>
                <a:gd name="connsiteY0" fmla="*/ 122294 h 321505"/>
                <a:gd name="connsiteX1" fmla="*/ 366222 w 366222"/>
                <a:gd name="connsiteY1" fmla="*/ 144640 h 321505"/>
                <a:gd name="connsiteX2" fmla="*/ 246870 w 366222"/>
                <a:gd name="connsiteY2" fmla="*/ 181783 h 321505"/>
                <a:gd name="connsiteX3" fmla="*/ 219218 w 366222"/>
                <a:gd name="connsiteY3" fmla="*/ 196431 h 321505"/>
                <a:gd name="connsiteX4" fmla="*/ 70570 w 366222"/>
                <a:gd name="connsiteY4" fmla="*/ 315409 h 321505"/>
                <a:gd name="connsiteX5" fmla="*/ 52933 w 366222"/>
                <a:gd name="connsiteY5" fmla="*/ 315932 h 321505"/>
                <a:gd name="connsiteX6" fmla="*/ 4953 w 366222"/>
                <a:gd name="connsiteY6" fmla="*/ 247101 h 321505"/>
                <a:gd name="connsiteX7" fmla="*/ 917 w 366222"/>
                <a:gd name="connsiteY7" fmla="*/ 225951 h 321505"/>
                <a:gd name="connsiteX8" fmla="*/ 30737 w 366222"/>
                <a:gd name="connsiteY8" fmla="*/ 66616 h 321505"/>
                <a:gd name="connsiteX9" fmla="*/ 50093 w 366222"/>
                <a:gd name="connsiteY9" fmla="*/ 44046 h 321505"/>
                <a:gd name="connsiteX10" fmla="*/ 200684 w 366222"/>
                <a:gd name="connsiteY10" fmla="*/ 1447 h 321505"/>
                <a:gd name="connsiteX11" fmla="*/ 225197 w 366222"/>
                <a:gd name="connsiteY11" fmla="*/ 7650 h 321505"/>
                <a:gd name="connsiteX12" fmla="*/ 324146 w 366222"/>
                <a:gd name="connsiteY12" fmla="*/ 101443 h 32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222" h="321505">
                  <a:moveTo>
                    <a:pt x="349556" y="122294"/>
                  </a:moveTo>
                  <a:cubicBezTo>
                    <a:pt x="351948" y="131860"/>
                    <a:pt x="363606" y="134177"/>
                    <a:pt x="366222" y="144640"/>
                  </a:cubicBezTo>
                  <a:cubicBezTo>
                    <a:pt x="326239" y="157120"/>
                    <a:pt x="286629" y="169676"/>
                    <a:pt x="246870" y="181783"/>
                  </a:cubicBezTo>
                  <a:cubicBezTo>
                    <a:pt x="236557" y="184922"/>
                    <a:pt x="227589" y="189705"/>
                    <a:pt x="219218" y="196431"/>
                  </a:cubicBezTo>
                  <a:cubicBezTo>
                    <a:pt x="169818" y="236265"/>
                    <a:pt x="120120" y="275800"/>
                    <a:pt x="70570" y="315409"/>
                  </a:cubicBezTo>
                  <a:cubicBezTo>
                    <a:pt x="64741" y="320043"/>
                    <a:pt x="59958" y="326171"/>
                    <a:pt x="52933" y="315932"/>
                  </a:cubicBezTo>
                  <a:cubicBezTo>
                    <a:pt x="37089" y="292914"/>
                    <a:pt x="18928" y="271465"/>
                    <a:pt x="4953" y="247101"/>
                  </a:cubicBezTo>
                  <a:cubicBezTo>
                    <a:pt x="1141" y="240450"/>
                    <a:pt x="-1474" y="234097"/>
                    <a:pt x="917" y="225951"/>
                  </a:cubicBezTo>
                  <a:cubicBezTo>
                    <a:pt x="15864" y="173786"/>
                    <a:pt x="22217" y="119977"/>
                    <a:pt x="30737" y="66616"/>
                  </a:cubicBezTo>
                  <a:cubicBezTo>
                    <a:pt x="32680" y="54210"/>
                    <a:pt x="36940" y="47484"/>
                    <a:pt x="50093" y="44046"/>
                  </a:cubicBezTo>
                  <a:cubicBezTo>
                    <a:pt x="100539" y="30669"/>
                    <a:pt x="150761" y="16394"/>
                    <a:pt x="200684" y="1447"/>
                  </a:cubicBezTo>
                  <a:cubicBezTo>
                    <a:pt x="211371" y="-1766"/>
                    <a:pt x="217649" y="401"/>
                    <a:pt x="225197" y="7650"/>
                  </a:cubicBezTo>
                  <a:cubicBezTo>
                    <a:pt x="257931" y="39114"/>
                    <a:pt x="291562" y="69755"/>
                    <a:pt x="324146" y="101443"/>
                  </a:cubicBezTo>
                </a:path>
              </a:pathLst>
            </a:custGeom>
            <a:solidFill>
              <a:srgbClr val="DEDEDE"/>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5" name="Vrije vorm: vorm 64">
              <a:extLst>
                <a:ext uri="{FF2B5EF4-FFF2-40B4-BE49-F238E27FC236}">
                  <a16:creationId xmlns:a16="http://schemas.microsoft.com/office/drawing/2014/main" id="{284AC479-089D-2843-2901-254DB7BCE5AA}"/>
                </a:ext>
              </a:extLst>
            </p:cNvPr>
            <p:cNvSpPr/>
            <p:nvPr/>
          </p:nvSpPr>
          <p:spPr>
            <a:xfrm>
              <a:off x="2151524" y="3668151"/>
              <a:ext cx="627166" cy="604273"/>
            </a:xfrm>
            <a:custGeom>
              <a:avLst/>
              <a:gdLst>
                <a:gd name="connsiteX0" fmla="*/ 408627 w 627166"/>
                <a:gd name="connsiteY0" fmla="*/ 0 h 604273"/>
                <a:gd name="connsiteX1" fmla="*/ 545915 w 627166"/>
                <a:gd name="connsiteY1" fmla="*/ 137662 h 604273"/>
                <a:gd name="connsiteX2" fmla="*/ 621323 w 627166"/>
                <a:gd name="connsiteY2" fmla="*/ 212770 h 604273"/>
                <a:gd name="connsiteX3" fmla="*/ 621995 w 627166"/>
                <a:gd name="connsiteY3" fmla="*/ 232501 h 604273"/>
                <a:gd name="connsiteX4" fmla="*/ 476710 w 627166"/>
                <a:gd name="connsiteY4" fmla="*/ 392359 h 604273"/>
                <a:gd name="connsiteX5" fmla="*/ 392409 w 627166"/>
                <a:gd name="connsiteY5" fmla="*/ 486824 h 604273"/>
                <a:gd name="connsiteX6" fmla="*/ 374547 w 627166"/>
                <a:gd name="connsiteY6" fmla="*/ 499902 h 604273"/>
                <a:gd name="connsiteX7" fmla="*/ 172613 w 627166"/>
                <a:gd name="connsiteY7" fmla="*/ 601093 h 604273"/>
                <a:gd name="connsiteX8" fmla="*/ 148922 w 627166"/>
                <a:gd name="connsiteY8" fmla="*/ 597132 h 604273"/>
                <a:gd name="connsiteX9" fmla="*/ 5057 w 627166"/>
                <a:gd name="connsiteY9" fmla="*/ 445794 h 604273"/>
                <a:gd name="connsiteX10" fmla="*/ 11485 w 627166"/>
                <a:gd name="connsiteY10" fmla="*/ 424794 h 604273"/>
                <a:gd name="connsiteX11" fmla="*/ 113722 w 627166"/>
                <a:gd name="connsiteY11" fmla="*/ 344155 h 604273"/>
                <a:gd name="connsiteX12" fmla="*/ 364010 w 627166"/>
                <a:gd name="connsiteY12" fmla="*/ 147826 h 604273"/>
                <a:gd name="connsiteX13" fmla="*/ 409075 w 627166"/>
                <a:gd name="connsiteY13" fmla="*/ 53809 h 604273"/>
                <a:gd name="connsiteX14" fmla="*/ 408627 w 627166"/>
                <a:gd name="connsiteY14" fmla="*/ 0 h 60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66" h="604273">
                  <a:moveTo>
                    <a:pt x="408627" y="0"/>
                  </a:moveTo>
                  <a:cubicBezTo>
                    <a:pt x="457204" y="48727"/>
                    <a:pt x="501522" y="93194"/>
                    <a:pt x="545915" y="137662"/>
                  </a:cubicBezTo>
                  <a:cubicBezTo>
                    <a:pt x="570951" y="162773"/>
                    <a:pt x="595913" y="188033"/>
                    <a:pt x="621323" y="212770"/>
                  </a:cubicBezTo>
                  <a:cubicBezTo>
                    <a:pt x="628572" y="219795"/>
                    <a:pt x="629394" y="224429"/>
                    <a:pt x="621995" y="232501"/>
                  </a:cubicBezTo>
                  <a:cubicBezTo>
                    <a:pt x="573268" y="285488"/>
                    <a:pt x="524989" y="338923"/>
                    <a:pt x="476710" y="392359"/>
                  </a:cubicBezTo>
                  <a:cubicBezTo>
                    <a:pt x="448460" y="423673"/>
                    <a:pt x="420285" y="455136"/>
                    <a:pt x="392409" y="486824"/>
                  </a:cubicBezTo>
                  <a:cubicBezTo>
                    <a:pt x="387252" y="492653"/>
                    <a:pt x="381274" y="496539"/>
                    <a:pt x="374547" y="499902"/>
                  </a:cubicBezTo>
                  <a:cubicBezTo>
                    <a:pt x="307211" y="533533"/>
                    <a:pt x="239725" y="566940"/>
                    <a:pt x="172613" y="601093"/>
                  </a:cubicBezTo>
                  <a:cubicBezTo>
                    <a:pt x="162449" y="606250"/>
                    <a:pt x="156620" y="605279"/>
                    <a:pt x="148922" y="597132"/>
                  </a:cubicBezTo>
                  <a:cubicBezTo>
                    <a:pt x="101316" y="546387"/>
                    <a:pt x="53411" y="495867"/>
                    <a:pt x="5057" y="445794"/>
                  </a:cubicBezTo>
                  <a:cubicBezTo>
                    <a:pt x="-7124" y="433239"/>
                    <a:pt x="5805" y="429352"/>
                    <a:pt x="11485" y="424794"/>
                  </a:cubicBezTo>
                  <a:cubicBezTo>
                    <a:pt x="45190" y="397441"/>
                    <a:pt x="79643" y="371059"/>
                    <a:pt x="113722" y="344155"/>
                  </a:cubicBezTo>
                  <a:cubicBezTo>
                    <a:pt x="196977" y="278463"/>
                    <a:pt x="278662" y="210753"/>
                    <a:pt x="364010" y="147826"/>
                  </a:cubicBezTo>
                  <a:cubicBezTo>
                    <a:pt x="398313" y="122491"/>
                    <a:pt x="415577" y="96109"/>
                    <a:pt x="409075" y="53809"/>
                  </a:cubicBezTo>
                  <a:cubicBezTo>
                    <a:pt x="406609" y="38115"/>
                    <a:pt x="408627" y="21823"/>
                    <a:pt x="408627" y="0"/>
                  </a:cubicBezTo>
                  <a:close/>
                </a:path>
              </a:pathLst>
            </a:custGeom>
            <a:solidFill>
              <a:srgbClr val="EAEAEA"/>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6" name="Vrije vorm: vorm 65">
              <a:extLst>
                <a:ext uri="{FF2B5EF4-FFF2-40B4-BE49-F238E27FC236}">
                  <a16:creationId xmlns:a16="http://schemas.microsoft.com/office/drawing/2014/main" id="{C3900624-38BB-60A3-ECB8-79AB4CB58B55}"/>
                </a:ext>
              </a:extLst>
            </p:cNvPr>
            <p:cNvSpPr/>
            <p:nvPr/>
          </p:nvSpPr>
          <p:spPr>
            <a:xfrm>
              <a:off x="1367732" y="2675758"/>
              <a:ext cx="448889" cy="633948"/>
            </a:xfrm>
            <a:custGeom>
              <a:avLst/>
              <a:gdLst>
                <a:gd name="connsiteX0" fmla="*/ 470 w 448889"/>
                <a:gd name="connsiteY0" fmla="*/ 425080 h 633948"/>
                <a:gd name="connsiteX1" fmla="*/ 24908 w 448889"/>
                <a:gd name="connsiteY1" fmla="*/ 345038 h 633948"/>
                <a:gd name="connsiteX2" fmla="*/ 128042 w 448889"/>
                <a:gd name="connsiteY2" fmla="*/ 16578 h 633948"/>
                <a:gd name="connsiteX3" fmla="*/ 151210 w 448889"/>
                <a:gd name="connsiteY3" fmla="*/ 11347 h 633948"/>
                <a:gd name="connsiteX4" fmla="*/ 366671 w 448889"/>
                <a:gd name="connsiteY4" fmla="*/ 214701 h 633948"/>
                <a:gd name="connsiteX5" fmla="*/ 442901 w 448889"/>
                <a:gd name="connsiteY5" fmla="*/ 285848 h 633948"/>
                <a:gd name="connsiteX6" fmla="*/ 441107 w 448889"/>
                <a:gd name="connsiteY6" fmla="*/ 309465 h 633948"/>
                <a:gd name="connsiteX7" fmla="*/ 367643 w 448889"/>
                <a:gd name="connsiteY7" fmla="*/ 398324 h 633948"/>
                <a:gd name="connsiteX8" fmla="*/ 179460 w 448889"/>
                <a:gd name="connsiteY8" fmla="*/ 626341 h 633948"/>
                <a:gd name="connsiteX9" fmla="*/ 169894 w 448889"/>
                <a:gd name="connsiteY9" fmla="*/ 633814 h 633948"/>
                <a:gd name="connsiteX10" fmla="*/ 163915 w 448889"/>
                <a:gd name="connsiteY10" fmla="*/ 622978 h 633948"/>
                <a:gd name="connsiteX11" fmla="*/ 155395 w 448889"/>
                <a:gd name="connsiteY11" fmla="*/ 598390 h 633948"/>
                <a:gd name="connsiteX12" fmla="*/ 63994 w 448889"/>
                <a:gd name="connsiteY12" fmla="*/ 486736 h 633948"/>
                <a:gd name="connsiteX13" fmla="*/ 7868 w 448889"/>
                <a:gd name="connsiteY13" fmla="*/ 440774 h 633948"/>
                <a:gd name="connsiteX14" fmla="*/ 470 w 448889"/>
                <a:gd name="connsiteY14" fmla="*/ 425080 h 6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889" h="633948">
                  <a:moveTo>
                    <a:pt x="470" y="425080"/>
                  </a:moveTo>
                  <a:cubicBezTo>
                    <a:pt x="8616" y="398399"/>
                    <a:pt x="16612" y="371644"/>
                    <a:pt x="24908" y="345038"/>
                  </a:cubicBezTo>
                  <a:cubicBezTo>
                    <a:pt x="59211" y="235552"/>
                    <a:pt x="93589" y="126065"/>
                    <a:pt x="128042" y="16578"/>
                  </a:cubicBezTo>
                  <a:cubicBezTo>
                    <a:pt x="134768" y="-4721"/>
                    <a:pt x="134694" y="-4422"/>
                    <a:pt x="151210" y="11347"/>
                  </a:cubicBezTo>
                  <a:cubicBezTo>
                    <a:pt x="222806" y="79356"/>
                    <a:pt x="293805" y="148037"/>
                    <a:pt x="366671" y="214701"/>
                  </a:cubicBezTo>
                  <a:cubicBezTo>
                    <a:pt x="392305" y="238167"/>
                    <a:pt x="415324" y="264474"/>
                    <a:pt x="442901" y="285848"/>
                  </a:cubicBezTo>
                  <a:cubicBezTo>
                    <a:pt x="454410" y="294817"/>
                    <a:pt x="446787" y="302439"/>
                    <a:pt x="441107" y="309465"/>
                  </a:cubicBezTo>
                  <a:cubicBezTo>
                    <a:pt x="416818" y="339284"/>
                    <a:pt x="392081" y="368655"/>
                    <a:pt x="367643" y="398324"/>
                  </a:cubicBezTo>
                  <a:cubicBezTo>
                    <a:pt x="304865" y="474330"/>
                    <a:pt x="242163" y="550335"/>
                    <a:pt x="179460" y="626341"/>
                  </a:cubicBezTo>
                  <a:cubicBezTo>
                    <a:pt x="176769" y="629555"/>
                    <a:pt x="174826" y="634861"/>
                    <a:pt x="169894" y="633814"/>
                  </a:cubicBezTo>
                  <a:cubicBezTo>
                    <a:pt x="164961" y="632768"/>
                    <a:pt x="165410" y="626939"/>
                    <a:pt x="163915" y="622978"/>
                  </a:cubicBezTo>
                  <a:cubicBezTo>
                    <a:pt x="160926" y="614832"/>
                    <a:pt x="156815" y="606835"/>
                    <a:pt x="155395" y="598390"/>
                  </a:cubicBezTo>
                  <a:cubicBezTo>
                    <a:pt x="146278" y="543535"/>
                    <a:pt x="102259" y="517602"/>
                    <a:pt x="63994" y="486736"/>
                  </a:cubicBezTo>
                  <a:cubicBezTo>
                    <a:pt x="45161" y="471565"/>
                    <a:pt x="26776" y="455870"/>
                    <a:pt x="7868" y="440774"/>
                  </a:cubicBezTo>
                  <a:cubicBezTo>
                    <a:pt x="2562" y="436514"/>
                    <a:pt x="-1399" y="432478"/>
                    <a:pt x="470" y="425080"/>
                  </a:cubicBezTo>
                  <a:close/>
                </a:path>
              </a:pathLst>
            </a:custGeom>
            <a:solidFill>
              <a:srgbClr val="EAEAEA"/>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7" name="Vrije vorm: vorm 66">
              <a:extLst>
                <a:ext uri="{FF2B5EF4-FFF2-40B4-BE49-F238E27FC236}">
                  <a16:creationId xmlns:a16="http://schemas.microsoft.com/office/drawing/2014/main" id="{CD4C8FCB-2965-9B07-6B6E-354BF9D1A1E7}"/>
                </a:ext>
              </a:extLst>
            </p:cNvPr>
            <p:cNvSpPr/>
            <p:nvPr/>
          </p:nvSpPr>
          <p:spPr>
            <a:xfrm>
              <a:off x="1756066" y="3157380"/>
              <a:ext cx="413925" cy="369919"/>
            </a:xfrm>
            <a:custGeom>
              <a:avLst/>
              <a:gdLst>
                <a:gd name="connsiteX0" fmla="*/ 413893 w 413925"/>
                <a:gd name="connsiteY0" fmla="*/ 138367 h 369919"/>
                <a:gd name="connsiteX1" fmla="*/ 408960 w 413925"/>
                <a:gd name="connsiteY1" fmla="*/ 146737 h 369919"/>
                <a:gd name="connsiteX2" fmla="*/ 211211 w 413925"/>
                <a:gd name="connsiteY2" fmla="*/ 300691 h 369919"/>
                <a:gd name="connsiteX3" fmla="*/ 99184 w 413925"/>
                <a:gd name="connsiteY3" fmla="*/ 367056 h 369919"/>
                <a:gd name="connsiteX4" fmla="*/ 83564 w 413925"/>
                <a:gd name="connsiteY4" fmla="*/ 368252 h 369919"/>
                <a:gd name="connsiteX5" fmla="*/ 7260 w 413925"/>
                <a:gd name="connsiteY5" fmla="*/ 333799 h 369919"/>
                <a:gd name="connsiteX6" fmla="*/ 3672 w 413925"/>
                <a:gd name="connsiteY6" fmla="*/ 318553 h 369919"/>
                <a:gd name="connsiteX7" fmla="*/ 183261 w 413925"/>
                <a:gd name="connsiteY7" fmla="*/ 86277 h 369919"/>
                <a:gd name="connsiteX8" fmla="*/ 241927 w 413925"/>
                <a:gd name="connsiteY8" fmla="*/ 9524 h 369919"/>
                <a:gd name="connsiteX9" fmla="*/ 266665 w 413925"/>
                <a:gd name="connsiteY9" fmla="*/ 6385 h 369919"/>
                <a:gd name="connsiteX10" fmla="*/ 352909 w 413925"/>
                <a:gd name="connsiteY10" fmla="*/ 82839 h 369919"/>
                <a:gd name="connsiteX11" fmla="*/ 407765 w 413925"/>
                <a:gd name="connsiteY11" fmla="*/ 133135 h 369919"/>
                <a:gd name="connsiteX12" fmla="*/ 413893 w 413925"/>
                <a:gd name="connsiteY12" fmla="*/ 138367 h 3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925" h="369919">
                  <a:moveTo>
                    <a:pt x="413893" y="138367"/>
                  </a:moveTo>
                  <a:cubicBezTo>
                    <a:pt x="414266" y="143374"/>
                    <a:pt x="411352" y="144869"/>
                    <a:pt x="408960" y="146737"/>
                  </a:cubicBezTo>
                  <a:cubicBezTo>
                    <a:pt x="342147" y="196959"/>
                    <a:pt x="282210" y="256074"/>
                    <a:pt x="211211" y="300691"/>
                  </a:cubicBezTo>
                  <a:cubicBezTo>
                    <a:pt x="174442" y="323784"/>
                    <a:pt x="136551" y="344934"/>
                    <a:pt x="99184" y="367056"/>
                  </a:cubicBezTo>
                  <a:cubicBezTo>
                    <a:pt x="94176" y="370045"/>
                    <a:pt x="89618" y="371092"/>
                    <a:pt x="83564" y="368252"/>
                  </a:cubicBezTo>
                  <a:cubicBezTo>
                    <a:pt x="58304" y="356369"/>
                    <a:pt x="32819" y="344934"/>
                    <a:pt x="7260" y="333799"/>
                  </a:cubicBezTo>
                  <a:cubicBezTo>
                    <a:pt x="-1709" y="329913"/>
                    <a:pt x="-1709" y="325503"/>
                    <a:pt x="3672" y="318553"/>
                  </a:cubicBezTo>
                  <a:cubicBezTo>
                    <a:pt x="63610" y="241202"/>
                    <a:pt x="123472" y="163777"/>
                    <a:pt x="183261" y="86277"/>
                  </a:cubicBezTo>
                  <a:cubicBezTo>
                    <a:pt x="202916" y="60792"/>
                    <a:pt x="222571" y="35233"/>
                    <a:pt x="241927" y="9524"/>
                  </a:cubicBezTo>
                  <a:cubicBezTo>
                    <a:pt x="249401" y="-416"/>
                    <a:pt x="255305" y="-4302"/>
                    <a:pt x="266665" y="6385"/>
                  </a:cubicBezTo>
                  <a:cubicBezTo>
                    <a:pt x="294690" y="32617"/>
                    <a:pt x="324211" y="57279"/>
                    <a:pt x="352909" y="82839"/>
                  </a:cubicBezTo>
                  <a:cubicBezTo>
                    <a:pt x="371443" y="99355"/>
                    <a:pt x="389454" y="116395"/>
                    <a:pt x="407765" y="133135"/>
                  </a:cubicBezTo>
                  <a:cubicBezTo>
                    <a:pt x="409857" y="135153"/>
                    <a:pt x="412249" y="137022"/>
                    <a:pt x="413893" y="138367"/>
                  </a:cubicBezTo>
                  <a:close/>
                </a:path>
              </a:pathLst>
            </a:custGeom>
            <a:solidFill>
              <a:srgbClr val="DEDEDE"/>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8" name="Vrije vorm: vorm 67">
              <a:extLst>
                <a:ext uri="{FF2B5EF4-FFF2-40B4-BE49-F238E27FC236}">
                  <a16:creationId xmlns:a16="http://schemas.microsoft.com/office/drawing/2014/main" id="{FC2F36AC-B003-4E49-9D46-94CF4A3B3C64}"/>
                </a:ext>
              </a:extLst>
            </p:cNvPr>
            <p:cNvSpPr/>
            <p:nvPr/>
          </p:nvSpPr>
          <p:spPr>
            <a:xfrm>
              <a:off x="1903159" y="3790768"/>
              <a:ext cx="361638" cy="254942"/>
            </a:xfrm>
            <a:custGeom>
              <a:avLst/>
              <a:gdLst>
                <a:gd name="connsiteX0" fmla="*/ 361638 w 361638"/>
                <a:gd name="connsiteY0" fmla="*/ 169148 h 254942"/>
                <a:gd name="connsiteX1" fmla="*/ 248191 w 361638"/>
                <a:gd name="connsiteY1" fmla="*/ 231851 h 254942"/>
                <a:gd name="connsiteX2" fmla="*/ 231599 w 361638"/>
                <a:gd name="connsiteY2" fmla="*/ 240445 h 254942"/>
                <a:gd name="connsiteX3" fmla="*/ 159629 w 361638"/>
                <a:gd name="connsiteY3" fmla="*/ 229011 h 254942"/>
                <a:gd name="connsiteX4" fmla="*/ 6348 w 361638"/>
                <a:gd name="connsiteY4" fmla="*/ 76253 h 254942"/>
                <a:gd name="connsiteX5" fmla="*/ 8665 w 361638"/>
                <a:gd name="connsiteY5" fmla="*/ 56523 h 254942"/>
                <a:gd name="connsiteX6" fmla="*/ 94535 w 361638"/>
                <a:gd name="connsiteY6" fmla="*/ 4358 h 254942"/>
                <a:gd name="connsiteX7" fmla="*/ 113144 w 361638"/>
                <a:gd name="connsiteY7" fmla="*/ 3087 h 254942"/>
                <a:gd name="connsiteX8" fmla="*/ 325093 w 361638"/>
                <a:gd name="connsiteY8" fmla="*/ 144336 h 254942"/>
                <a:gd name="connsiteX9" fmla="*/ 361638 w 361638"/>
                <a:gd name="connsiteY9" fmla="*/ 169148 h 25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8" h="254942">
                  <a:moveTo>
                    <a:pt x="361638" y="169148"/>
                  </a:moveTo>
                  <a:cubicBezTo>
                    <a:pt x="322851" y="190597"/>
                    <a:pt x="285558" y="211299"/>
                    <a:pt x="248191" y="231851"/>
                  </a:cubicBezTo>
                  <a:cubicBezTo>
                    <a:pt x="242735" y="234840"/>
                    <a:pt x="237130" y="237531"/>
                    <a:pt x="231599" y="240445"/>
                  </a:cubicBezTo>
                  <a:cubicBezTo>
                    <a:pt x="192065" y="261371"/>
                    <a:pt x="192065" y="261371"/>
                    <a:pt x="159629" y="229011"/>
                  </a:cubicBezTo>
                  <a:cubicBezTo>
                    <a:pt x="108585" y="178042"/>
                    <a:pt x="57840" y="126699"/>
                    <a:pt x="6348" y="76253"/>
                  </a:cubicBezTo>
                  <a:cubicBezTo>
                    <a:pt x="-3293" y="66836"/>
                    <a:pt x="-1499" y="62576"/>
                    <a:pt x="8665" y="56523"/>
                  </a:cubicBezTo>
                  <a:cubicBezTo>
                    <a:pt x="37438" y="39408"/>
                    <a:pt x="65912" y="21696"/>
                    <a:pt x="94535" y="4358"/>
                  </a:cubicBezTo>
                  <a:cubicBezTo>
                    <a:pt x="100365" y="845"/>
                    <a:pt x="105895" y="-2742"/>
                    <a:pt x="113144" y="3087"/>
                  </a:cubicBezTo>
                  <a:cubicBezTo>
                    <a:pt x="179509" y="56597"/>
                    <a:pt x="253870" y="98150"/>
                    <a:pt x="325093" y="144336"/>
                  </a:cubicBezTo>
                  <a:cubicBezTo>
                    <a:pt x="336901" y="151959"/>
                    <a:pt x="350204" y="157564"/>
                    <a:pt x="361638" y="169148"/>
                  </a:cubicBezTo>
                  <a:close/>
                </a:path>
              </a:pathLst>
            </a:custGeom>
            <a:solidFill>
              <a:srgbClr val="EAEAEA"/>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69" name="Vrije vorm: vorm 68">
              <a:extLst>
                <a:ext uri="{FF2B5EF4-FFF2-40B4-BE49-F238E27FC236}">
                  <a16:creationId xmlns:a16="http://schemas.microsoft.com/office/drawing/2014/main" id="{7D5A682F-66A3-0312-7C10-F4A434340D7D}"/>
                </a:ext>
              </a:extLst>
            </p:cNvPr>
            <p:cNvSpPr/>
            <p:nvPr/>
          </p:nvSpPr>
          <p:spPr>
            <a:xfrm>
              <a:off x="1188390" y="2674531"/>
              <a:ext cx="250666" cy="385427"/>
            </a:xfrm>
            <a:custGeom>
              <a:avLst/>
              <a:gdLst>
                <a:gd name="connsiteX0" fmla="*/ 114419 w 250666"/>
                <a:gd name="connsiteY0" fmla="*/ 385427 h 385427"/>
                <a:gd name="connsiteX1" fmla="*/ 78471 w 250666"/>
                <a:gd name="connsiteY1" fmla="*/ 318315 h 385427"/>
                <a:gd name="connsiteX2" fmla="*/ 3138 w 250666"/>
                <a:gd name="connsiteY2" fmla="*/ 172582 h 385427"/>
                <a:gd name="connsiteX3" fmla="*/ 7249 w 250666"/>
                <a:gd name="connsiteY3" fmla="*/ 150610 h 385427"/>
                <a:gd name="connsiteX4" fmla="*/ 155075 w 250666"/>
                <a:gd name="connsiteY4" fmla="*/ 34920 h 385427"/>
                <a:gd name="connsiteX5" fmla="*/ 243262 w 250666"/>
                <a:gd name="connsiteY5" fmla="*/ 916 h 385427"/>
                <a:gd name="connsiteX6" fmla="*/ 248568 w 250666"/>
                <a:gd name="connsiteY6" fmla="*/ 10631 h 385427"/>
                <a:gd name="connsiteX7" fmla="*/ 190723 w 250666"/>
                <a:gd name="connsiteY7" fmla="*/ 177664 h 385427"/>
                <a:gd name="connsiteX8" fmla="*/ 123312 w 250666"/>
                <a:gd name="connsiteY8" fmla="*/ 368985 h 385427"/>
                <a:gd name="connsiteX9" fmla="*/ 114419 w 250666"/>
                <a:gd name="connsiteY9" fmla="*/ 385427 h 3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66" h="385427">
                  <a:moveTo>
                    <a:pt x="114419" y="385427"/>
                  </a:moveTo>
                  <a:cubicBezTo>
                    <a:pt x="102386" y="363007"/>
                    <a:pt x="90130" y="340810"/>
                    <a:pt x="78471" y="318315"/>
                  </a:cubicBezTo>
                  <a:cubicBezTo>
                    <a:pt x="53285" y="269737"/>
                    <a:pt x="28698" y="220935"/>
                    <a:pt x="3138" y="172582"/>
                  </a:cubicBezTo>
                  <a:cubicBezTo>
                    <a:pt x="-1944" y="162941"/>
                    <a:pt x="-1047" y="157112"/>
                    <a:pt x="7249" y="150610"/>
                  </a:cubicBezTo>
                  <a:cubicBezTo>
                    <a:pt x="56424" y="111897"/>
                    <a:pt x="104105" y="71092"/>
                    <a:pt x="155075" y="34920"/>
                  </a:cubicBezTo>
                  <a:cubicBezTo>
                    <a:pt x="180484" y="16834"/>
                    <a:pt x="213368" y="11080"/>
                    <a:pt x="243262" y="916"/>
                  </a:cubicBezTo>
                  <a:cubicBezTo>
                    <a:pt x="254173" y="-2821"/>
                    <a:pt x="250287" y="5773"/>
                    <a:pt x="248568" y="10631"/>
                  </a:cubicBezTo>
                  <a:cubicBezTo>
                    <a:pt x="229361" y="66309"/>
                    <a:pt x="210154" y="122061"/>
                    <a:pt x="190723" y="177664"/>
                  </a:cubicBezTo>
                  <a:cubicBezTo>
                    <a:pt x="168452" y="241487"/>
                    <a:pt x="146032" y="305311"/>
                    <a:pt x="123312" y="368985"/>
                  </a:cubicBezTo>
                  <a:cubicBezTo>
                    <a:pt x="121369" y="374441"/>
                    <a:pt x="121743" y="381616"/>
                    <a:pt x="114419" y="385427"/>
                  </a:cubicBezTo>
                  <a:close/>
                </a:path>
              </a:pathLst>
            </a:custGeom>
            <a:solidFill>
              <a:srgbClr val="EAEAEA"/>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70" name="Vrije vorm: vorm 69">
              <a:extLst>
                <a:ext uri="{FF2B5EF4-FFF2-40B4-BE49-F238E27FC236}">
                  <a16:creationId xmlns:a16="http://schemas.microsoft.com/office/drawing/2014/main" id="{2E51AF24-1F57-174B-2D42-FBFCC5DAB53B}"/>
                </a:ext>
              </a:extLst>
            </p:cNvPr>
            <p:cNvSpPr/>
            <p:nvPr/>
          </p:nvSpPr>
          <p:spPr>
            <a:xfrm>
              <a:off x="2202817" y="3609842"/>
              <a:ext cx="284264" cy="284412"/>
            </a:xfrm>
            <a:custGeom>
              <a:avLst/>
              <a:gdLst>
                <a:gd name="connsiteX0" fmla="*/ 260178 w 284264"/>
                <a:gd name="connsiteY0" fmla="*/ 37533 h 284412"/>
                <a:gd name="connsiteX1" fmla="*/ 260103 w 284264"/>
                <a:gd name="connsiteY1" fmla="*/ 41269 h 284412"/>
                <a:gd name="connsiteX2" fmla="*/ 279011 w 284264"/>
                <a:gd name="connsiteY2" fmla="*/ 111296 h 284412"/>
                <a:gd name="connsiteX3" fmla="*/ 276993 w 284264"/>
                <a:gd name="connsiteY3" fmla="*/ 136407 h 284412"/>
                <a:gd name="connsiteX4" fmla="*/ 136940 w 284264"/>
                <a:gd name="connsiteY4" fmla="*/ 276087 h 284412"/>
                <a:gd name="connsiteX5" fmla="*/ 113921 w 284264"/>
                <a:gd name="connsiteY5" fmla="*/ 279076 h 284412"/>
                <a:gd name="connsiteX6" fmla="*/ 6602 w 284264"/>
                <a:gd name="connsiteY6" fmla="*/ 176091 h 284412"/>
                <a:gd name="connsiteX7" fmla="*/ 9217 w 284264"/>
                <a:gd name="connsiteY7" fmla="*/ 153970 h 284412"/>
                <a:gd name="connsiteX8" fmla="*/ 138360 w 284264"/>
                <a:gd name="connsiteY8" fmla="*/ 53675 h 284412"/>
                <a:gd name="connsiteX9" fmla="*/ 165414 w 284264"/>
                <a:gd name="connsiteY9" fmla="*/ 30956 h 284412"/>
                <a:gd name="connsiteX10" fmla="*/ 203528 w 284264"/>
                <a:gd name="connsiteY10" fmla="*/ 15486 h 284412"/>
                <a:gd name="connsiteX11" fmla="*/ 217355 w 284264"/>
                <a:gd name="connsiteY11" fmla="*/ 11002 h 284412"/>
                <a:gd name="connsiteX12" fmla="*/ 238878 w 284264"/>
                <a:gd name="connsiteY12" fmla="*/ 1959 h 284412"/>
                <a:gd name="connsiteX13" fmla="*/ 260178 w 284264"/>
                <a:gd name="connsiteY13" fmla="*/ 37533 h 2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4264" h="284412">
                  <a:moveTo>
                    <a:pt x="260178" y="37533"/>
                  </a:moveTo>
                  <a:cubicBezTo>
                    <a:pt x="260178" y="38803"/>
                    <a:pt x="260626" y="40223"/>
                    <a:pt x="260103" y="41269"/>
                  </a:cubicBezTo>
                  <a:cubicBezTo>
                    <a:pt x="246800" y="69893"/>
                    <a:pt x="262868" y="90819"/>
                    <a:pt x="279011" y="111296"/>
                  </a:cubicBezTo>
                  <a:cubicBezTo>
                    <a:pt x="286634" y="121012"/>
                    <a:pt x="285961" y="127588"/>
                    <a:pt x="276993" y="136407"/>
                  </a:cubicBezTo>
                  <a:cubicBezTo>
                    <a:pt x="229910" y="182593"/>
                    <a:pt x="183500" y="229377"/>
                    <a:pt x="136940" y="276087"/>
                  </a:cubicBezTo>
                  <a:cubicBezTo>
                    <a:pt x="129765" y="283336"/>
                    <a:pt x="123712" y="289016"/>
                    <a:pt x="113921" y="279076"/>
                  </a:cubicBezTo>
                  <a:cubicBezTo>
                    <a:pt x="79169" y="243727"/>
                    <a:pt x="39410" y="213608"/>
                    <a:pt x="6602" y="176091"/>
                  </a:cubicBezTo>
                  <a:cubicBezTo>
                    <a:pt x="-1918" y="166301"/>
                    <a:pt x="-3338" y="161966"/>
                    <a:pt x="9217" y="153970"/>
                  </a:cubicBezTo>
                  <a:cubicBezTo>
                    <a:pt x="55180" y="124449"/>
                    <a:pt x="95910" y="87904"/>
                    <a:pt x="138360" y="53675"/>
                  </a:cubicBezTo>
                  <a:cubicBezTo>
                    <a:pt x="147552" y="46277"/>
                    <a:pt x="156221" y="38355"/>
                    <a:pt x="165414" y="30956"/>
                  </a:cubicBezTo>
                  <a:cubicBezTo>
                    <a:pt x="176474" y="21988"/>
                    <a:pt x="187386" y="12945"/>
                    <a:pt x="203528" y="15486"/>
                  </a:cubicBezTo>
                  <a:cubicBezTo>
                    <a:pt x="207788" y="16159"/>
                    <a:pt x="212796" y="12795"/>
                    <a:pt x="217355" y="11002"/>
                  </a:cubicBezTo>
                  <a:cubicBezTo>
                    <a:pt x="224828" y="8012"/>
                    <a:pt x="231629" y="-4842"/>
                    <a:pt x="238878" y="1959"/>
                  </a:cubicBezTo>
                  <a:cubicBezTo>
                    <a:pt x="248743" y="11077"/>
                    <a:pt x="259953" y="21614"/>
                    <a:pt x="260178" y="37533"/>
                  </a:cubicBezTo>
                  <a:close/>
                </a:path>
              </a:pathLst>
            </a:custGeom>
            <a:solidFill>
              <a:srgbClr val="EAEAEA"/>
            </a:solidFill>
            <a:ln w="7451"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grpSp>
      <p:sp>
        <p:nvSpPr>
          <p:cNvPr id="71" name="Tekstvak 70">
            <a:extLst>
              <a:ext uri="{FF2B5EF4-FFF2-40B4-BE49-F238E27FC236}">
                <a16:creationId xmlns:a16="http://schemas.microsoft.com/office/drawing/2014/main" id="{52279B25-F157-D511-1B4F-9D1ECEF72353}"/>
              </a:ext>
            </a:extLst>
          </p:cNvPr>
          <p:cNvSpPr txBox="1"/>
          <p:nvPr/>
        </p:nvSpPr>
        <p:spPr>
          <a:xfrm>
            <a:off x="3935645" y="1456883"/>
            <a:ext cx="697767" cy="230832"/>
          </a:xfrm>
          <a:prstGeom prst="rect">
            <a:avLst/>
          </a:prstGeom>
          <a:noFill/>
        </p:spPr>
        <p:txBody>
          <a:bodyPr wrap="square" rtlCol="0">
            <a:spAutoFit/>
          </a:bodyPr>
          <a:lstStyle/>
          <a:p>
            <a:pPr defTabSz="685800">
              <a:buClrTx/>
            </a:pPr>
            <a:r>
              <a:rPr lang="en-GB" sz="900" kern="1200">
                <a:solidFill>
                  <a:srgbClr val="004467"/>
                </a:solidFill>
                <a:latin typeface="Proxima Nova"/>
                <a:ea typeface="+mn-ea"/>
                <a:cs typeface="Calibri Light" panose="020F0302020204030204" pitchFamily="34" charset="0"/>
              </a:rPr>
              <a:t>Mermaid</a:t>
            </a:r>
          </a:p>
        </p:txBody>
      </p:sp>
      <p:sp>
        <p:nvSpPr>
          <p:cNvPr id="72" name="Tekstvak 71">
            <a:extLst>
              <a:ext uri="{FF2B5EF4-FFF2-40B4-BE49-F238E27FC236}">
                <a16:creationId xmlns:a16="http://schemas.microsoft.com/office/drawing/2014/main" id="{4405F198-113A-20CE-60ED-82691080FFAF}"/>
              </a:ext>
            </a:extLst>
          </p:cNvPr>
          <p:cNvSpPr txBox="1"/>
          <p:nvPr/>
        </p:nvSpPr>
        <p:spPr>
          <a:xfrm>
            <a:off x="3673001" y="1926075"/>
            <a:ext cx="585767" cy="230832"/>
          </a:xfrm>
          <a:prstGeom prst="rect">
            <a:avLst/>
          </a:prstGeom>
          <a:noFill/>
        </p:spPr>
        <p:txBody>
          <a:bodyPr wrap="square" rtlCol="0">
            <a:spAutoFit/>
          </a:bodyPr>
          <a:lstStyle/>
          <a:p>
            <a:pPr defTabSz="685800">
              <a:buClrTx/>
            </a:pPr>
            <a:r>
              <a:rPr lang="en-GB" sz="900" kern="1200" dirty="0" err="1">
                <a:solidFill>
                  <a:srgbClr val="004467"/>
                </a:solidFill>
                <a:latin typeface="Proxima Nova"/>
                <a:ea typeface="+mn-ea"/>
                <a:cs typeface="Calibri Light" panose="020F0302020204030204" pitchFamily="34" charset="0"/>
              </a:rPr>
              <a:t>Seastar</a:t>
            </a:r>
            <a:endParaRPr lang="en-GB" sz="900" kern="1200" dirty="0">
              <a:solidFill>
                <a:srgbClr val="004467"/>
              </a:solidFill>
              <a:latin typeface="Proxima Nova"/>
              <a:ea typeface="+mn-ea"/>
              <a:cs typeface="Calibri Light" panose="020F0302020204030204" pitchFamily="34" charset="0"/>
            </a:endParaRPr>
          </a:p>
        </p:txBody>
      </p:sp>
      <p:sp>
        <p:nvSpPr>
          <p:cNvPr id="73" name="Tekstvak 72">
            <a:extLst>
              <a:ext uri="{FF2B5EF4-FFF2-40B4-BE49-F238E27FC236}">
                <a16:creationId xmlns:a16="http://schemas.microsoft.com/office/drawing/2014/main" id="{013D6C96-C5D7-0E40-87EF-63A1230D44A6}"/>
              </a:ext>
            </a:extLst>
          </p:cNvPr>
          <p:cNvSpPr txBox="1"/>
          <p:nvPr/>
        </p:nvSpPr>
        <p:spPr>
          <a:xfrm>
            <a:off x="4521388" y="1974575"/>
            <a:ext cx="774953" cy="230832"/>
          </a:xfrm>
          <a:prstGeom prst="rect">
            <a:avLst/>
          </a:prstGeom>
          <a:noFill/>
        </p:spPr>
        <p:txBody>
          <a:bodyPr wrap="square" rtlCol="0">
            <a:spAutoFit/>
          </a:bodyPr>
          <a:lstStyle/>
          <a:p>
            <a:pPr defTabSz="685800">
              <a:buClrTx/>
            </a:pPr>
            <a:r>
              <a:rPr lang="en-GB" sz="900" kern="1200" dirty="0">
                <a:solidFill>
                  <a:srgbClr val="004467"/>
                </a:solidFill>
                <a:latin typeface="Proxima Nova"/>
                <a:ea typeface="+mn-ea"/>
                <a:cs typeface="Calibri Light" panose="020F0302020204030204" pitchFamily="34" charset="0"/>
              </a:rPr>
              <a:t>Northwind</a:t>
            </a:r>
          </a:p>
        </p:txBody>
      </p:sp>
      <p:sp>
        <p:nvSpPr>
          <p:cNvPr id="74" name="Tekstvak 73">
            <a:extLst>
              <a:ext uri="{FF2B5EF4-FFF2-40B4-BE49-F238E27FC236}">
                <a16:creationId xmlns:a16="http://schemas.microsoft.com/office/drawing/2014/main" id="{44889158-480A-39DC-0469-84E6A2D58622}"/>
              </a:ext>
            </a:extLst>
          </p:cNvPr>
          <p:cNvSpPr txBox="1"/>
          <p:nvPr/>
        </p:nvSpPr>
        <p:spPr>
          <a:xfrm>
            <a:off x="4570499" y="2358766"/>
            <a:ext cx="697767" cy="230832"/>
          </a:xfrm>
          <a:prstGeom prst="rect">
            <a:avLst/>
          </a:prstGeom>
          <a:noFill/>
        </p:spPr>
        <p:txBody>
          <a:bodyPr wrap="square" rtlCol="0">
            <a:spAutoFit/>
          </a:bodyPr>
          <a:lstStyle/>
          <a:p>
            <a:pPr defTabSz="685800">
              <a:buClrTx/>
            </a:pPr>
            <a:r>
              <a:rPr lang="en-GB" sz="900" b="1" kern="1200">
                <a:solidFill>
                  <a:srgbClr val="004467"/>
                </a:solidFill>
                <a:latin typeface="Proxima Nova"/>
                <a:ea typeface="+mn-ea"/>
                <a:cs typeface="Calibri Light" panose="020F0302020204030204" pitchFamily="34" charset="0"/>
              </a:rPr>
              <a:t>Rentel</a:t>
            </a:r>
          </a:p>
        </p:txBody>
      </p:sp>
      <p:grpSp>
        <p:nvGrpSpPr>
          <p:cNvPr id="75" name="Graphic 48">
            <a:extLst>
              <a:ext uri="{FF2B5EF4-FFF2-40B4-BE49-F238E27FC236}">
                <a16:creationId xmlns:a16="http://schemas.microsoft.com/office/drawing/2014/main" id="{DCE5938A-4079-D7D1-BB2E-90DE9A8CE52E}"/>
              </a:ext>
            </a:extLst>
          </p:cNvPr>
          <p:cNvGrpSpPr/>
          <p:nvPr/>
        </p:nvGrpSpPr>
        <p:grpSpPr>
          <a:xfrm>
            <a:off x="3814243" y="1472542"/>
            <a:ext cx="188000" cy="227006"/>
            <a:chOff x="3519487" y="1181100"/>
            <a:chExt cx="2105025" cy="2781300"/>
          </a:xfrm>
        </p:grpSpPr>
        <p:sp>
          <p:nvSpPr>
            <p:cNvPr id="76" name="Vrije vorm: vorm 75">
              <a:extLst>
                <a:ext uri="{FF2B5EF4-FFF2-40B4-BE49-F238E27FC236}">
                  <a16:creationId xmlns:a16="http://schemas.microsoft.com/office/drawing/2014/main" id="{AAC6C0D9-AE3E-2103-4097-D2CF18DF750D}"/>
                </a:ext>
              </a:extLst>
            </p:cNvPr>
            <p:cNvSpPr/>
            <p:nvPr/>
          </p:nvSpPr>
          <p:spPr>
            <a:xfrm>
              <a:off x="3519487" y="1181100"/>
              <a:ext cx="2101500" cy="2782252"/>
            </a:xfrm>
            <a:custGeom>
              <a:avLst/>
              <a:gdLst>
                <a:gd name="connsiteX0" fmla="*/ 2101501 w 2101500"/>
                <a:gd name="connsiteY0" fmla="*/ 1050703 h 2782252"/>
                <a:gd name="connsiteX1" fmla="*/ 1050798 w 2101500"/>
                <a:gd name="connsiteY1" fmla="*/ 2782253 h 2782252"/>
                <a:gd name="connsiteX2" fmla="*/ 0 w 2101500"/>
                <a:gd name="connsiteY2" fmla="*/ 1050703 h 2782252"/>
                <a:gd name="connsiteX3" fmla="*/ 1050703 w 2101500"/>
                <a:gd name="connsiteY3" fmla="*/ 0 h 2782252"/>
                <a:gd name="connsiteX4" fmla="*/ 2101501 w 2101500"/>
                <a:gd name="connsiteY4" fmla="*/ 1050703 h 278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00" h="2782252">
                  <a:moveTo>
                    <a:pt x="2101501" y="1050703"/>
                  </a:moveTo>
                  <a:cubicBezTo>
                    <a:pt x="2101501" y="1747361"/>
                    <a:pt x="1160050" y="2782253"/>
                    <a:pt x="1050798" y="2782253"/>
                  </a:cubicBezTo>
                  <a:cubicBezTo>
                    <a:pt x="892016" y="2782348"/>
                    <a:pt x="0" y="1790700"/>
                    <a:pt x="0" y="1050703"/>
                  </a:cubicBezTo>
                  <a:cubicBezTo>
                    <a:pt x="0" y="470440"/>
                    <a:pt x="470440" y="0"/>
                    <a:pt x="1050703" y="0"/>
                  </a:cubicBezTo>
                  <a:cubicBezTo>
                    <a:pt x="1630966" y="0"/>
                    <a:pt x="2101501" y="470440"/>
                    <a:pt x="2101501" y="1050703"/>
                  </a:cubicBezTo>
                  <a:close/>
                </a:path>
              </a:pathLst>
            </a:custGeom>
            <a:solidFill>
              <a:srgbClr val="8AA60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77" name="Vrije vorm: vorm 76">
              <a:extLst>
                <a:ext uri="{FF2B5EF4-FFF2-40B4-BE49-F238E27FC236}">
                  <a16:creationId xmlns:a16="http://schemas.microsoft.com/office/drawing/2014/main" id="{CFE668F3-D721-7677-4EEC-969573D30366}"/>
                </a:ext>
              </a:extLst>
            </p:cNvPr>
            <p:cNvSpPr/>
            <p:nvPr/>
          </p:nvSpPr>
          <p:spPr>
            <a:xfrm>
              <a:off x="3919808" y="1467040"/>
              <a:ext cx="1300952" cy="1292684"/>
            </a:xfrm>
            <a:custGeom>
              <a:avLst/>
              <a:gdLst>
                <a:gd name="connsiteX0" fmla="*/ 1284079 w 1300952"/>
                <a:gd name="connsiteY0" fmla="*/ 1198531 h 1292684"/>
                <a:gd name="connsiteX1" fmla="*/ 752108 w 1300952"/>
                <a:gd name="connsiteY1" fmla="*/ 711613 h 1292684"/>
                <a:gd name="connsiteX2" fmla="*/ 704674 w 1300952"/>
                <a:gd name="connsiteY2" fmla="*/ 47244 h 1292684"/>
                <a:gd name="connsiteX3" fmla="*/ 654001 w 1300952"/>
                <a:gd name="connsiteY3" fmla="*/ 0 h 1292684"/>
                <a:gd name="connsiteX4" fmla="*/ 646952 w 1300952"/>
                <a:gd name="connsiteY4" fmla="*/ 0 h 1292684"/>
                <a:gd name="connsiteX5" fmla="*/ 596279 w 1300952"/>
                <a:gd name="connsiteY5" fmla="*/ 47244 h 1292684"/>
                <a:gd name="connsiteX6" fmla="*/ 548845 w 1300952"/>
                <a:gd name="connsiteY6" fmla="*/ 711613 h 1292684"/>
                <a:gd name="connsiteX7" fmla="*/ 16873 w 1300952"/>
                <a:gd name="connsiteY7" fmla="*/ 1198531 h 1292684"/>
                <a:gd name="connsiteX8" fmla="*/ 10873 w 1300952"/>
                <a:gd name="connsiteY8" fmla="*/ 1267682 h 1292684"/>
                <a:gd name="connsiteX9" fmla="*/ 15159 w 1300952"/>
                <a:gd name="connsiteY9" fmla="*/ 1273207 h 1292684"/>
                <a:gd name="connsiteX10" fmla="*/ 83739 w 1300952"/>
                <a:gd name="connsiteY10" fmla="*/ 1283875 h 1292684"/>
                <a:gd name="connsiteX11" fmla="*/ 650476 w 1300952"/>
                <a:gd name="connsiteY11" fmla="*/ 914972 h 1292684"/>
                <a:gd name="connsiteX12" fmla="*/ 1217214 w 1300952"/>
                <a:gd name="connsiteY12" fmla="*/ 1283875 h 1292684"/>
                <a:gd name="connsiteX13" fmla="*/ 1285794 w 1300952"/>
                <a:gd name="connsiteY13" fmla="*/ 1273207 h 1292684"/>
                <a:gd name="connsiteX14" fmla="*/ 1290080 w 1300952"/>
                <a:gd name="connsiteY14" fmla="*/ 1267682 h 1292684"/>
                <a:gd name="connsiteX15" fmla="*/ 1284079 w 1300952"/>
                <a:gd name="connsiteY15" fmla="*/ 1198531 h 1292684"/>
                <a:gd name="connsiteX16" fmla="*/ 1284079 w 1300952"/>
                <a:gd name="connsiteY16" fmla="*/ 1198531 h 129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0952" h="1292684">
                  <a:moveTo>
                    <a:pt x="1284079" y="1198531"/>
                  </a:moveTo>
                  <a:lnTo>
                    <a:pt x="752108" y="711613"/>
                  </a:lnTo>
                  <a:lnTo>
                    <a:pt x="704674" y="47244"/>
                  </a:lnTo>
                  <a:cubicBezTo>
                    <a:pt x="702769" y="20669"/>
                    <a:pt x="680671" y="0"/>
                    <a:pt x="654001" y="0"/>
                  </a:cubicBezTo>
                  <a:lnTo>
                    <a:pt x="646952" y="0"/>
                  </a:lnTo>
                  <a:cubicBezTo>
                    <a:pt x="620282" y="0"/>
                    <a:pt x="598184" y="20574"/>
                    <a:pt x="596279" y="47244"/>
                  </a:cubicBezTo>
                  <a:lnTo>
                    <a:pt x="548845" y="711613"/>
                  </a:lnTo>
                  <a:lnTo>
                    <a:pt x="16873" y="1198531"/>
                  </a:lnTo>
                  <a:cubicBezTo>
                    <a:pt x="-3034" y="1216438"/>
                    <a:pt x="-5701" y="1246632"/>
                    <a:pt x="10873" y="1267682"/>
                  </a:cubicBezTo>
                  <a:lnTo>
                    <a:pt x="15159" y="1273207"/>
                  </a:lnTo>
                  <a:cubicBezTo>
                    <a:pt x="31637" y="1294257"/>
                    <a:pt x="61641" y="1298924"/>
                    <a:pt x="83739" y="1283875"/>
                  </a:cubicBezTo>
                  <a:lnTo>
                    <a:pt x="650476" y="914972"/>
                  </a:lnTo>
                  <a:lnTo>
                    <a:pt x="1217214" y="1283875"/>
                  </a:lnTo>
                  <a:cubicBezTo>
                    <a:pt x="1239312" y="1298924"/>
                    <a:pt x="1269316" y="1294257"/>
                    <a:pt x="1285794" y="1273207"/>
                  </a:cubicBezTo>
                  <a:lnTo>
                    <a:pt x="1290080" y="1267682"/>
                  </a:lnTo>
                  <a:cubicBezTo>
                    <a:pt x="1306654" y="1246632"/>
                    <a:pt x="1303987" y="1216438"/>
                    <a:pt x="1284079" y="1198531"/>
                  </a:cubicBezTo>
                  <a:lnTo>
                    <a:pt x="1284079" y="1198531"/>
                  </a:lnTo>
                  <a:close/>
                </a:path>
              </a:pathLst>
            </a:custGeom>
            <a:solidFill>
              <a:srgbClr val="FFFFF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grpSp>
      <p:grpSp>
        <p:nvGrpSpPr>
          <p:cNvPr id="78" name="Graphic 48">
            <a:extLst>
              <a:ext uri="{FF2B5EF4-FFF2-40B4-BE49-F238E27FC236}">
                <a16:creationId xmlns:a16="http://schemas.microsoft.com/office/drawing/2014/main" id="{ABA05FE7-B98D-C7ED-E045-636E1E04BC12}"/>
              </a:ext>
            </a:extLst>
          </p:cNvPr>
          <p:cNvGrpSpPr/>
          <p:nvPr/>
        </p:nvGrpSpPr>
        <p:grpSpPr>
          <a:xfrm>
            <a:off x="4190686" y="1974194"/>
            <a:ext cx="188000" cy="227006"/>
            <a:chOff x="3519487" y="1181100"/>
            <a:chExt cx="2105025" cy="2781300"/>
          </a:xfrm>
        </p:grpSpPr>
        <p:sp>
          <p:nvSpPr>
            <p:cNvPr id="79" name="Vrije vorm: vorm 78">
              <a:extLst>
                <a:ext uri="{FF2B5EF4-FFF2-40B4-BE49-F238E27FC236}">
                  <a16:creationId xmlns:a16="http://schemas.microsoft.com/office/drawing/2014/main" id="{9B465416-A55A-6DBD-5B51-4279C7A50DF1}"/>
                </a:ext>
              </a:extLst>
            </p:cNvPr>
            <p:cNvSpPr/>
            <p:nvPr/>
          </p:nvSpPr>
          <p:spPr>
            <a:xfrm>
              <a:off x="3519487" y="1181100"/>
              <a:ext cx="2101500" cy="2782252"/>
            </a:xfrm>
            <a:custGeom>
              <a:avLst/>
              <a:gdLst>
                <a:gd name="connsiteX0" fmla="*/ 2101501 w 2101500"/>
                <a:gd name="connsiteY0" fmla="*/ 1050703 h 2782252"/>
                <a:gd name="connsiteX1" fmla="*/ 1050798 w 2101500"/>
                <a:gd name="connsiteY1" fmla="*/ 2782253 h 2782252"/>
                <a:gd name="connsiteX2" fmla="*/ 0 w 2101500"/>
                <a:gd name="connsiteY2" fmla="*/ 1050703 h 2782252"/>
                <a:gd name="connsiteX3" fmla="*/ 1050703 w 2101500"/>
                <a:gd name="connsiteY3" fmla="*/ 0 h 2782252"/>
                <a:gd name="connsiteX4" fmla="*/ 2101501 w 2101500"/>
                <a:gd name="connsiteY4" fmla="*/ 1050703 h 278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00" h="2782252">
                  <a:moveTo>
                    <a:pt x="2101501" y="1050703"/>
                  </a:moveTo>
                  <a:cubicBezTo>
                    <a:pt x="2101501" y="1747361"/>
                    <a:pt x="1160050" y="2782253"/>
                    <a:pt x="1050798" y="2782253"/>
                  </a:cubicBezTo>
                  <a:cubicBezTo>
                    <a:pt x="892016" y="2782348"/>
                    <a:pt x="0" y="1790700"/>
                    <a:pt x="0" y="1050703"/>
                  </a:cubicBezTo>
                  <a:cubicBezTo>
                    <a:pt x="0" y="470440"/>
                    <a:pt x="470440" y="0"/>
                    <a:pt x="1050703" y="0"/>
                  </a:cubicBezTo>
                  <a:cubicBezTo>
                    <a:pt x="1630966" y="0"/>
                    <a:pt x="2101501" y="470440"/>
                    <a:pt x="2101501" y="1050703"/>
                  </a:cubicBezTo>
                  <a:close/>
                </a:path>
              </a:pathLst>
            </a:custGeom>
            <a:solidFill>
              <a:srgbClr val="8AA60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80" name="Vrije vorm: vorm 79">
              <a:extLst>
                <a:ext uri="{FF2B5EF4-FFF2-40B4-BE49-F238E27FC236}">
                  <a16:creationId xmlns:a16="http://schemas.microsoft.com/office/drawing/2014/main" id="{D84B65C0-34FF-06BA-60F3-802277B98241}"/>
                </a:ext>
              </a:extLst>
            </p:cNvPr>
            <p:cNvSpPr/>
            <p:nvPr/>
          </p:nvSpPr>
          <p:spPr>
            <a:xfrm>
              <a:off x="3919808" y="1467040"/>
              <a:ext cx="1300952" cy="1292684"/>
            </a:xfrm>
            <a:custGeom>
              <a:avLst/>
              <a:gdLst>
                <a:gd name="connsiteX0" fmla="*/ 1284079 w 1300952"/>
                <a:gd name="connsiteY0" fmla="*/ 1198531 h 1292684"/>
                <a:gd name="connsiteX1" fmla="*/ 752108 w 1300952"/>
                <a:gd name="connsiteY1" fmla="*/ 711613 h 1292684"/>
                <a:gd name="connsiteX2" fmla="*/ 704674 w 1300952"/>
                <a:gd name="connsiteY2" fmla="*/ 47244 h 1292684"/>
                <a:gd name="connsiteX3" fmla="*/ 654001 w 1300952"/>
                <a:gd name="connsiteY3" fmla="*/ 0 h 1292684"/>
                <a:gd name="connsiteX4" fmla="*/ 646952 w 1300952"/>
                <a:gd name="connsiteY4" fmla="*/ 0 h 1292684"/>
                <a:gd name="connsiteX5" fmla="*/ 596279 w 1300952"/>
                <a:gd name="connsiteY5" fmla="*/ 47244 h 1292684"/>
                <a:gd name="connsiteX6" fmla="*/ 548845 w 1300952"/>
                <a:gd name="connsiteY6" fmla="*/ 711613 h 1292684"/>
                <a:gd name="connsiteX7" fmla="*/ 16873 w 1300952"/>
                <a:gd name="connsiteY7" fmla="*/ 1198531 h 1292684"/>
                <a:gd name="connsiteX8" fmla="*/ 10873 w 1300952"/>
                <a:gd name="connsiteY8" fmla="*/ 1267682 h 1292684"/>
                <a:gd name="connsiteX9" fmla="*/ 15159 w 1300952"/>
                <a:gd name="connsiteY9" fmla="*/ 1273207 h 1292684"/>
                <a:gd name="connsiteX10" fmla="*/ 83739 w 1300952"/>
                <a:gd name="connsiteY10" fmla="*/ 1283875 h 1292684"/>
                <a:gd name="connsiteX11" fmla="*/ 650476 w 1300952"/>
                <a:gd name="connsiteY11" fmla="*/ 914972 h 1292684"/>
                <a:gd name="connsiteX12" fmla="*/ 1217214 w 1300952"/>
                <a:gd name="connsiteY12" fmla="*/ 1283875 h 1292684"/>
                <a:gd name="connsiteX13" fmla="*/ 1285794 w 1300952"/>
                <a:gd name="connsiteY13" fmla="*/ 1273207 h 1292684"/>
                <a:gd name="connsiteX14" fmla="*/ 1290080 w 1300952"/>
                <a:gd name="connsiteY14" fmla="*/ 1267682 h 1292684"/>
                <a:gd name="connsiteX15" fmla="*/ 1284079 w 1300952"/>
                <a:gd name="connsiteY15" fmla="*/ 1198531 h 1292684"/>
                <a:gd name="connsiteX16" fmla="*/ 1284079 w 1300952"/>
                <a:gd name="connsiteY16" fmla="*/ 1198531 h 129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0952" h="1292684">
                  <a:moveTo>
                    <a:pt x="1284079" y="1198531"/>
                  </a:moveTo>
                  <a:lnTo>
                    <a:pt x="752108" y="711613"/>
                  </a:lnTo>
                  <a:lnTo>
                    <a:pt x="704674" y="47244"/>
                  </a:lnTo>
                  <a:cubicBezTo>
                    <a:pt x="702769" y="20669"/>
                    <a:pt x="680671" y="0"/>
                    <a:pt x="654001" y="0"/>
                  </a:cubicBezTo>
                  <a:lnTo>
                    <a:pt x="646952" y="0"/>
                  </a:lnTo>
                  <a:cubicBezTo>
                    <a:pt x="620282" y="0"/>
                    <a:pt x="598184" y="20574"/>
                    <a:pt x="596279" y="47244"/>
                  </a:cubicBezTo>
                  <a:lnTo>
                    <a:pt x="548845" y="711613"/>
                  </a:lnTo>
                  <a:lnTo>
                    <a:pt x="16873" y="1198531"/>
                  </a:lnTo>
                  <a:cubicBezTo>
                    <a:pt x="-3034" y="1216438"/>
                    <a:pt x="-5701" y="1246632"/>
                    <a:pt x="10873" y="1267682"/>
                  </a:cubicBezTo>
                  <a:lnTo>
                    <a:pt x="15159" y="1273207"/>
                  </a:lnTo>
                  <a:cubicBezTo>
                    <a:pt x="31637" y="1294257"/>
                    <a:pt x="61641" y="1298924"/>
                    <a:pt x="83739" y="1283875"/>
                  </a:cubicBezTo>
                  <a:lnTo>
                    <a:pt x="650476" y="914972"/>
                  </a:lnTo>
                  <a:lnTo>
                    <a:pt x="1217214" y="1283875"/>
                  </a:lnTo>
                  <a:cubicBezTo>
                    <a:pt x="1239312" y="1298924"/>
                    <a:pt x="1269316" y="1294257"/>
                    <a:pt x="1285794" y="1273207"/>
                  </a:cubicBezTo>
                  <a:lnTo>
                    <a:pt x="1290080" y="1267682"/>
                  </a:lnTo>
                  <a:cubicBezTo>
                    <a:pt x="1306654" y="1246632"/>
                    <a:pt x="1303987" y="1216438"/>
                    <a:pt x="1284079" y="1198531"/>
                  </a:cubicBezTo>
                  <a:lnTo>
                    <a:pt x="1284079" y="1198531"/>
                  </a:lnTo>
                  <a:close/>
                </a:path>
              </a:pathLst>
            </a:custGeom>
            <a:solidFill>
              <a:srgbClr val="FFFFF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grpSp>
      <p:grpSp>
        <p:nvGrpSpPr>
          <p:cNvPr id="81" name="Graphic 48">
            <a:extLst>
              <a:ext uri="{FF2B5EF4-FFF2-40B4-BE49-F238E27FC236}">
                <a16:creationId xmlns:a16="http://schemas.microsoft.com/office/drawing/2014/main" id="{8F3E45FB-9F75-C545-F3B2-C0F9DD249381}"/>
              </a:ext>
            </a:extLst>
          </p:cNvPr>
          <p:cNvGrpSpPr/>
          <p:nvPr/>
        </p:nvGrpSpPr>
        <p:grpSpPr>
          <a:xfrm>
            <a:off x="4389969" y="2009431"/>
            <a:ext cx="188000" cy="227006"/>
            <a:chOff x="3519487" y="1181100"/>
            <a:chExt cx="2105025" cy="2781300"/>
          </a:xfrm>
        </p:grpSpPr>
        <p:sp>
          <p:nvSpPr>
            <p:cNvPr id="82" name="Vrije vorm: vorm 81">
              <a:extLst>
                <a:ext uri="{FF2B5EF4-FFF2-40B4-BE49-F238E27FC236}">
                  <a16:creationId xmlns:a16="http://schemas.microsoft.com/office/drawing/2014/main" id="{48CA0AC2-F562-2039-0F43-FAA789C20878}"/>
                </a:ext>
              </a:extLst>
            </p:cNvPr>
            <p:cNvSpPr/>
            <p:nvPr/>
          </p:nvSpPr>
          <p:spPr>
            <a:xfrm>
              <a:off x="3519487" y="1181100"/>
              <a:ext cx="2101500" cy="2782252"/>
            </a:xfrm>
            <a:custGeom>
              <a:avLst/>
              <a:gdLst>
                <a:gd name="connsiteX0" fmla="*/ 2101501 w 2101500"/>
                <a:gd name="connsiteY0" fmla="*/ 1050703 h 2782252"/>
                <a:gd name="connsiteX1" fmla="*/ 1050798 w 2101500"/>
                <a:gd name="connsiteY1" fmla="*/ 2782253 h 2782252"/>
                <a:gd name="connsiteX2" fmla="*/ 0 w 2101500"/>
                <a:gd name="connsiteY2" fmla="*/ 1050703 h 2782252"/>
                <a:gd name="connsiteX3" fmla="*/ 1050703 w 2101500"/>
                <a:gd name="connsiteY3" fmla="*/ 0 h 2782252"/>
                <a:gd name="connsiteX4" fmla="*/ 2101501 w 2101500"/>
                <a:gd name="connsiteY4" fmla="*/ 1050703 h 278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00" h="2782252">
                  <a:moveTo>
                    <a:pt x="2101501" y="1050703"/>
                  </a:moveTo>
                  <a:cubicBezTo>
                    <a:pt x="2101501" y="1747361"/>
                    <a:pt x="1160050" y="2782253"/>
                    <a:pt x="1050798" y="2782253"/>
                  </a:cubicBezTo>
                  <a:cubicBezTo>
                    <a:pt x="892016" y="2782348"/>
                    <a:pt x="0" y="1790700"/>
                    <a:pt x="0" y="1050703"/>
                  </a:cubicBezTo>
                  <a:cubicBezTo>
                    <a:pt x="0" y="470440"/>
                    <a:pt x="470440" y="0"/>
                    <a:pt x="1050703" y="0"/>
                  </a:cubicBezTo>
                  <a:cubicBezTo>
                    <a:pt x="1630966" y="0"/>
                    <a:pt x="2101501" y="470440"/>
                    <a:pt x="2101501" y="1050703"/>
                  </a:cubicBezTo>
                  <a:close/>
                </a:path>
              </a:pathLst>
            </a:custGeom>
            <a:solidFill>
              <a:srgbClr val="8AA60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83" name="Vrije vorm: vorm 82">
              <a:extLst>
                <a:ext uri="{FF2B5EF4-FFF2-40B4-BE49-F238E27FC236}">
                  <a16:creationId xmlns:a16="http://schemas.microsoft.com/office/drawing/2014/main" id="{B2F06307-96B3-7705-6739-010D0EBF771C}"/>
                </a:ext>
              </a:extLst>
            </p:cNvPr>
            <p:cNvSpPr/>
            <p:nvPr/>
          </p:nvSpPr>
          <p:spPr>
            <a:xfrm>
              <a:off x="3919808" y="1467040"/>
              <a:ext cx="1300952" cy="1292684"/>
            </a:xfrm>
            <a:custGeom>
              <a:avLst/>
              <a:gdLst>
                <a:gd name="connsiteX0" fmla="*/ 1284079 w 1300952"/>
                <a:gd name="connsiteY0" fmla="*/ 1198531 h 1292684"/>
                <a:gd name="connsiteX1" fmla="*/ 752108 w 1300952"/>
                <a:gd name="connsiteY1" fmla="*/ 711613 h 1292684"/>
                <a:gd name="connsiteX2" fmla="*/ 704674 w 1300952"/>
                <a:gd name="connsiteY2" fmla="*/ 47244 h 1292684"/>
                <a:gd name="connsiteX3" fmla="*/ 654001 w 1300952"/>
                <a:gd name="connsiteY3" fmla="*/ 0 h 1292684"/>
                <a:gd name="connsiteX4" fmla="*/ 646952 w 1300952"/>
                <a:gd name="connsiteY4" fmla="*/ 0 h 1292684"/>
                <a:gd name="connsiteX5" fmla="*/ 596279 w 1300952"/>
                <a:gd name="connsiteY5" fmla="*/ 47244 h 1292684"/>
                <a:gd name="connsiteX6" fmla="*/ 548845 w 1300952"/>
                <a:gd name="connsiteY6" fmla="*/ 711613 h 1292684"/>
                <a:gd name="connsiteX7" fmla="*/ 16873 w 1300952"/>
                <a:gd name="connsiteY7" fmla="*/ 1198531 h 1292684"/>
                <a:gd name="connsiteX8" fmla="*/ 10873 w 1300952"/>
                <a:gd name="connsiteY8" fmla="*/ 1267682 h 1292684"/>
                <a:gd name="connsiteX9" fmla="*/ 15159 w 1300952"/>
                <a:gd name="connsiteY9" fmla="*/ 1273207 h 1292684"/>
                <a:gd name="connsiteX10" fmla="*/ 83739 w 1300952"/>
                <a:gd name="connsiteY10" fmla="*/ 1283875 h 1292684"/>
                <a:gd name="connsiteX11" fmla="*/ 650476 w 1300952"/>
                <a:gd name="connsiteY11" fmla="*/ 914972 h 1292684"/>
                <a:gd name="connsiteX12" fmla="*/ 1217214 w 1300952"/>
                <a:gd name="connsiteY12" fmla="*/ 1283875 h 1292684"/>
                <a:gd name="connsiteX13" fmla="*/ 1285794 w 1300952"/>
                <a:gd name="connsiteY13" fmla="*/ 1273207 h 1292684"/>
                <a:gd name="connsiteX14" fmla="*/ 1290080 w 1300952"/>
                <a:gd name="connsiteY14" fmla="*/ 1267682 h 1292684"/>
                <a:gd name="connsiteX15" fmla="*/ 1284079 w 1300952"/>
                <a:gd name="connsiteY15" fmla="*/ 1198531 h 1292684"/>
                <a:gd name="connsiteX16" fmla="*/ 1284079 w 1300952"/>
                <a:gd name="connsiteY16" fmla="*/ 1198531 h 129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0952" h="1292684">
                  <a:moveTo>
                    <a:pt x="1284079" y="1198531"/>
                  </a:moveTo>
                  <a:lnTo>
                    <a:pt x="752108" y="711613"/>
                  </a:lnTo>
                  <a:lnTo>
                    <a:pt x="704674" y="47244"/>
                  </a:lnTo>
                  <a:cubicBezTo>
                    <a:pt x="702769" y="20669"/>
                    <a:pt x="680671" y="0"/>
                    <a:pt x="654001" y="0"/>
                  </a:cubicBezTo>
                  <a:lnTo>
                    <a:pt x="646952" y="0"/>
                  </a:lnTo>
                  <a:cubicBezTo>
                    <a:pt x="620282" y="0"/>
                    <a:pt x="598184" y="20574"/>
                    <a:pt x="596279" y="47244"/>
                  </a:cubicBezTo>
                  <a:lnTo>
                    <a:pt x="548845" y="711613"/>
                  </a:lnTo>
                  <a:lnTo>
                    <a:pt x="16873" y="1198531"/>
                  </a:lnTo>
                  <a:cubicBezTo>
                    <a:pt x="-3034" y="1216438"/>
                    <a:pt x="-5701" y="1246632"/>
                    <a:pt x="10873" y="1267682"/>
                  </a:cubicBezTo>
                  <a:lnTo>
                    <a:pt x="15159" y="1273207"/>
                  </a:lnTo>
                  <a:cubicBezTo>
                    <a:pt x="31637" y="1294257"/>
                    <a:pt x="61641" y="1298924"/>
                    <a:pt x="83739" y="1283875"/>
                  </a:cubicBezTo>
                  <a:lnTo>
                    <a:pt x="650476" y="914972"/>
                  </a:lnTo>
                  <a:lnTo>
                    <a:pt x="1217214" y="1283875"/>
                  </a:lnTo>
                  <a:cubicBezTo>
                    <a:pt x="1239312" y="1298924"/>
                    <a:pt x="1269316" y="1294257"/>
                    <a:pt x="1285794" y="1273207"/>
                  </a:cubicBezTo>
                  <a:lnTo>
                    <a:pt x="1290080" y="1267682"/>
                  </a:lnTo>
                  <a:cubicBezTo>
                    <a:pt x="1306654" y="1246632"/>
                    <a:pt x="1303987" y="1216438"/>
                    <a:pt x="1284079" y="1198531"/>
                  </a:cubicBezTo>
                  <a:lnTo>
                    <a:pt x="1284079" y="1198531"/>
                  </a:lnTo>
                  <a:close/>
                </a:path>
              </a:pathLst>
            </a:custGeom>
            <a:solidFill>
              <a:srgbClr val="FFFFF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grpSp>
      <p:grpSp>
        <p:nvGrpSpPr>
          <p:cNvPr id="84" name="Graphic 48">
            <a:extLst>
              <a:ext uri="{FF2B5EF4-FFF2-40B4-BE49-F238E27FC236}">
                <a16:creationId xmlns:a16="http://schemas.microsoft.com/office/drawing/2014/main" id="{51120A7A-C0B3-5DA2-4EB2-D571977C6572}"/>
              </a:ext>
            </a:extLst>
          </p:cNvPr>
          <p:cNvGrpSpPr/>
          <p:nvPr/>
        </p:nvGrpSpPr>
        <p:grpSpPr>
          <a:xfrm>
            <a:off x="4506228" y="2209789"/>
            <a:ext cx="188000" cy="227006"/>
            <a:chOff x="3519487" y="1181100"/>
            <a:chExt cx="2105025" cy="2781300"/>
          </a:xfrm>
        </p:grpSpPr>
        <p:sp>
          <p:nvSpPr>
            <p:cNvPr id="85" name="Vrije vorm: vorm 84">
              <a:extLst>
                <a:ext uri="{FF2B5EF4-FFF2-40B4-BE49-F238E27FC236}">
                  <a16:creationId xmlns:a16="http://schemas.microsoft.com/office/drawing/2014/main" id="{5AA893D1-20CC-9455-C94E-CD2F666AAAC6}"/>
                </a:ext>
              </a:extLst>
            </p:cNvPr>
            <p:cNvSpPr/>
            <p:nvPr/>
          </p:nvSpPr>
          <p:spPr>
            <a:xfrm>
              <a:off x="3519487" y="1181100"/>
              <a:ext cx="2101500" cy="2782252"/>
            </a:xfrm>
            <a:custGeom>
              <a:avLst/>
              <a:gdLst>
                <a:gd name="connsiteX0" fmla="*/ 2101501 w 2101500"/>
                <a:gd name="connsiteY0" fmla="*/ 1050703 h 2782252"/>
                <a:gd name="connsiteX1" fmla="*/ 1050798 w 2101500"/>
                <a:gd name="connsiteY1" fmla="*/ 2782253 h 2782252"/>
                <a:gd name="connsiteX2" fmla="*/ 0 w 2101500"/>
                <a:gd name="connsiteY2" fmla="*/ 1050703 h 2782252"/>
                <a:gd name="connsiteX3" fmla="*/ 1050703 w 2101500"/>
                <a:gd name="connsiteY3" fmla="*/ 0 h 2782252"/>
                <a:gd name="connsiteX4" fmla="*/ 2101501 w 2101500"/>
                <a:gd name="connsiteY4" fmla="*/ 1050703 h 278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500" h="2782252">
                  <a:moveTo>
                    <a:pt x="2101501" y="1050703"/>
                  </a:moveTo>
                  <a:cubicBezTo>
                    <a:pt x="2101501" y="1747361"/>
                    <a:pt x="1160050" y="2782253"/>
                    <a:pt x="1050798" y="2782253"/>
                  </a:cubicBezTo>
                  <a:cubicBezTo>
                    <a:pt x="892016" y="2782348"/>
                    <a:pt x="0" y="1790700"/>
                    <a:pt x="0" y="1050703"/>
                  </a:cubicBezTo>
                  <a:cubicBezTo>
                    <a:pt x="0" y="470440"/>
                    <a:pt x="470440" y="0"/>
                    <a:pt x="1050703" y="0"/>
                  </a:cubicBezTo>
                  <a:cubicBezTo>
                    <a:pt x="1630966" y="0"/>
                    <a:pt x="2101501" y="470440"/>
                    <a:pt x="2101501" y="1050703"/>
                  </a:cubicBezTo>
                  <a:close/>
                </a:path>
              </a:pathLst>
            </a:custGeom>
            <a:solidFill>
              <a:srgbClr val="8AA60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sp>
          <p:nvSpPr>
            <p:cNvPr id="86" name="Vrije vorm: vorm 85">
              <a:extLst>
                <a:ext uri="{FF2B5EF4-FFF2-40B4-BE49-F238E27FC236}">
                  <a16:creationId xmlns:a16="http://schemas.microsoft.com/office/drawing/2014/main" id="{7C341DB4-ADEF-BE83-6783-268D4CC634E9}"/>
                </a:ext>
              </a:extLst>
            </p:cNvPr>
            <p:cNvSpPr/>
            <p:nvPr/>
          </p:nvSpPr>
          <p:spPr>
            <a:xfrm>
              <a:off x="3919808" y="1467040"/>
              <a:ext cx="1300952" cy="1292684"/>
            </a:xfrm>
            <a:custGeom>
              <a:avLst/>
              <a:gdLst>
                <a:gd name="connsiteX0" fmla="*/ 1284079 w 1300952"/>
                <a:gd name="connsiteY0" fmla="*/ 1198531 h 1292684"/>
                <a:gd name="connsiteX1" fmla="*/ 752108 w 1300952"/>
                <a:gd name="connsiteY1" fmla="*/ 711613 h 1292684"/>
                <a:gd name="connsiteX2" fmla="*/ 704674 w 1300952"/>
                <a:gd name="connsiteY2" fmla="*/ 47244 h 1292684"/>
                <a:gd name="connsiteX3" fmla="*/ 654001 w 1300952"/>
                <a:gd name="connsiteY3" fmla="*/ 0 h 1292684"/>
                <a:gd name="connsiteX4" fmla="*/ 646952 w 1300952"/>
                <a:gd name="connsiteY4" fmla="*/ 0 h 1292684"/>
                <a:gd name="connsiteX5" fmla="*/ 596279 w 1300952"/>
                <a:gd name="connsiteY5" fmla="*/ 47244 h 1292684"/>
                <a:gd name="connsiteX6" fmla="*/ 548845 w 1300952"/>
                <a:gd name="connsiteY6" fmla="*/ 711613 h 1292684"/>
                <a:gd name="connsiteX7" fmla="*/ 16873 w 1300952"/>
                <a:gd name="connsiteY7" fmla="*/ 1198531 h 1292684"/>
                <a:gd name="connsiteX8" fmla="*/ 10873 w 1300952"/>
                <a:gd name="connsiteY8" fmla="*/ 1267682 h 1292684"/>
                <a:gd name="connsiteX9" fmla="*/ 15159 w 1300952"/>
                <a:gd name="connsiteY9" fmla="*/ 1273207 h 1292684"/>
                <a:gd name="connsiteX10" fmla="*/ 83739 w 1300952"/>
                <a:gd name="connsiteY10" fmla="*/ 1283875 h 1292684"/>
                <a:gd name="connsiteX11" fmla="*/ 650476 w 1300952"/>
                <a:gd name="connsiteY11" fmla="*/ 914972 h 1292684"/>
                <a:gd name="connsiteX12" fmla="*/ 1217214 w 1300952"/>
                <a:gd name="connsiteY12" fmla="*/ 1283875 h 1292684"/>
                <a:gd name="connsiteX13" fmla="*/ 1285794 w 1300952"/>
                <a:gd name="connsiteY13" fmla="*/ 1273207 h 1292684"/>
                <a:gd name="connsiteX14" fmla="*/ 1290080 w 1300952"/>
                <a:gd name="connsiteY14" fmla="*/ 1267682 h 1292684"/>
                <a:gd name="connsiteX15" fmla="*/ 1284079 w 1300952"/>
                <a:gd name="connsiteY15" fmla="*/ 1198531 h 1292684"/>
                <a:gd name="connsiteX16" fmla="*/ 1284079 w 1300952"/>
                <a:gd name="connsiteY16" fmla="*/ 1198531 h 129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0952" h="1292684">
                  <a:moveTo>
                    <a:pt x="1284079" y="1198531"/>
                  </a:moveTo>
                  <a:lnTo>
                    <a:pt x="752108" y="711613"/>
                  </a:lnTo>
                  <a:lnTo>
                    <a:pt x="704674" y="47244"/>
                  </a:lnTo>
                  <a:cubicBezTo>
                    <a:pt x="702769" y="20669"/>
                    <a:pt x="680671" y="0"/>
                    <a:pt x="654001" y="0"/>
                  </a:cubicBezTo>
                  <a:lnTo>
                    <a:pt x="646952" y="0"/>
                  </a:lnTo>
                  <a:cubicBezTo>
                    <a:pt x="620282" y="0"/>
                    <a:pt x="598184" y="20574"/>
                    <a:pt x="596279" y="47244"/>
                  </a:cubicBezTo>
                  <a:lnTo>
                    <a:pt x="548845" y="711613"/>
                  </a:lnTo>
                  <a:lnTo>
                    <a:pt x="16873" y="1198531"/>
                  </a:lnTo>
                  <a:cubicBezTo>
                    <a:pt x="-3034" y="1216438"/>
                    <a:pt x="-5701" y="1246632"/>
                    <a:pt x="10873" y="1267682"/>
                  </a:cubicBezTo>
                  <a:lnTo>
                    <a:pt x="15159" y="1273207"/>
                  </a:lnTo>
                  <a:cubicBezTo>
                    <a:pt x="31637" y="1294257"/>
                    <a:pt x="61641" y="1298924"/>
                    <a:pt x="83739" y="1283875"/>
                  </a:cubicBezTo>
                  <a:lnTo>
                    <a:pt x="650476" y="914972"/>
                  </a:lnTo>
                  <a:lnTo>
                    <a:pt x="1217214" y="1283875"/>
                  </a:lnTo>
                  <a:cubicBezTo>
                    <a:pt x="1239312" y="1298924"/>
                    <a:pt x="1269316" y="1294257"/>
                    <a:pt x="1285794" y="1273207"/>
                  </a:cubicBezTo>
                  <a:lnTo>
                    <a:pt x="1290080" y="1267682"/>
                  </a:lnTo>
                  <a:cubicBezTo>
                    <a:pt x="1306654" y="1246632"/>
                    <a:pt x="1303987" y="1216438"/>
                    <a:pt x="1284079" y="1198531"/>
                  </a:cubicBezTo>
                  <a:lnTo>
                    <a:pt x="1284079" y="1198531"/>
                  </a:lnTo>
                  <a:close/>
                </a:path>
              </a:pathLst>
            </a:custGeom>
            <a:solidFill>
              <a:srgbClr val="FFFFFF"/>
            </a:solidFill>
            <a:ln w="9525" cap="flat">
              <a:noFill/>
              <a:prstDash val="solid"/>
              <a:miter/>
            </a:ln>
          </p:spPr>
          <p:txBody>
            <a:bodyPr rtlCol="0" anchor="ctr"/>
            <a:lstStyle/>
            <a:p>
              <a:pPr defTabSz="685800">
                <a:buClrTx/>
              </a:pPr>
              <a:endParaRPr lang="nl-NL" sz="1350" kern="1200">
                <a:solidFill>
                  <a:srgbClr val="004467"/>
                </a:solidFill>
                <a:latin typeface="Proxima Nova Rg"/>
                <a:ea typeface="+mn-ea"/>
                <a:cs typeface="+mn-cs"/>
              </a:endParaRPr>
            </a:p>
          </p:txBody>
        </p:sp>
      </p:grpSp>
      <p:grpSp>
        <p:nvGrpSpPr>
          <p:cNvPr id="98" name="Groep 97">
            <a:extLst>
              <a:ext uri="{FF2B5EF4-FFF2-40B4-BE49-F238E27FC236}">
                <a16:creationId xmlns:a16="http://schemas.microsoft.com/office/drawing/2014/main" id="{D7F38F51-0E3D-6CFC-E832-33B8E1002D82}"/>
              </a:ext>
            </a:extLst>
          </p:cNvPr>
          <p:cNvGrpSpPr/>
          <p:nvPr/>
        </p:nvGrpSpPr>
        <p:grpSpPr>
          <a:xfrm>
            <a:off x="5481647" y="1916683"/>
            <a:ext cx="3577214" cy="2673993"/>
            <a:chOff x="3024315" y="999931"/>
            <a:chExt cx="5681940" cy="4599202"/>
          </a:xfrm>
          <a:solidFill>
            <a:srgbClr val="E4ECEF"/>
          </a:solidFill>
        </p:grpSpPr>
        <p:grpSp>
          <p:nvGrpSpPr>
            <p:cNvPr id="99" name="Groep 98">
              <a:extLst>
                <a:ext uri="{FF2B5EF4-FFF2-40B4-BE49-F238E27FC236}">
                  <a16:creationId xmlns:a16="http://schemas.microsoft.com/office/drawing/2014/main" id="{0D28C355-05AE-4902-7DE5-60392EBAA3CB}"/>
                </a:ext>
              </a:extLst>
            </p:cNvPr>
            <p:cNvGrpSpPr/>
            <p:nvPr/>
          </p:nvGrpSpPr>
          <p:grpSpPr>
            <a:xfrm>
              <a:off x="3024315" y="999931"/>
              <a:ext cx="5681940" cy="4599202"/>
              <a:chOff x="1611636" y="1243275"/>
              <a:chExt cx="6834205" cy="5518887"/>
            </a:xfrm>
            <a:grpFill/>
          </p:grpSpPr>
          <p:grpSp>
            <p:nvGrpSpPr>
              <p:cNvPr id="101" name="Groep 100">
                <a:extLst>
                  <a:ext uri="{FF2B5EF4-FFF2-40B4-BE49-F238E27FC236}">
                    <a16:creationId xmlns:a16="http://schemas.microsoft.com/office/drawing/2014/main" id="{27457BDF-8015-86C9-8F9B-621202E7BEBD}"/>
                  </a:ext>
                </a:extLst>
              </p:cNvPr>
              <p:cNvGrpSpPr/>
              <p:nvPr/>
            </p:nvGrpSpPr>
            <p:grpSpPr>
              <a:xfrm>
                <a:off x="1611636" y="1243275"/>
                <a:ext cx="6834205" cy="4772664"/>
                <a:chOff x="1611636" y="1243275"/>
                <a:chExt cx="6834205" cy="4772664"/>
              </a:xfrm>
              <a:grpFill/>
            </p:grpSpPr>
            <p:sp>
              <p:nvSpPr>
                <p:cNvPr id="103" name="Vrije vorm: vorm 102">
                  <a:extLst>
                    <a:ext uri="{FF2B5EF4-FFF2-40B4-BE49-F238E27FC236}">
                      <a16:creationId xmlns:a16="http://schemas.microsoft.com/office/drawing/2014/main" id="{AB4B3B71-7A0D-75AC-E8F4-F00CCAEC84FC}"/>
                    </a:ext>
                  </a:extLst>
                </p:cNvPr>
                <p:cNvSpPr/>
                <p:nvPr/>
              </p:nvSpPr>
              <p:spPr>
                <a:xfrm>
                  <a:off x="5966177" y="3133685"/>
                  <a:ext cx="2479664" cy="1880980"/>
                </a:xfrm>
                <a:custGeom>
                  <a:avLst/>
                  <a:gdLst>
                    <a:gd name="connsiteX0" fmla="*/ 2647705 w 2653831"/>
                    <a:gd name="connsiteY0" fmla="*/ 1382334 h 2013097"/>
                    <a:gd name="connsiteX1" fmla="*/ 2580095 w 2653831"/>
                    <a:gd name="connsiteY1" fmla="*/ 1270106 h 2013097"/>
                    <a:gd name="connsiteX2" fmla="*/ 2576418 w 2653831"/>
                    <a:gd name="connsiteY2" fmla="*/ 1236590 h 2013097"/>
                    <a:gd name="connsiteX3" fmla="*/ 2589177 w 2653831"/>
                    <a:gd name="connsiteY3" fmla="*/ 1195721 h 2013097"/>
                    <a:gd name="connsiteX4" fmla="*/ 2589032 w 2653831"/>
                    <a:gd name="connsiteY4" fmla="*/ 1190964 h 2013097"/>
                    <a:gd name="connsiteX5" fmla="*/ 2598547 w 2653831"/>
                    <a:gd name="connsiteY5" fmla="*/ 1123714 h 2013097"/>
                    <a:gd name="connsiteX6" fmla="*/ 2599628 w 2653831"/>
                    <a:gd name="connsiteY6" fmla="*/ 1083133 h 2013097"/>
                    <a:gd name="connsiteX7" fmla="*/ 2599340 w 2653831"/>
                    <a:gd name="connsiteY7" fmla="*/ 1073475 h 2013097"/>
                    <a:gd name="connsiteX8" fmla="*/ 2596745 w 2653831"/>
                    <a:gd name="connsiteY8" fmla="*/ 1068789 h 2013097"/>
                    <a:gd name="connsiteX9" fmla="*/ 2594222 w 2653831"/>
                    <a:gd name="connsiteY9" fmla="*/ 1064104 h 2013097"/>
                    <a:gd name="connsiteX10" fmla="*/ 2591915 w 2653831"/>
                    <a:gd name="connsiteY10" fmla="*/ 1064176 h 2013097"/>
                    <a:gd name="connsiteX11" fmla="*/ 2579950 w 2653831"/>
                    <a:gd name="connsiteY11" fmla="*/ 1062230 h 2013097"/>
                    <a:gd name="connsiteX12" fmla="*/ 2567553 w 2653831"/>
                    <a:gd name="connsiteY12" fmla="*/ 1043706 h 2013097"/>
                    <a:gd name="connsiteX13" fmla="*/ 2562507 w 2653831"/>
                    <a:gd name="connsiteY13" fmla="*/ 1034192 h 2013097"/>
                    <a:gd name="connsiteX14" fmla="*/ 2551911 w 2653831"/>
                    <a:gd name="connsiteY14" fmla="*/ 1003558 h 2013097"/>
                    <a:gd name="connsiteX15" fmla="*/ 2546505 w 2653831"/>
                    <a:gd name="connsiteY15" fmla="*/ 982150 h 2013097"/>
                    <a:gd name="connsiteX16" fmla="*/ 2546362 w 2653831"/>
                    <a:gd name="connsiteY16" fmla="*/ 977249 h 2013097"/>
                    <a:gd name="connsiteX17" fmla="*/ 2543550 w 2653831"/>
                    <a:gd name="connsiteY17" fmla="*/ 965572 h 2013097"/>
                    <a:gd name="connsiteX18" fmla="*/ 2545713 w 2653831"/>
                    <a:gd name="connsiteY18" fmla="*/ 958364 h 2013097"/>
                    <a:gd name="connsiteX19" fmla="*/ 2566111 w 2653831"/>
                    <a:gd name="connsiteY19" fmla="*/ 936092 h 2013097"/>
                    <a:gd name="connsiteX20" fmla="*/ 2530648 w 2653831"/>
                    <a:gd name="connsiteY20" fmla="*/ 935011 h 2013097"/>
                    <a:gd name="connsiteX21" fmla="*/ 2449631 w 2653831"/>
                    <a:gd name="connsiteY21" fmla="*/ 918577 h 2013097"/>
                    <a:gd name="connsiteX22" fmla="*/ 2420799 w 2653831"/>
                    <a:gd name="connsiteY22" fmla="*/ 905314 h 2013097"/>
                    <a:gd name="connsiteX23" fmla="*/ 2415898 w 2653831"/>
                    <a:gd name="connsiteY23" fmla="*/ 900773 h 2013097"/>
                    <a:gd name="connsiteX24" fmla="*/ 2411141 w 2653831"/>
                    <a:gd name="connsiteY24" fmla="*/ 898539 h 2013097"/>
                    <a:gd name="connsiteX25" fmla="*/ 2406456 w 2653831"/>
                    <a:gd name="connsiteY25" fmla="*/ 901061 h 2013097"/>
                    <a:gd name="connsiteX26" fmla="*/ 2404149 w 2653831"/>
                    <a:gd name="connsiteY26" fmla="*/ 903512 h 2013097"/>
                    <a:gd name="connsiteX27" fmla="*/ 2394779 w 2653831"/>
                    <a:gd name="connsiteY27" fmla="*/ 906179 h 2013097"/>
                    <a:gd name="connsiteX28" fmla="*/ 2341080 w 2653831"/>
                    <a:gd name="connsiteY28" fmla="*/ 924631 h 2013097"/>
                    <a:gd name="connsiteX29" fmla="*/ 2324574 w 2653831"/>
                    <a:gd name="connsiteY29" fmla="*/ 925208 h 2013097"/>
                    <a:gd name="connsiteX30" fmla="*/ 2319673 w 2653831"/>
                    <a:gd name="connsiteY30" fmla="*/ 920667 h 2013097"/>
                    <a:gd name="connsiteX31" fmla="*/ 2310014 w 2653831"/>
                    <a:gd name="connsiteY31" fmla="*/ 913891 h 2013097"/>
                    <a:gd name="connsiteX32" fmla="*/ 2297472 w 2653831"/>
                    <a:gd name="connsiteY32" fmla="*/ 890466 h 2013097"/>
                    <a:gd name="connsiteX33" fmla="*/ 2292283 w 2653831"/>
                    <a:gd name="connsiteY33" fmla="*/ 878572 h 2013097"/>
                    <a:gd name="connsiteX34" fmla="*/ 2287453 w 2653831"/>
                    <a:gd name="connsiteY34" fmla="*/ 876338 h 2013097"/>
                    <a:gd name="connsiteX35" fmla="*/ 2275272 w 2653831"/>
                    <a:gd name="connsiteY35" fmla="*/ 867256 h 2013097"/>
                    <a:gd name="connsiteX36" fmla="*/ 2288534 w 2653831"/>
                    <a:gd name="connsiteY36" fmla="*/ 840515 h 2013097"/>
                    <a:gd name="connsiteX37" fmla="*/ 2267127 w 2653831"/>
                    <a:gd name="connsiteY37" fmla="*/ 838857 h 2013097"/>
                    <a:gd name="connsiteX38" fmla="*/ 2252783 w 2653831"/>
                    <a:gd name="connsiteY38" fmla="*/ 832226 h 2013097"/>
                    <a:gd name="connsiteX39" fmla="*/ 2250044 w 2653831"/>
                    <a:gd name="connsiteY39" fmla="*/ 820260 h 2013097"/>
                    <a:gd name="connsiteX40" fmla="*/ 2263451 w 2653831"/>
                    <a:gd name="connsiteY40" fmla="*/ 798493 h 2013097"/>
                    <a:gd name="connsiteX41" fmla="*/ 2231376 w 2653831"/>
                    <a:gd name="connsiteY41" fmla="*/ 758921 h 2013097"/>
                    <a:gd name="connsiteX42" fmla="*/ 2264892 w 2653831"/>
                    <a:gd name="connsiteY42" fmla="*/ 702844 h 2013097"/>
                    <a:gd name="connsiteX43" fmla="*/ 2287886 w 2653831"/>
                    <a:gd name="connsiteY43" fmla="*/ 682878 h 2013097"/>
                    <a:gd name="connsiteX44" fmla="*/ 2322195 w 2653831"/>
                    <a:gd name="connsiteY44" fmla="*/ 650658 h 2013097"/>
                    <a:gd name="connsiteX45" fmla="*/ 2367966 w 2653831"/>
                    <a:gd name="connsiteY45" fmla="*/ 605969 h 2013097"/>
                    <a:gd name="connsiteX46" fmla="*/ 2367677 w 2653831"/>
                    <a:gd name="connsiteY46" fmla="*/ 596527 h 2013097"/>
                    <a:gd name="connsiteX47" fmla="*/ 2388004 w 2653831"/>
                    <a:gd name="connsiteY47" fmla="*/ 569569 h 2013097"/>
                    <a:gd name="connsiteX48" fmla="*/ 2392472 w 2653831"/>
                    <a:gd name="connsiteY48" fmla="*/ 562145 h 2013097"/>
                    <a:gd name="connsiteX49" fmla="*/ 2401338 w 2653831"/>
                    <a:gd name="connsiteY49" fmla="*/ 542900 h 2013097"/>
                    <a:gd name="connsiteX50" fmla="*/ 2395932 w 2653831"/>
                    <a:gd name="connsiteY50" fmla="*/ 526322 h 2013097"/>
                    <a:gd name="connsiteX51" fmla="*/ 2266046 w 2653831"/>
                    <a:gd name="connsiteY51" fmla="*/ 528412 h 2013097"/>
                    <a:gd name="connsiteX52" fmla="*/ 2227483 w 2653831"/>
                    <a:gd name="connsiteY52" fmla="*/ 508158 h 2013097"/>
                    <a:gd name="connsiteX53" fmla="*/ 2204706 w 2653831"/>
                    <a:gd name="connsiteY53" fmla="*/ 463469 h 2013097"/>
                    <a:gd name="connsiteX54" fmla="*/ 2230078 w 2653831"/>
                    <a:gd name="connsiteY54" fmla="*/ 446026 h 2013097"/>
                    <a:gd name="connsiteX55" fmla="*/ 2130681 w 2653831"/>
                    <a:gd name="connsiteY55" fmla="*/ 305976 h 2013097"/>
                    <a:gd name="connsiteX56" fmla="*/ 2108409 w 2653831"/>
                    <a:gd name="connsiteY56" fmla="*/ 275919 h 2013097"/>
                    <a:gd name="connsiteX57" fmla="*/ 2069342 w 2653831"/>
                    <a:gd name="connsiteY57" fmla="*/ 241321 h 2013097"/>
                    <a:gd name="connsiteX58" fmla="*/ 2038636 w 2653831"/>
                    <a:gd name="connsiteY58" fmla="*/ 240096 h 2013097"/>
                    <a:gd name="connsiteX59" fmla="*/ 1963818 w 2653831"/>
                    <a:gd name="connsiteY59" fmla="*/ 264026 h 2013097"/>
                    <a:gd name="connsiteX60" fmla="*/ 1937725 w 2653831"/>
                    <a:gd name="connsiteY60" fmla="*/ 262584 h 2013097"/>
                    <a:gd name="connsiteX61" fmla="*/ 1935130 w 2653831"/>
                    <a:gd name="connsiteY61" fmla="*/ 253214 h 2013097"/>
                    <a:gd name="connsiteX62" fmla="*/ 1929796 w 2653831"/>
                    <a:gd name="connsiteY62" fmla="*/ 236780 h 2013097"/>
                    <a:gd name="connsiteX63" fmla="*/ 1935707 w 2653831"/>
                    <a:gd name="connsiteY63" fmla="*/ 205353 h 2013097"/>
                    <a:gd name="connsiteX64" fmla="*/ 1935491 w 2653831"/>
                    <a:gd name="connsiteY64" fmla="*/ 198290 h 2013097"/>
                    <a:gd name="connsiteX65" fmla="*/ 1932463 w 2653831"/>
                    <a:gd name="connsiteY65" fmla="*/ 177026 h 2013097"/>
                    <a:gd name="connsiteX66" fmla="*/ 1922877 w 2653831"/>
                    <a:gd name="connsiteY66" fmla="*/ 172413 h 2013097"/>
                    <a:gd name="connsiteX67" fmla="*/ 1901109 w 2653831"/>
                    <a:gd name="connsiteY67" fmla="*/ 161097 h 2013097"/>
                    <a:gd name="connsiteX68" fmla="*/ 1898730 w 2653831"/>
                    <a:gd name="connsiteY68" fmla="*/ 158790 h 2013097"/>
                    <a:gd name="connsiteX69" fmla="*/ 1898298 w 2653831"/>
                    <a:gd name="connsiteY69" fmla="*/ 146969 h 2013097"/>
                    <a:gd name="connsiteX70" fmla="*/ 1900532 w 2653831"/>
                    <a:gd name="connsiteY70" fmla="*/ 144519 h 2013097"/>
                    <a:gd name="connsiteX71" fmla="*/ 1902839 w 2653831"/>
                    <a:gd name="connsiteY71" fmla="*/ 142068 h 2013097"/>
                    <a:gd name="connsiteX72" fmla="*/ 1879413 w 2653831"/>
                    <a:gd name="connsiteY72" fmla="*/ 147618 h 2013097"/>
                    <a:gd name="connsiteX73" fmla="*/ 1865358 w 2653831"/>
                    <a:gd name="connsiteY73" fmla="*/ 150501 h 2013097"/>
                    <a:gd name="connsiteX74" fmla="*/ 1728263 w 2653831"/>
                    <a:gd name="connsiteY74" fmla="*/ 150501 h 2013097"/>
                    <a:gd name="connsiteX75" fmla="*/ 1725885 w 2653831"/>
                    <a:gd name="connsiteY75" fmla="*/ 150573 h 2013097"/>
                    <a:gd name="connsiteX76" fmla="*/ 1711613 w 2653831"/>
                    <a:gd name="connsiteY76" fmla="*/ 146321 h 2013097"/>
                    <a:gd name="connsiteX77" fmla="*/ 1748589 w 2653831"/>
                    <a:gd name="connsiteY77" fmla="*/ 190505 h 2013097"/>
                    <a:gd name="connsiteX78" fmla="*/ 1743616 w 2653831"/>
                    <a:gd name="connsiteY78" fmla="*/ 199299 h 2013097"/>
                    <a:gd name="connsiteX79" fmla="*/ 1707288 w 2653831"/>
                    <a:gd name="connsiteY79" fmla="*/ 155979 h 2013097"/>
                    <a:gd name="connsiteX80" fmla="*/ 1683430 w 2653831"/>
                    <a:gd name="connsiteY80" fmla="*/ 149708 h 2013097"/>
                    <a:gd name="connsiteX81" fmla="*/ 1520675 w 2653831"/>
                    <a:gd name="connsiteY81" fmla="*/ 160088 h 2013097"/>
                    <a:gd name="connsiteX82" fmla="*/ 1501214 w 2653831"/>
                    <a:gd name="connsiteY82" fmla="*/ 146537 h 2013097"/>
                    <a:gd name="connsiteX83" fmla="*/ 1459769 w 2653831"/>
                    <a:gd name="connsiteY83" fmla="*/ 109632 h 2013097"/>
                    <a:gd name="connsiteX84" fmla="*/ 1452561 w 2653831"/>
                    <a:gd name="connsiteY84" fmla="*/ 107542 h 2013097"/>
                    <a:gd name="connsiteX85" fmla="*/ 1440595 w 2653831"/>
                    <a:gd name="connsiteY85" fmla="*/ 103217 h 2013097"/>
                    <a:gd name="connsiteX86" fmla="*/ 1424450 w 2653831"/>
                    <a:gd name="connsiteY86" fmla="*/ 115615 h 2013097"/>
                    <a:gd name="connsiteX87" fmla="*/ 1422288 w 2653831"/>
                    <a:gd name="connsiteY87" fmla="*/ 120444 h 2013097"/>
                    <a:gd name="connsiteX88" fmla="*/ 1411764 w 2653831"/>
                    <a:gd name="connsiteY88" fmla="*/ 138680 h 2013097"/>
                    <a:gd name="connsiteX89" fmla="*/ 1411043 w 2653831"/>
                    <a:gd name="connsiteY89" fmla="*/ 137671 h 2013097"/>
                    <a:gd name="connsiteX90" fmla="*/ 1402033 w 2653831"/>
                    <a:gd name="connsiteY90" fmla="*/ 152375 h 2013097"/>
                    <a:gd name="connsiteX91" fmla="*/ 1390357 w 2653831"/>
                    <a:gd name="connsiteY91" fmla="*/ 155114 h 2013097"/>
                    <a:gd name="connsiteX92" fmla="*/ 1381058 w 2653831"/>
                    <a:gd name="connsiteY92" fmla="*/ 157853 h 2013097"/>
                    <a:gd name="connsiteX93" fmla="*/ 1373922 w 2653831"/>
                    <a:gd name="connsiteY93" fmla="*/ 158069 h 2013097"/>
                    <a:gd name="connsiteX94" fmla="*/ 1359723 w 2653831"/>
                    <a:gd name="connsiteY94" fmla="*/ 156195 h 2013097"/>
                    <a:gd name="connsiteX95" fmla="*/ 1342856 w 2653831"/>
                    <a:gd name="connsiteY95" fmla="*/ 147330 h 2013097"/>
                    <a:gd name="connsiteX96" fmla="*/ 1333198 w 2653831"/>
                    <a:gd name="connsiteY96" fmla="*/ 140338 h 2013097"/>
                    <a:gd name="connsiteX97" fmla="*/ 1325990 w 2653831"/>
                    <a:gd name="connsiteY97" fmla="*/ 138248 h 2013097"/>
                    <a:gd name="connsiteX98" fmla="*/ 1323683 w 2653831"/>
                    <a:gd name="connsiteY98" fmla="*/ 138320 h 2013097"/>
                    <a:gd name="connsiteX99" fmla="*/ 1333991 w 2653831"/>
                    <a:gd name="connsiteY99" fmla="*/ 95072 h 2013097"/>
                    <a:gd name="connsiteX100" fmla="*/ 1340189 w 2653831"/>
                    <a:gd name="connsiteY100" fmla="*/ 68331 h 2013097"/>
                    <a:gd name="connsiteX101" fmla="*/ 1339757 w 2653831"/>
                    <a:gd name="connsiteY101" fmla="*/ 56510 h 2013097"/>
                    <a:gd name="connsiteX102" fmla="*/ 1341342 w 2653831"/>
                    <a:gd name="connsiteY102" fmla="*/ 32580 h 2013097"/>
                    <a:gd name="connsiteX103" fmla="*/ 1315034 w 2653831"/>
                    <a:gd name="connsiteY103" fmla="*/ 26165 h 2013097"/>
                    <a:gd name="connsiteX104" fmla="*/ 1312727 w 2653831"/>
                    <a:gd name="connsiteY104" fmla="*/ 26237 h 2013097"/>
                    <a:gd name="connsiteX105" fmla="*/ 1286274 w 2653831"/>
                    <a:gd name="connsiteY105" fmla="*/ 12902 h 2013097"/>
                    <a:gd name="connsiteX106" fmla="*/ 1279066 w 2653831"/>
                    <a:gd name="connsiteY106" fmla="*/ 10812 h 2013097"/>
                    <a:gd name="connsiteX107" fmla="*/ 1271858 w 2653831"/>
                    <a:gd name="connsiteY107" fmla="*/ 8722 h 2013097"/>
                    <a:gd name="connsiteX108" fmla="*/ 1265804 w 2653831"/>
                    <a:gd name="connsiteY108" fmla="*/ 5334 h 2013097"/>
                    <a:gd name="connsiteX109" fmla="*/ 1269192 w 2653831"/>
                    <a:gd name="connsiteY109" fmla="*/ 1730 h 2013097"/>
                    <a:gd name="connsiteX110" fmla="*/ 1266525 w 2653831"/>
                    <a:gd name="connsiteY110" fmla="*/ 0 h 2013097"/>
                    <a:gd name="connsiteX111" fmla="*/ 1065063 w 2653831"/>
                    <a:gd name="connsiteY111" fmla="*/ 147402 h 2013097"/>
                    <a:gd name="connsiteX112" fmla="*/ 1016194 w 2653831"/>
                    <a:gd name="connsiteY112" fmla="*/ 184090 h 2013097"/>
                    <a:gd name="connsiteX113" fmla="*/ 941087 w 2653831"/>
                    <a:gd name="connsiteY113" fmla="*/ 253791 h 2013097"/>
                    <a:gd name="connsiteX114" fmla="*/ 903678 w 2653831"/>
                    <a:gd name="connsiteY114" fmla="*/ 254295 h 2013097"/>
                    <a:gd name="connsiteX115" fmla="*/ 891280 w 2653831"/>
                    <a:gd name="connsiteY115" fmla="*/ 237573 h 2013097"/>
                    <a:gd name="connsiteX116" fmla="*/ 885154 w 2653831"/>
                    <a:gd name="connsiteY116" fmla="*/ 238366 h 2013097"/>
                    <a:gd name="connsiteX117" fmla="*/ 845871 w 2653831"/>
                    <a:gd name="connsiteY117" fmla="*/ 275126 h 2013097"/>
                    <a:gd name="connsiteX118" fmla="*/ 841546 w 2653831"/>
                    <a:gd name="connsiteY118" fmla="*/ 275270 h 2013097"/>
                    <a:gd name="connsiteX119" fmla="*/ 753537 w 2653831"/>
                    <a:gd name="connsiteY119" fmla="*/ 246006 h 2013097"/>
                    <a:gd name="connsiteX120" fmla="*/ 681026 w 2653831"/>
                    <a:gd name="connsiteY120" fmla="*/ 219769 h 2013097"/>
                    <a:gd name="connsiteX121" fmla="*/ 666105 w 2653831"/>
                    <a:gd name="connsiteY121" fmla="*/ 229572 h 2013097"/>
                    <a:gd name="connsiteX122" fmla="*/ 613271 w 2653831"/>
                    <a:gd name="connsiteY122" fmla="*/ 287307 h 2013097"/>
                    <a:gd name="connsiteX123" fmla="*/ 564041 w 2653831"/>
                    <a:gd name="connsiteY123" fmla="*/ 270585 h 2013097"/>
                    <a:gd name="connsiteX124" fmla="*/ 543066 w 2653831"/>
                    <a:gd name="connsiteY124" fmla="*/ 270081 h 2013097"/>
                    <a:gd name="connsiteX125" fmla="*/ 527065 w 2653831"/>
                    <a:gd name="connsiteY125" fmla="*/ 294660 h 2013097"/>
                    <a:gd name="connsiteX126" fmla="*/ 505513 w 2653831"/>
                    <a:gd name="connsiteY126" fmla="*/ 316716 h 2013097"/>
                    <a:gd name="connsiteX127" fmla="*/ 469546 w 2653831"/>
                    <a:gd name="connsiteY127" fmla="*/ 303093 h 2013097"/>
                    <a:gd name="connsiteX128" fmla="*/ 440786 w 2653831"/>
                    <a:gd name="connsiteY128" fmla="*/ 296029 h 2013097"/>
                    <a:gd name="connsiteX129" fmla="*/ 435236 w 2653831"/>
                    <a:gd name="connsiteY129" fmla="*/ 296029 h 2013097"/>
                    <a:gd name="connsiteX130" fmla="*/ 425001 w 2653831"/>
                    <a:gd name="connsiteY130" fmla="*/ 295669 h 2013097"/>
                    <a:gd name="connsiteX131" fmla="*/ 358904 w 2653831"/>
                    <a:gd name="connsiteY131" fmla="*/ 335745 h 2013097"/>
                    <a:gd name="connsiteX132" fmla="*/ 325027 w 2653831"/>
                    <a:gd name="connsiteY132" fmla="*/ 371424 h 2013097"/>
                    <a:gd name="connsiteX133" fmla="*/ 279401 w 2653831"/>
                    <a:gd name="connsiteY133" fmla="*/ 368108 h 2013097"/>
                    <a:gd name="connsiteX134" fmla="*/ 264480 w 2653831"/>
                    <a:gd name="connsiteY134" fmla="*/ 358305 h 2013097"/>
                    <a:gd name="connsiteX135" fmla="*/ 207610 w 2653831"/>
                    <a:gd name="connsiteY135" fmla="*/ 338988 h 2013097"/>
                    <a:gd name="connsiteX136" fmla="*/ 207322 w 2653831"/>
                    <a:gd name="connsiteY136" fmla="*/ 339421 h 2013097"/>
                    <a:gd name="connsiteX137" fmla="*/ 207177 w 2653831"/>
                    <a:gd name="connsiteY137" fmla="*/ 339277 h 2013097"/>
                    <a:gd name="connsiteX138" fmla="*/ 205087 w 2653831"/>
                    <a:gd name="connsiteY138" fmla="*/ 340790 h 2013097"/>
                    <a:gd name="connsiteX139" fmla="*/ 160110 w 2653831"/>
                    <a:gd name="connsiteY139" fmla="*/ 350160 h 2013097"/>
                    <a:gd name="connsiteX140" fmla="*/ 111240 w 2653831"/>
                    <a:gd name="connsiteY140" fmla="*/ 304030 h 2013097"/>
                    <a:gd name="connsiteX141" fmla="*/ 69867 w 2653831"/>
                    <a:gd name="connsiteY141" fmla="*/ 240744 h 2013097"/>
                    <a:gd name="connsiteX142" fmla="*/ 57830 w 2653831"/>
                    <a:gd name="connsiteY142" fmla="*/ 243700 h 2013097"/>
                    <a:gd name="connsiteX143" fmla="*/ 46585 w 2653831"/>
                    <a:gd name="connsiteY143" fmla="*/ 283559 h 2013097"/>
                    <a:gd name="connsiteX144" fmla="*/ 42405 w 2653831"/>
                    <a:gd name="connsiteY144" fmla="*/ 314193 h 2013097"/>
                    <a:gd name="connsiteX145" fmla="*/ 7446 w 2653831"/>
                    <a:gd name="connsiteY145" fmla="*/ 526970 h 2013097"/>
                    <a:gd name="connsiteX146" fmla="*/ 3770 w 2653831"/>
                    <a:gd name="connsiteY146" fmla="*/ 550180 h 2013097"/>
                    <a:gd name="connsiteX147" fmla="*/ 7879 w 2653831"/>
                    <a:gd name="connsiteY147" fmla="*/ 594869 h 2013097"/>
                    <a:gd name="connsiteX148" fmla="*/ 87959 w 2653831"/>
                    <a:gd name="connsiteY148" fmla="*/ 671850 h 2013097"/>
                    <a:gd name="connsiteX149" fmla="*/ 90770 w 2653831"/>
                    <a:gd name="connsiteY149" fmla="*/ 676679 h 2013097"/>
                    <a:gd name="connsiteX150" fmla="*/ 138847 w 2653831"/>
                    <a:gd name="connsiteY150" fmla="*/ 826459 h 2013097"/>
                    <a:gd name="connsiteX151" fmla="*/ 113114 w 2653831"/>
                    <a:gd name="connsiteY151" fmla="*/ 857381 h 2013097"/>
                    <a:gd name="connsiteX152" fmla="*/ 106699 w 2653831"/>
                    <a:gd name="connsiteY152" fmla="*/ 864733 h 2013097"/>
                    <a:gd name="connsiteX153" fmla="*/ 109799 w 2653831"/>
                    <a:gd name="connsiteY153" fmla="*/ 873527 h 2013097"/>
                    <a:gd name="connsiteX154" fmla="*/ 132359 w 2653831"/>
                    <a:gd name="connsiteY154" fmla="*/ 869923 h 2013097"/>
                    <a:gd name="connsiteX155" fmla="*/ 195861 w 2653831"/>
                    <a:gd name="connsiteY155" fmla="*/ 830784 h 2013097"/>
                    <a:gd name="connsiteX156" fmla="*/ 215322 w 2653831"/>
                    <a:gd name="connsiteY156" fmla="*/ 852408 h 2013097"/>
                    <a:gd name="connsiteX157" fmla="*/ 217052 w 2653831"/>
                    <a:gd name="connsiteY157" fmla="*/ 859472 h 2013097"/>
                    <a:gd name="connsiteX158" fmla="*/ 234640 w 2653831"/>
                    <a:gd name="connsiteY158" fmla="*/ 898250 h 2013097"/>
                    <a:gd name="connsiteX159" fmla="*/ 261165 w 2653831"/>
                    <a:gd name="connsiteY159" fmla="*/ 898610 h 2013097"/>
                    <a:gd name="connsiteX160" fmla="*/ 267220 w 2653831"/>
                    <a:gd name="connsiteY160" fmla="*/ 897025 h 2013097"/>
                    <a:gd name="connsiteX161" fmla="*/ 271904 w 2653831"/>
                    <a:gd name="connsiteY161" fmla="*/ 901133 h 2013097"/>
                    <a:gd name="connsiteX162" fmla="*/ 284158 w 2653831"/>
                    <a:gd name="connsiteY162" fmla="*/ 920739 h 2013097"/>
                    <a:gd name="connsiteX163" fmla="*/ 294105 w 2653831"/>
                    <a:gd name="connsiteY163" fmla="*/ 934074 h 2013097"/>
                    <a:gd name="connsiteX164" fmla="*/ 315224 w 2653831"/>
                    <a:gd name="connsiteY164" fmla="*/ 958580 h 2013097"/>
                    <a:gd name="connsiteX165" fmla="*/ 326108 w 2653831"/>
                    <a:gd name="connsiteY165" fmla="*/ 970185 h 2013097"/>
                    <a:gd name="connsiteX166" fmla="*/ 355660 w 2653831"/>
                    <a:gd name="connsiteY166" fmla="*/ 1022731 h 2013097"/>
                    <a:gd name="connsiteX167" fmla="*/ 372671 w 2653831"/>
                    <a:gd name="connsiteY167" fmla="*/ 1003486 h 2013097"/>
                    <a:gd name="connsiteX168" fmla="*/ 404170 w 2653831"/>
                    <a:gd name="connsiteY168" fmla="*/ 977177 h 2013097"/>
                    <a:gd name="connsiteX169" fmla="*/ 424640 w 2653831"/>
                    <a:gd name="connsiteY169" fmla="*/ 1000891 h 2013097"/>
                    <a:gd name="connsiteX170" fmla="*/ 462554 w 2653831"/>
                    <a:gd name="connsiteY170" fmla="*/ 1050121 h 2013097"/>
                    <a:gd name="connsiteX171" fmla="*/ 465870 w 2653831"/>
                    <a:gd name="connsiteY171" fmla="*/ 1053364 h 2013097"/>
                    <a:gd name="connsiteX172" fmla="*/ 494557 w 2653831"/>
                    <a:gd name="connsiteY172" fmla="*/ 1157879 h 2013097"/>
                    <a:gd name="connsiteX173" fmla="*/ 491818 w 2653831"/>
                    <a:gd name="connsiteY173" fmla="*/ 1205596 h 2013097"/>
                    <a:gd name="connsiteX174" fmla="*/ 504720 w 2653831"/>
                    <a:gd name="connsiteY174" fmla="*/ 1212659 h 2013097"/>
                    <a:gd name="connsiteX175" fmla="*/ 504864 w 2653831"/>
                    <a:gd name="connsiteY175" fmla="*/ 1212659 h 2013097"/>
                    <a:gd name="connsiteX176" fmla="*/ 522163 w 2653831"/>
                    <a:gd name="connsiteY176" fmla="*/ 1212011 h 2013097"/>
                    <a:gd name="connsiteX177" fmla="*/ 587251 w 2653831"/>
                    <a:gd name="connsiteY177" fmla="*/ 1240482 h 2013097"/>
                    <a:gd name="connsiteX178" fmla="*/ 587899 w 2653831"/>
                    <a:gd name="connsiteY178" fmla="*/ 1262322 h 2013097"/>
                    <a:gd name="connsiteX179" fmla="*/ 609163 w 2653831"/>
                    <a:gd name="connsiteY179" fmla="*/ 1305065 h 2013097"/>
                    <a:gd name="connsiteX180" fmla="*/ 666538 w 2653831"/>
                    <a:gd name="connsiteY180" fmla="*/ 1281207 h 2013097"/>
                    <a:gd name="connsiteX181" fmla="*/ 674178 w 2653831"/>
                    <a:gd name="connsiteY181" fmla="*/ 1273855 h 2013097"/>
                    <a:gd name="connsiteX182" fmla="*/ 741788 w 2653831"/>
                    <a:gd name="connsiteY182" fmla="*/ 1248699 h 2013097"/>
                    <a:gd name="connsiteX183" fmla="*/ 765142 w 2653831"/>
                    <a:gd name="connsiteY183" fmla="*/ 1250933 h 2013097"/>
                    <a:gd name="connsiteX184" fmla="*/ 799236 w 2653831"/>
                    <a:gd name="connsiteY184" fmla="*/ 1242068 h 2013097"/>
                    <a:gd name="connsiteX185" fmla="*/ 825184 w 2653831"/>
                    <a:gd name="connsiteY185" fmla="*/ 1217633 h 2013097"/>
                    <a:gd name="connsiteX186" fmla="*/ 817111 w 2653831"/>
                    <a:gd name="connsiteY186" fmla="*/ 1179791 h 2013097"/>
                    <a:gd name="connsiteX187" fmla="*/ 810120 w 2653831"/>
                    <a:gd name="connsiteY187" fmla="*/ 1130417 h 2013097"/>
                    <a:gd name="connsiteX188" fmla="*/ 829869 w 2653831"/>
                    <a:gd name="connsiteY188" fmla="*/ 1111100 h 2013097"/>
                    <a:gd name="connsiteX189" fmla="*/ 888397 w 2653831"/>
                    <a:gd name="connsiteY189" fmla="*/ 1140652 h 2013097"/>
                    <a:gd name="connsiteX190" fmla="*/ 947070 w 2653831"/>
                    <a:gd name="connsiteY190" fmla="*/ 1145410 h 2013097"/>
                    <a:gd name="connsiteX191" fmla="*/ 1029961 w 2653831"/>
                    <a:gd name="connsiteY191" fmla="*/ 1166889 h 2013097"/>
                    <a:gd name="connsiteX192" fmla="*/ 1084885 w 2653831"/>
                    <a:gd name="connsiteY192" fmla="*/ 1216984 h 2013097"/>
                    <a:gd name="connsiteX193" fmla="*/ 1109392 w 2653831"/>
                    <a:gd name="connsiteY193" fmla="*/ 1211794 h 2013097"/>
                    <a:gd name="connsiteX194" fmla="*/ 1244180 w 2653831"/>
                    <a:gd name="connsiteY194" fmla="*/ 1245744 h 2013097"/>
                    <a:gd name="connsiteX195" fmla="*/ 1349632 w 2653831"/>
                    <a:gd name="connsiteY195" fmla="*/ 1314940 h 2013097"/>
                    <a:gd name="connsiteX196" fmla="*/ 1387833 w 2653831"/>
                    <a:gd name="connsiteY196" fmla="*/ 1309606 h 2013097"/>
                    <a:gd name="connsiteX197" fmla="*/ 1421278 w 2653831"/>
                    <a:gd name="connsiteY197" fmla="*/ 1301965 h 2013097"/>
                    <a:gd name="connsiteX198" fmla="*/ 1433172 w 2653831"/>
                    <a:gd name="connsiteY198" fmla="*/ 1319625 h 2013097"/>
                    <a:gd name="connsiteX199" fmla="*/ 1428558 w 2653831"/>
                    <a:gd name="connsiteY199" fmla="*/ 1343339 h 2013097"/>
                    <a:gd name="connsiteX200" fmla="*/ 1426035 w 2653831"/>
                    <a:gd name="connsiteY200" fmla="*/ 1354295 h 2013097"/>
                    <a:gd name="connsiteX201" fmla="*/ 1426756 w 2653831"/>
                    <a:gd name="connsiteY201" fmla="*/ 1361431 h 2013097"/>
                    <a:gd name="connsiteX202" fmla="*/ 1427117 w 2653831"/>
                    <a:gd name="connsiteY202" fmla="*/ 1365035 h 2013097"/>
                    <a:gd name="connsiteX203" fmla="*/ 1436054 w 2653831"/>
                    <a:gd name="connsiteY203" fmla="*/ 1378369 h 2013097"/>
                    <a:gd name="connsiteX204" fmla="*/ 1412268 w 2653831"/>
                    <a:gd name="connsiteY204" fmla="*/ 1404102 h 2013097"/>
                    <a:gd name="connsiteX205" fmla="*/ 1396267 w 2653831"/>
                    <a:gd name="connsiteY205" fmla="*/ 1424428 h 2013097"/>
                    <a:gd name="connsiteX206" fmla="*/ 1428991 w 2653831"/>
                    <a:gd name="connsiteY206" fmla="*/ 1451746 h 2013097"/>
                    <a:gd name="connsiteX207" fmla="*/ 1482762 w 2653831"/>
                    <a:gd name="connsiteY207" fmla="*/ 1487281 h 2013097"/>
                    <a:gd name="connsiteX208" fmla="*/ 1478653 w 2653831"/>
                    <a:gd name="connsiteY208" fmla="*/ 1521086 h 2013097"/>
                    <a:gd name="connsiteX209" fmla="*/ 1441028 w 2653831"/>
                    <a:gd name="connsiteY209" fmla="*/ 1576082 h 2013097"/>
                    <a:gd name="connsiteX210" fmla="*/ 1440812 w 2653831"/>
                    <a:gd name="connsiteY210" fmla="*/ 1581705 h 2013097"/>
                    <a:gd name="connsiteX211" fmla="*/ 1440668 w 2653831"/>
                    <a:gd name="connsiteY211" fmla="*/ 1586390 h 2013097"/>
                    <a:gd name="connsiteX212" fmla="*/ 1442470 w 2653831"/>
                    <a:gd name="connsiteY212" fmla="*/ 1586390 h 2013097"/>
                    <a:gd name="connsiteX213" fmla="*/ 1479446 w 2653831"/>
                    <a:gd name="connsiteY213" fmla="*/ 1577812 h 2013097"/>
                    <a:gd name="connsiteX214" fmla="*/ 1514188 w 2653831"/>
                    <a:gd name="connsiteY214" fmla="*/ 1569019 h 2013097"/>
                    <a:gd name="connsiteX215" fmla="*/ 1575888 w 2653831"/>
                    <a:gd name="connsiteY215" fmla="*/ 1591291 h 2013097"/>
                    <a:gd name="connsiteX216" fmla="*/ 1590520 w 2653831"/>
                    <a:gd name="connsiteY216" fmla="*/ 1601094 h 2013097"/>
                    <a:gd name="connsiteX217" fmla="*/ 1597223 w 2653831"/>
                    <a:gd name="connsiteY217" fmla="*/ 1593958 h 2013097"/>
                    <a:gd name="connsiteX218" fmla="*/ 1638020 w 2653831"/>
                    <a:gd name="connsiteY218" fmla="*/ 1573055 h 2013097"/>
                    <a:gd name="connsiteX219" fmla="*/ 1647967 w 2653831"/>
                    <a:gd name="connsiteY219" fmla="*/ 1572623 h 2013097"/>
                    <a:gd name="connsiteX220" fmla="*/ 1660004 w 2653831"/>
                    <a:gd name="connsiteY220" fmla="*/ 1572406 h 2013097"/>
                    <a:gd name="connsiteX221" fmla="*/ 1717307 w 2653831"/>
                    <a:gd name="connsiteY221" fmla="*/ 1546314 h 2013097"/>
                    <a:gd name="connsiteX222" fmla="*/ 1717523 w 2653831"/>
                    <a:gd name="connsiteY222" fmla="*/ 1545521 h 2013097"/>
                    <a:gd name="connsiteX223" fmla="*/ 1719109 w 2653831"/>
                    <a:gd name="connsiteY223" fmla="*/ 1539250 h 2013097"/>
                    <a:gd name="connsiteX224" fmla="*/ 1714136 w 2653831"/>
                    <a:gd name="connsiteY224" fmla="*/ 1539322 h 2013097"/>
                    <a:gd name="connsiteX225" fmla="*/ 1686386 w 2653831"/>
                    <a:gd name="connsiteY225" fmla="*/ 1546025 h 2013097"/>
                    <a:gd name="connsiteX226" fmla="*/ 1657121 w 2653831"/>
                    <a:gd name="connsiteY226" fmla="*/ 1548332 h 2013097"/>
                    <a:gd name="connsiteX227" fmla="*/ 1650562 w 2653831"/>
                    <a:gd name="connsiteY227" fmla="*/ 1538673 h 2013097"/>
                    <a:gd name="connsiteX228" fmla="*/ 1650202 w 2653831"/>
                    <a:gd name="connsiteY228" fmla="*/ 1536583 h 2013097"/>
                    <a:gd name="connsiteX229" fmla="*/ 1658923 w 2653831"/>
                    <a:gd name="connsiteY229" fmla="*/ 1492903 h 2013097"/>
                    <a:gd name="connsiteX230" fmla="*/ 1667284 w 2653831"/>
                    <a:gd name="connsiteY230" fmla="*/ 1446124 h 2013097"/>
                    <a:gd name="connsiteX231" fmla="*/ 1658923 w 2653831"/>
                    <a:gd name="connsiteY231" fmla="*/ 1426951 h 2013097"/>
                    <a:gd name="connsiteX232" fmla="*/ 1644363 w 2653831"/>
                    <a:gd name="connsiteY232" fmla="*/ 1392353 h 2013097"/>
                    <a:gd name="connsiteX233" fmla="*/ 1644147 w 2653831"/>
                    <a:gd name="connsiteY233" fmla="*/ 1391200 h 2013097"/>
                    <a:gd name="connsiteX234" fmla="*/ 1644147 w 2653831"/>
                    <a:gd name="connsiteY234" fmla="*/ 1390046 h 2013097"/>
                    <a:gd name="connsiteX235" fmla="*/ 1686818 w 2653831"/>
                    <a:gd name="connsiteY235" fmla="*/ 1336131 h 2013097"/>
                    <a:gd name="connsiteX236" fmla="*/ 1689268 w 2653831"/>
                    <a:gd name="connsiteY236" fmla="*/ 1336059 h 2013097"/>
                    <a:gd name="connsiteX237" fmla="*/ 1733958 w 2653831"/>
                    <a:gd name="connsiteY237" fmla="*/ 1349754 h 2013097"/>
                    <a:gd name="connsiteX238" fmla="*/ 1792918 w 2653831"/>
                    <a:gd name="connsiteY238" fmla="*/ 1366404 h 2013097"/>
                    <a:gd name="connsiteX239" fmla="*/ 1893757 w 2653831"/>
                    <a:gd name="connsiteY239" fmla="*/ 1374045 h 2013097"/>
                    <a:gd name="connsiteX240" fmla="*/ 1984649 w 2653831"/>
                    <a:gd name="connsiteY240" fmla="*/ 1474739 h 2013097"/>
                    <a:gd name="connsiteX241" fmla="*/ 1991856 w 2653831"/>
                    <a:gd name="connsiteY241" fmla="*/ 1684778 h 2013097"/>
                    <a:gd name="connsiteX242" fmla="*/ 1991929 w 2653831"/>
                    <a:gd name="connsiteY242" fmla="*/ 1688021 h 2013097"/>
                    <a:gd name="connsiteX243" fmla="*/ 1990415 w 2653831"/>
                    <a:gd name="connsiteY243" fmla="*/ 1690833 h 2013097"/>
                    <a:gd name="connsiteX244" fmla="*/ 1987748 w 2653831"/>
                    <a:gd name="connsiteY244" fmla="*/ 1721971 h 2013097"/>
                    <a:gd name="connsiteX245" fmla="*/ 2008795 w 2653831"/>
                    <a:gd name="connsiteY245" fmla="*/ 1726511 h 2013097"/>
                    <a:gd name="connsiteX246" fmla="*/ 2036113 w 2653831"/>
                    <a:gd name="connsiteY246" fmla="*/ 1734585 h 2013097"/>
                    <a:gd name="connsiteX247" fmla="*/ 2041303 w 2653831"/>
                    <a:gd name="connsiteY247" fmla="*/ 1750226 h 2013097"/>
                    <a:gd name="connsiteX248" fmla="*/ 2005912 w 2653831"/>
                    <a:gd name="connsiteY248" fmla="*/ 1826269 h 2013097"/>
                    <a:gd name="connsiteX249" fmla="*/ 2002813 w 2653831"/>
                    <a:gd name="connsiteY249" fmla="*/ 1833549 h 2013097"/>
                    <a:gd name="connsiteX250" fmla="*/ 1997911 w 2653831"/>
                    <a:gd name="connsiteY250" fmla="*/ 1844361 h 2013097"/>
                    <a:gd name="connsiteX251" fmla="*/ 1984865 w 2653831"/>
                    <a:gd name="connsiteY251" fmla="*/ 1903322 h 2013097"/>
                    <a:gd name="connsiteX252" fmla="*/ 1997479 w 2653831"/>
                    <a:gd name="connsiteY252" fmla="*/ 1924225 h 2013097"/>
                    <a:gd name="connsiteX253" fmla="*/ 2014201 w 2653831"/>
                    <a:gd name="connsiteY253" fmla="*/ 1930784 h 2013097"/>
                    <a:gd name="connsiteX254" fmla="*/ 2021409 w 2653831"/>
                    <a:gd name="connsiteY254" fmla="*/ 1932874 h 2013097"/>
                    <a:gd name="connsiteX255" fmla="*/ 2042744 w 2653831"/>
                    <a:gd name="connsiteY255" fmla="*/ 1934532 h 2013097"/>
                    <a:gd name="connsiteX256" fmla="*/ 2085055 w 2653831"/>
                    <a:gd name="connsiteY256" fmla="*/ 1925955 h 2013097"/>
                    <a:gd name="connsiteX257" fmla="*/ 2087290 w 2653831"/>
                    <a:gd name="connsiteY257" fmla="*/ 1923504 h 2013097"/>
                    <a:gd name="connsiteX258" fmla="*/ 2101201 w 2653831"/>
                    <a:gd name="connsiteY258" fmla="*/ 1915936 h 2013097"/>
                    <a:gd name="connsiteX259" fmla="*/ 2112517 w 2653831"/>
                    <a:gd name="connsiteY259" fmla="*/ 1901303 h 2013097"/>
                    <a:gd name="connsiteX260" fmla="*/ 2126645 w 2653831"/>
                    <a:gd name="connsiteY260" fmla="*/ 1900799 h 2013097"/>
                    <a:gd name="connsiteX261" fmla="*/ 2151007 w 2653831"/>
                    <a:gd name="connsiteY261" fmla="*/ 1921269 h 2013097"/>
                    <a:gd name="connsiteX262" fmla="*/ 2153386 w 2653831"/>
                    <a:gd name="connsiteY262" fmla="*/ 1923576 h 2013097"/>
                    <a:gd name="connsiteX263" fmla="*/ 2161315 w 2653831"/>
                    <a:gd name="connsiteY263" fmla="*/ 1949741 h 2013097"/>
                    <a:gd name="connsiteX264" fmla="*/ 2162324 w 2653831"/>
                    <a:gd name="connsiteY264" fmla="*/ 1978212 h 2013097"/>
                    <a:gd name="connsiteX265" fmla="*/ 2165279 w 2653831"/>
                    <a:gd name="connsiteY265" fmla="*/ 1992484 h 2013097"/>
                    <a:gd name="connsiteX266" fmla="*/ 2167946 w 2653831"/>
                    <a:gd name="connsiteY266" fmla="*/ 2002142 h 2013097"/>
                    <a:gd name="connsiteX267" fmla="*/ 2194327 w 2653831"/>
                    <a:gd name="connsiteY267" fmla="*/ 2013098 h 2013097"/>
                    <a:gd name="connsiteX268" fmla="*/ 2210184 w 2653831"/>
                    <a:gd name="connsiteY268" fmla="*/ 1993421 h 2013097"/>
                    <a:gd name="connsiteX269" fmla="*/ 2214365 w 2653831"/>
                    <a:gd name="connsiteY269" fmla="*/ 1978860 h 2013097"/>
                    <a:gd name="connsiteX270" fmla="*/ 2216671 w 2653831"/>
                    <a:gd name="connsiteY270" fmla="*/ 1974031 h 2013097"/>
                    <a:gd name="connsiteX271" fmla="*/ 2208887 w 2653831"/>
                    <a:gd name="connsiteY271" fmla="*/ 1955291 h 2013097"/>
                    <a:gd name="connsiteX272" fmla="*/ 2189498 w 2653831"/>
                    <a:gd name="connsiteY272" fmla="*/ 1941596 h 2013097"/>
                    <a:gd name="connsiteX273" fmla="*/ 2193750 w 2653831"/>
                    <a:gd name="connsiteY273" fmla="*/ 1926964 h 2013097"/>
                    <a:gd name="connsiteX274" fmla="*/ 2195624 w 2653831"/>
                    <a:gd name="connsiteY274" fmla="*/ 1912692 h 2013097"/>
                    <a:gd name="connsiteX275" fmla="*/ 2199661 w 2653831"/>
                    <a:gd name="connsiteY275" fmla="*/ 1893591 h 2013097"/>
                    <a:gd name="connsiteX276" fmla="*/ 2199589 w 2653831"/>
                    <a:gd name="connsiteY276" fmla="*/ 1890996 h 2013097"/>
                    <a:gd name="connsiteX277" fmla="*/ 2201895 w 2653831"/>
                    <a:gd name="connsiteY277" fmla="*/ 1888546 h 2013097"/>
                    <a:gd name="connsiteX278" fmla="*/ 2215806 w 2653831"/>
                    <a:gd name="connsiteY278" fmla="*/ 1880977 h 2013097"/>
                    <a:gd name="connsiteX279" fmla="*/ 2218113 w 2653831"/>
                    <a:gd name="connsiteY279" fmla="*/ 1878382 h 2013097"/>
                    <a:gd name="connsiteX280" fmla="*/ 2255811 w 2653831"/>
                    <a:gd name="connsiteY280" fmla="*/ 1874706 h 2013097"/>
                    <a:gd name="connsiteX281" fmla="*/ 2264964 w 2653831"/>
                    <a:gd name="connsiteY281" fmla="*/ 1867210 h 2013097"/>
                    <a:gd name="connsiteX282" fmla="*/ 2269578 w 2653831"/>
                    <a:gd name="connsiteY282" fmla="*/ 1864687 h 2013097"/>
                    <a:gd name="connsiteX283" fmla="*/ 2280389 w 2653831"/>
                    <a:gd name="connsiteY283" fmla="*/ 1835711 h 2013097"/>
                    <a:gd name="connsiteX284" fmla="*/ 2279236 w 2653831"/>
                    <a:gd name="connsiteY284" fmla="*/ 1802339 h 2013097"/>
                    <a:gd name="connsiteX285" fmla="*/ 2271235 w 2653831"/>
                    <a:gd name="connsiteY285" fmla="*/ 1776318 h 2013097"/>
                    <a:gd name="connsiteX286" fmla="*/ 2268641 w 2653831"/>
                    <a:gd name="connsiteY286" fmla="*/ 1769110 h 2013097"/>
                    <a:gd name="connsiteX287" fmla="*/ 2241683 w 2653831"/>
                    <a:gd name="connsiteY287" fmla="*/ 1741576 h 2013097"/>
                    <a:gd name="connsiteX288" fmla="*/ 2259703 w 2653831"/>
                    <a:gd name="connsiteY288" fmla="*/ 1714546 h 2013097"/>
                    <a:gd name="connsiteX289" fmla="*/ 2268857 w 2653831"/>
                    <a:gd name="connsiteY289" fmla="*/ 1707050 h 2013097"/>
                    <a:gd name="connsiteX290" fmla="*/ 2301148 w 2653831"/>
                    <a:gd name="connsiteY290" fmla="*/ 1682255 h 2013097"/>
                    <a:gd name="connsiteX291" fmla="*/ 2305545 w 2653831"/>
                    <a:gd name="connsiteY291" fmla="*/ 1672452 h 2013097"/>
                    <a:gd name="connsiteX292" fmla="*/ 2316573 w 2653831"/>
                    <a:gd name="connsiteY292" fmla="*/ 1650540 h 2013097"/>
                    <a:gd name="connsiteX293" fmla="*/ 2356145 w 2653831"/>
                    <a:gd name="connsiteY293" fmla="*/ 1630214 h 2013097"/>
                    <a:gd name="connsiteX294" fmla="*/ 2384255 w 2653831"/>
                    <a:gd name="connsiteY294" fmla="*/ 1624303 h 2013097"/>
                    <a:gd name="connsiteX295" fmla="*/ 2431107 w 2653831"/>
                    <a:gd name="connsiteY295" fmla="*/ 1610825 h 2013097"/>
                    <a:gd name="connsiteX296" fmla="*/ 2465416 w 2653831"/>
                    <a:gd name="connsiteY296" fmla="*/ 1578605 h 2013097"/>
                    <a:gd name="connsiteX297" fmla="*/ 2455037 w 2653831"/>
                    <a:gd name="connsiteY297" fmla="*/ 1552512 h 2013097"/>
                    <a:gd name="connsiteX298" fmla="*/ 2458857 w 2653831"/>
                    <a:gd name="connsiteY298" fmla="*/ 1523969 h 2013097"/>
                    <a:gd name="connsiteX299" fmla="*/ 2471904 w 2653831"/>
                    <a:gd name="connsiteY299" fmla="*/ 1492254 h 2013097"/>
                    <a:gd name="connsiteX300" fmla="*/ 2478679 w 2653831"/>
                    <a:gd name="connsiteY300" fmla="*/ 1484830 h 2013097"/>
                    <a:gd name="connsiteX301" fmla="*/ 2489996 w 2653831"/>
                    <a:gd name="connsiteY301" fmla="*/ 1470198 h 2013097"/>
                    <a:gd name="connsiteX302" fmla="*/ 2503763 w 2653831"/>
                    <a:gd name="connsiteY302" fmla="*/ 1460035 h 2013097"/>
                    <a:gd name="connsiteX303" fmla="*/ 2512989 w 2653831"/>
                    <a:gd name="connsiteY303" fmla="*/ 1452611 h 2013097"/>
                    <a:gd name="connsiteX304" fmla="*/ 2534324 w 2653831"/>
                    <a:gd name="connsiteY304" fmla="*/ 1454197 h 2013097"/>
                    <a:gd name="connsiteX305" fmla="*/ 2541460 w 2653831"/>
                    <a:gd name="connsiteY305" fmla="*/ 1456359 h 2013097"/>
                    <a:gd name="connsiteX306" fmla="*/ 2555732 w 2653831"/>
                    <a:gd name="connsiteY306" fmla="*/ 1460540 h 2013097"/>
                    <a:gd name="connsiteX307" fmla="*/ 2581897 w 2653831"/>
                    <a:gd name="connsiteY307" fmla="*/ 1464576 h 2013097"/>
                    <a:gd name="connsiteX308" fmla="*/ 2631198 w 2653831"/>
                    <a:gd name="connsiteY308" fmla="*/ 1453260 h 2013097"/>
                    <a:gd name="connsiteX309" fmla="*/ 2640280 w 2653831"/>
                    <a:gd name="connsiteY309" fmla="*/ 1443241 h 2013097"/>
                    <a:gd name="connsiteX310" fmla="*/ 2653831 w 2653831"/>
                    <a:gd name="connsiteY310" fmla="*/ 1426158 h 2013097"/>
                    <a:gd name="connsiteX311" fmla="*/ 2647705 w 2653831"/>
                    <a:gd name="connsiteY311" fmla="*/ 1382334 h 201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653831" h="2013097">
                      <a:moveTo>
                        <a:pt x="2647705" y="1382334"/>
                      </a:moveTo>
                      <a:lnTo>
                        <a:pt x="2580095" y="1270106"/>
                      </a:lnTo>
                      <a:lnTo>
                        <a:pt x="2576418" y="1236590"/>
                      </a:lnTo>
                      <a:lnTo>
                        <a:pt x="2589177" y="1195721"/>
                      </a:lnTo>
                      <a:lnTo>
                        <a:pt x="2589032" y="1190964"/>
                      </a:lnTo>
                      <a:lnTo>
                        <a:pt x="2598547" y="1123714"/>
                      </a:lnTo>
                      <a:lnTo>
                        <a:pt x="2599628" y="1083133"/>
                      </a:lnTo>
                      <a:lnTo>
                        <a:pt x="2599340" y="1073475"/>
                      </a:lnTo>
                      <a:lnTo>
                        <a:pt x="2596745" y="1068789"/>
                      </a:lnTo>
                      <a:lnTo>
                        <a:pt x="2594222" y="1064104"/>
                      </a:lnTo>
                      <a:lnTo>
                        <a:pt x="2591915" y="1064176"/>
                      </a:lnTo>
                      <a:lnTo>
                        <a:pt x="2579950" y="1062230"/>
                      </a:lnTo>
                      <a:lnTo>
                        <a:pt x="2567553" y="1043706"/>
                      </a:lnTo>
                      <a:lnTo>
                        <a:pt x="2562507" y="1034192"/>
                      </a:lnTo>
                      <a:lnTo>
                        <a:pt x="2551911" y="1003558"/>
                      </a:lnTo>
                      <a:lnTo>
                        <a:pt x="2546505" y="982150"/>
                      </a:lnTo>
                      <a:lnTo>
                        <a:pt x="2546362" y="977249"/>
                      </a:lnTo>
                      <a:lnTo>
                        <a:pt x="2543550" y="965572"/>
                      </a:lnTo>
                      <a:lnTo>
                        <a:pt x="2545713" y="958364"/>
                      </a:lnTo>
                      <a:lnTo>
                        <a:pt x="2566111" y="936092"/>
                      </a:lnTo>
                      <a:lnTo>
                        <a:pt x="2530648" y="935011"/>
                      </a:lnTo>
                      <a:lnTo>
                        <a:pt x="2449631" y="918577"/>
                      </a:lnTo>
                      <a:lnTo>
                        <a:pt x="2420799" y="905314"/>
                      </a:lnTo>
                      <a:lnTo>
                        <a:pt x="2415898" y="900773"/>
                      </a:lnTo>
                      <a:lnTo>
                        <a:pt x="2411141" y="898539"/>
                      </a:lnTo>
                      <a:lnTo>
                        <a:pt x="2406456" y="901061"/>
                      </a:lnTo>
                      <a:lnTo>
                        <a:pt x="2404149" y="903512"/>
                      </a:lnTo>
                      <a:lnTo>
                        <a:pt x="2394779" y="906179"/>
                      </a:lnTo>
                      <a:lnTo>
                        <a:pt x="2341080" y="924631"/>
                      </a:lnTo>
                      <a:lnTo>
                        <a:pt x="2324574" y="925208"/>
                      </a:lnTo>
                      <a:lnTo>
                        <a:pt x="2319673" y="920667"/>
                      </a:lnTo>
                      <a:lnTo>
                        <a:pt x="2310014" y="913891"/>
                      </a:lnTo>
                      <a:lnTo>
                        <a:pt x="2297472" y="890466"/>
                      </a:lnTo>
                      <a:lnTo>
                        <a:pt x="2292283" y="878572"/>
                      </a:lnTo>
                      <a:lnTo>
                        <a:pt x="2287453" y="876338"/>
                      </a:lnTo>
                      <a:lnTo>
                        <a:pt x="2275272" y="867256"/>
                      </a:lnTo>
                      <a:lnTo>
                        <a:pt x="2288534" y="840515"/>
                      </a:lnTo>
                      <a:lnTo>
                        <a:pt x="2267127" y="838857"/>
                      </a:lnTo>
                      <a:lnTo>
                        <a:pt x="2252783" y="832226"/>
                      </a:lnTo>
                      <a:lnTo>
                        <a:pt x="2250044" y="820260"/>
                      </a:lnTo>
                      <a:lnTo>
                        <a:pt x="2263451" y="798493"/>
                      </a:lnTo>
                      <a:lnTo>
                        <a:pt x="2231376" y="758921"/>
                      </a:lnTo>
                      <a:lnTo>
                        <a:pt x="2264892" y="702844"/>
                      </a:lnTo>
                      <a:lnTo>
                        <a:pt x="2287886" y="682878"/>
                      </a:lnTo>
                      <a:lnTo>
                        <a:pt x="2322195" y="650658"/>
                      </a:lnTo>
                      <a:lnTo>
                        <a:pt x="2367966" y="605969"/>
                      </a:lnTo>
                      <a:lnTo>
                        <a:pt x="2367677" y="596527"/>
                      </a:lnTo>
                      <a:lnTo>
                        <a:pt x="2388004" y="569569"/>
                      </a:lnTo>
                      <a:lnTo>
                        <a:pt x="2392472" y="562145"/>
                      </a:lnTo>
                      <a:lnTo>
                        <a:pt x="2401338" y="542900"/>
                      </a:lnTo>
                      <a:lnTo>
                        <a:pt x="2395932" y="526322"/>
                      </a:lnTo>
                      <a:lnTo>
                        <a:pt x="2266046" y="528412"/>
                      </a:lnTo>
                      <a:lnTo>
                        <a:pt x="2227483" y="508158"/>
                      </a:lnTo>
                      <a:lnTo>
                        <a:pt x="2204706" y="463469"/>
                      </a:lnTo>
                      <a:lnTo>
                        <a:pt x="2230078" y="446026"/>
                      </a:lnTo>
                      <a:lnTo>
                        <a:pt x="2130681" y="305976"/>
                      </a:lnTo>
                      <a:lnTo>
                        <a:pt x="2108409" y="275919"/>
                      </a:lnTo>
                      <a:lnTo>
                        <a:pt x="2069342" y="241321"/>
                      </a:lnTo>
                      <a:lnTo>
                        <a:pt x="2038636" y="240096"/>
                      </a:lnTo>
                      <a:lnTo>
                        <a:pt x="1963818" y="264026"/>
                      </a:lnTo>
                      <a:lnTo>
                        <a:pt x="1937725" y="262584"/>
                      </a:lnTo>
                      <a:lnTo>
                        <a:pt x="1935130" y="253214"/>
                      </a:lnTo>
                      <a:lnTo>
                        <a:pt x="1929796" y="236780"/>
                      </a:lnTo>
                      <a:lnTo>
                        <a:pt x="1935707" y="205353"/>
                      </a:lnTo>
                      <a:lnTo>
                        <a:pt x="1935491" y="198290"/>
                      </a:lnTo>
                      <a:lnTo>
                        <a:pt x="1932463" y="177026"/>
                      </a:lnTo>
                      <a:lnTo>
                        <a:pt x="1922877" y="172413"/>
                      </a:lnTo>
                      <a:lnTo>
                        <a:pt x="1901109" y="161097"/>
                      </a:lnTo>
                      <a:lnTo>
                        <a:pt x="1898730" y="158790"/>
                      </a:lnTo>
                      <a:lnTo>
                        <a:pt x="1898298" y="146969"/>
                      </a:lnTo>
                      <a:lnTo>
                        <a:pt x="1900532" y="144519"/>
                      </a:lnTo>
                      <a:lnTo>
                        <a:pt x="1902839" y="142068"/>
                      </a:lnTo>
                      <a:lnTo>
                        <a:pt x="1879413" y="147618"/>
                      </a:lnTo>
                      <a:lnTo>
                        <a:pt x="1865358" y="150501"/>
                      </a:lnTo>
                      <a:lnTo>
                        <a:pt x="1728263" y="150501"/>
                      </a:lnTo>
                      <a:lnTo>
                        <a:pt x="1725885" y="150573"/>
                      </a:lnTo>
                      <a:lnTo>
                        <a:pt x="1711613" y="146321"/>
                      </a:lnTo>
                      <a:lnTo>
                        <a:pt x="1748589" y="190505"/>
                      </a:lnTo>
                      <a:lnTo>
                        <a:pt x="1743616" y="199299"/>
                      </a:lnTo>
                      <a:lnTo>
                        <a:pt x="1707288" y="155979"/>
                      </a:lnTo>
                      <a:lnTo>
                        <a:pt x="1683430" y="149708"/>
                      </a:lnTo>
                      <a:lnTo>
                        <a:pt x="1520675" y="160088"/>
                      </a:lnTo>
                      <a:lnTo>
                        <a:pt x="1501214" y="146537"/>
                      </a:lnTo>
                      <a:lnTo>
                        <a:pt x="1459769" y="109632"/>
                      </a:lnTo>
                      <a:lnTo>
                        <a:pt x="1452561" y="107542"/>
                      </a:lnTo>
                      <a:lnTo>
                        <a:pt x="1440595" y="103217"/>
                      </a:lnTo>
                      <a:lnTo>
                        <a:pt x="1424450" y="115615"/>
                      </a:lnTo>
                      <a:lnTo>
                        <a:pt x="1422288" y="120444"/>
                      </a:lnTo>
                      <a:lnTo>
                        <a:pt x="1411764" y="138680"/>
                      </a:lnTo>
                      <a:lnTo>
                        <a:pt x="1411043" y="137671"/>
                      </a:lnTo>
                      <a:lnTo>
                        <a:pt x="1402033" y="152375"/>
                      </a:lnTo>
                      <a:lnTo>
                        <a:pt x="1390357" y="155114"/>
                      </a:lnTo>
                      <a:lnTo>
                        <a:pt x="1381058" y="157853"/>
                      </a:lnTo>
                      <a:lnTo>
                        <a:pt x="1373922" y="158069"/>
                      </a:lnTo>
                      <a:lnTo>
                        <a:pt x="1359723" y="156195"/>
                      </a:lnTo>
                      <a:lnTo>
                        <a:pt x="1342856" y="147330"/>
                      </a:lnTo>
                      <a:lnTo>
                        <a:pt x="1333198" y="140338"/>
                      </a:lnTo>
                      <a:lnTo>
                        <a:pt x="1325990" y="138248"/>
                      </a:lnTo>
                      <a:lnTo>
                        <a:pt x="1323683" y="138320"/>
                      </a:lnTo>
                      <a:lnTo>
                        <a:pt x="1333991" y="95072"/>
                      </a:lnTo>
                      <a:lnTo>
                        <a:pt x="1340189" y="68331"/>
                      </a:lnTo>
                      <a:lnTo>
                        <a:pt x="1339757" y="56510"/>
                      </a:lnTo>
                      <a:lnTo>
                        <a:pt x="1341342" y="32580"/>
                      </a:lnTo>
                      <a:lnTo>
                        <a:pt x="1315034" y="26165"/>
                      </a:lnTo>
                      <a:lnTo>
                        <a:pt x="1312727" y="26237"/>
                      </a:lnTo>
                      <a:lnTo>
                        <a:pt x="1286274" y="12902"/>
                      </a:lnTo>
                      <a:lnTo>
                        <a:pt x="1279066" y="10812"/>
                      </a:lnTo>
                      <a:lnTo>
                        <a:pt x="1271858" y="8722"/>
                      </a:lnTo>
                      <a:lnTo>
                        <a:pt x="1265804" y="5334"/>
                      </a:lnTo>
                      <a:lnTo>
                        <a:pt x="1269192" y="1730"/>
                      </a:lnTo>
                      <a:lnTo>
                        <a:pt x="1266525" y="0"/>
                      </a:lnTo>
                      <a:cubicBezTo>
                        <a:pt x="1234521" y="55717"/>
                        <a:pt x="1140962" y="140122"/>
                        <a:pt x="1065063" y="147402"/>
                      </a:cubicBezTo>
                      <a:cubicBezTo>
                        <a:pt x="1023834" y="149780"/>
                        <a:pt x="1017203" y="166431"/>
                        <a:pt x="1016194" y="184090"/>
                      </a:cubicBezTo>
                      <a:cubicBezTo>
                        <a:pt x="1014319" y="214796"/>
                        <a:pt x="970279" y="243844"/>
                        <a:pt x="941087" y="253791"/>
                      </a:cubicBezTo>
                      <a:cubicBezTo>
                        <a:pt x="929699" y="257683"/>
                        <a:pt x="915139" y="261215"/>
                        <a:pt x="903678" y="254295"/>
                      </a:cubicBezTo>
                      <a:cubicBezTo>
                        <a:pt x="897191" y="250331"/>
                        <a:pt x="893515" y="244276"/>
                        <a:pt x="891280" y="237573"/>
                      </a:cubicBezTo>
                      <a:cubicBezTo>
                        <a:pt x="889190" y="237933"/>
                        <a:pt x="887100" y="238150"/>
                        <a:pt x="885154" y="238366"/>
                      </a:cubicBezTo>
                      <a:cubicBezTo>
                        <a:pt x="882127" y="255448"/>
                        <a:pt x="870738" y="274261"/>
                        <a:pt x="845871" y="275126"/>
                      </a:cubicBezTo>
                      <a:lnTo>
                        <a:pt x="841546" y="275270"/>
                      </a:lnTo>
                      <a:cubicBezTo>
                        <a:pt x="812498" y="276351"/>
                        <a:pt x="789721" y="277216"/>
                        <a:pt x="753537" y="246006"/>
                      </a:cubicBezTo>
                      <a:cubicBezTo>
                        <a:pt x="731841" y="227266"/>
                        <a:pt x="700631" y="216021"/>
                        <a:pt x="681026" y="219769"/>
                      </a:cubicBezTo>
                      <a:cubicBezTo>
                        <a:pt x="673746" y="221139"/>
                        <a:pt x="668844" y="224382"/>
                        <a:pt x="666105" y="229572"/>
                      </a:cubicBezTo>
                      <a:cubicBezTo>
                        <a:pt x="650464" y="259269"/>
                        <a:pt x="635688" y="284136"/>
                        <a:pt x="613271" y="287307"/>
                      </a:cubicBezTo>
                      <a:cubicBezTo>
                        <a:pt x="594531" y="289902"/>
                        <a:pt x="575213" y="283343"/>
                        <a:pt x="564041" y="270585"/>
                      </a:cubicBezTo>
                      <a:cubicBezTo>
                        <a:pt x="561807" y="269143"/>
                        <a:pt x="551932" y="268855"/>
                        <a:pt x="543066" y="270081"/>
                      </a:cubicBezTo>
                      <a:cubicBezTo>
                        <a:pt x="537877" y="275054"/>
                        <a:pt x="528939" y="285217"/>
                        <a:pt x="527065" y="294660"/>
                      </a:cubicBezTo>
                      <a:cubicBezTo>
                        <a:pt x="524758" y="305976"/>
                        <a:pt x="516685" y="314265"/>
                        <a:pt x="505513" y="316716"/>
                      </a:cubicBezTo>
                      <a:cubicBezTo>
                        <a:pt x="492395" y="319671"/>
                        <a:pt x="477619" y="313977"/>
                        <a:pt x="469546" y="303093"/>
                      </a:cubicBezTo>
                      <a:cubicBezTo>
                        <a:pt x="464572" y="296389"/>
                        <a:pt x="460896" y="295957"/>
                        <a:pt x="440786" y="296029"/>
                      </a:cubicBezTo>
                      <a:lnTo>
                        <a:pt x="435236" y="296029"/>
                      </a:lnTo>
                      <a:cubicBezTo>
                        <a:pt x="432137" y="296029"/>
                        <a:pt x="428676" y="295813"/>
                        <a:pt x="425001" y="295669"/>
                      </a:cubicBezTo>
                      <a:cubicBezTo>
                        <a:pt x="400206" y="294371"/>
                        <a:pt x="372022" y="292858"/>
                        <a:pt x="358904" y="335745"/>
                      </a:cubicBezTo>
                      <a:cubicBezTo>
                        <a:pt x="352561" y="353260"/>
                        <a:pt x="340596" y="365658"/>
                        <a:pt x="325027" y="371424"/>
                      </a:cubicBezTo>
                      <a:cubicBezTo>
                        <a:pt x="310035" y="376974"/>
                        <a:pt x="292952" y="375749"/>
                        <a:pt x="279401" y="368108"/>
                      </a:cubicBezTo>
                      <a:cubicBezTo>
                        <a:pt x="275004" y="365658"/>
                        <a:pt x="270102" y="362198"/>
                        <a:pt x="264480" y="358305"/>
                      </a:cubicBezTo>
                      <a:cubicBezTo>
                        <a:pt x="241992" y="342520"/>
                        <a:pt x="222098" y="330195"/>
                        <a:pt x="207610" y="338988"/>
                      </a:cubicBezTo>
                      <a:cubicBezTo>
                        <a:pt x="207538" y="339132"/>
                        <a:pt x="207394" y="339277"/>
                        <a:pt x="207322" y="339421"/>
                      </a:cubicBezTo>
                      <a:lnTo>
                        <a:pt x="207177" y="339277"/>
                      </a:lnTo>
                      <a:cubicBezTo>
                        <a:pt x="206457" y="339709"/>
                        <a:pt x="205736" y="340214"/>
                        <a:pt x="205087" y="340790"/>
                      </a:cubicBezTo>
                      <a:cubicBezTo>
                        <a:pt x="192329" y="351386"/>
                        <a:pt x="176328" y="354701"/>
                        <a:pt x="160110" y="350160"/>
                      </a:cubicBezTo>
                      <a:cubicBezTo>
                        <a:pt x="138774" y="344250"/>
                        <a:pt x="118665" y="325221"/>
                        <a:pt x="111240" y="304030"/>
                      </a:cubicBezTo>
                      <a:cubicBezTo>
                        <a:pt x="101293" y="275775"/>
                        <a:pt x="84643" y="245285"/>
                        <a:pt x="69867" y="240744"/>
                      </a:cubicBezTo>
                      <a:cubicBezTo>
                        <a:pt x="67200" y="239952"/>
                        <a:pt x="63380" y="239519"/>
                        <a:pt x="57830" y="243700"/>
                      </a:cubicBezTo>
                      <a:cubicBezTo>
                        <a:pt x="49829" y="249178"/>
                        <a:pt x="48171" y="266693"/>
                        <a:pt x="46585" y="283559"/>
                      </a:cubicBezTo>
                      <a:cubicBezTo>
                        <a:pt x="45648" y="293650"/>
                        <a:pt x="44639" y="304102"/>
                        <a:pt x="42405" y="314193"/>
                      </a:cubicBezTo>
                      <a:cubicBezTo>
                        <a:pt x="35917" y="343890"/>
                        <a:pt x="11771" y="492012"/>
                        <a:pt x="7446" y="526970"/>
                      </a:cubicBezTo>
                      <a:cubicBezTo>
                        <a:pt x="6437" y="534971"/>
                        <a:pt x="5068" y="542684"/>
                        <a:pt x="3770" y="550180"/>
                      </a:cubicBezTo>
                      <a:cubicBezTo>
                        <a:pt x="-1708" y="581102"/>
                        <a:pt x="-1924" y="591914"/>
                        <a:pt x="7879" y="594869"/>
                      </a:cubicBezTo>
                      <a:cubicBezTo>
                        <a:pt x="39233" y="604456"/>
                        <a:pt x="69795" y="640928"/>
                        <a:pt x="87959" y="671850"/>
                      </a:cubicBezTo>
                      <a:lnTo>
                        <a:pt x="90770" y="676679"/>
                      </a:lnTo>
                      <a:cubicBezTo>
                        <a:pt x="109150" y="707745"/>
                        <a:pt x="152181" y="780617"/>
                        <a:pt x="138847" y="826459"/>
                      </a:cubicBezTo>
                      <a:cubicBezTo>
                        <a:pt x="134810" y="840371"/>
                        <a:pt x="126161" y="850750"/>
                        <a:pt x="113114" y="857381"/>
                      </a:cubicBezTo>
                      <a:cubicBezTo>
                        <a:pt x="107781" y="860048"/>
                        <a:pt x="106916" y="862859"/>
                        <a:pt x="106699" y="864733"/>
                      </a:cubicBezTo>
                      <a:cubicBezTo>
                        <a:pt x="106267" y="868770"/>
                        <a:pt x="108789" y="872734"/>
                        <a:pt x="109799" y="873527"/>
                      </a:cubicBezTo>
                      <a:cubicBezTo>
                        <a:pt x="118520" y="877924"/>
                        <a:pt x="124863" y="878789"/>
                        <a:pt x="132359" y="869923"/>
                      </a:cubicBezTo>
                      <a:cubicBezTo>
                        <a:pt x="143748" y="856372"/>
                        <a:pt x="172724" y="825450"/>
                        <a:pt x="195861" y="830784"/>
                      </a:cubicBezTo>
                      <a:cubicBezTo>
                        <a:pt x="202636" y="832298"/>
                        <a:pt x="211430" y="837343"/>
                        <a:pt x="215322" y="852408"/>
                      </a:cubicBezTo>
                      <a:lnTo>
                        <a:pt x="217052" y="859472"/>
                      </a:lnTo>
                      <a:cubicBezTo>
                        <a:pt x="221305" y="876554"/>
                        <a:pt x="225269" y="892700"/>
                        <a:pt x="234640" y="898250"/>
                      </a:cubicBezTo>
                      <a:cubicBezTo>
                        <a:pt x="240334" y="901638"/>
                        <a:pt x="249272" y="901782"/>
                        <a:pt x="261165" y="898610"/>
                      </a:cubicBezTo>
                      <a:lnTo>
                        <a:pt x="267220" y="897025"/>
                      </a:lnTo>
                      <a:lnTo>
                        <a:pt x="271904" y="901133"/>
                      </a:lnTo>
                      <a:cubicBezTo>
                        <a:pt x="280698" y="908774"/>
                        <a:pt x="282716" y="915693"/>
                        <a:pt x="284158" y="920739"/>
                      </a:cubicBezTo>
                      <a:cubicBezTo>
                        <a:pt x="285455" y="925136"/>
                        <a:pt x="286320" y="928091"/>
                        <a:pt x="294105" y="934074"/>
                      </a:cubicBezTo>
                      <a:cubicBezTo>
                        <a:pt x="305061" y="942507"/>
                        <a:pt x="310683" y="951445"/>
                        <a:pt x="315224" y="958580"/>
                      </a:cubicBezTo>
                      <a:cubicBezTo>
                        <a:pt x="319693" y="965572"/>
                        <a:pt x="321783" y="968744"/>
                        <a:pt x="326108" y="970185"/>
                      </a:cubicBezTo>
                      <a:cubicBezTo>
                        <a:pt x="347804" y="977321"/>
                        <a:pt x="354724" y="1004423"/>
                        <a:pt x="355660" y="1022731"/>
                      </a:cubicBezTo>
                      <a:cubicBezTo>
                        <a:pt x="360706" y="1019920"/>
                        <a:pt x="368130" y="1013433"/>
                        <a:pt x="372671" y="1003486"/>
                      </a:cubicBezTo>
                      <a:cubicBezTo>
                        <a:pt x="383988" y="978691"/>
                        <a:pt x="397322" y="976384"/>
                        <a:pt x="404170" y="977177"/>
                      </a:cubicBezTo>
                      <a:cubicBezTo>
                        <a:pt x="408999" y="977753"/>
                        <a:pt x="420676" y="981141"/>
                        <a:pt x="424640" y="1000891"/>
                      </a:cubicBezTo>
                      <a:cubicBezTo>
                        <a:pt x="427668" y="1015956"/>
                        <a:pt x="447850" y="1035705"/>
                        <a:pt x="462554" y="1050121"/>
                      </a:cubicBezTo>
                      <a:lnTo>
                        <a:pt x="465870" y="1053364"/>
                      </a:lnTo>
                      <a:cubicBezTo>
                        <a:pt x="487926" y="1074988"/>
                        <a:pt x="512361" y="1123137"/>
                        <a:pt x="494557" y="1157879"/>
                      </a:cubicBezTo>
                      <a:cubicBezTo>
                        <a:pt x="486268" y="1174169"/>
                        <a:pt x="485042" y="1194712"/>
                        <a:pt x="491818" y="1205596"/>
                      </a:cubicBezTo>
                      <a:cubicBezTo>
                        <a:pt x="494773" y="1210425"/>
                        <a:pt x="498882" y="1212659"/>
                        <a:pt x="504720" y="1212659"/>
                      </a:cubicBezTo>
                      <a:cubicBezTo>
                        <a:pt x="504792" y="1212659"/>
                        <a:pt x="504864" y="1212659"/>
                        <a:pt x="504864" y="1212659"/>
                      </a:cubicBezTo>
                      <a:cubicBezTo>
                        <a:pt x="510559" y="1212587"/>
                        <a:pt x="516397" y="1212299"/>
                        <a:pt x="522163" y="1212011"/>
                      </a:cubicBezTo>
                      <a:cubicBezTo>
                        <a:pt x="549337" y="1210569"/>
                        <a:pt x="583070" y="1208839"/>
                        <a:pt x="587251" y="1240482"/>
                      </a:cubicBezTo>
                      <a:cubicBezTo>
                        <a:pt x="588115" y="1247257"/>
                        <a:pt x="588044" y="1254537"/>
                        <a:pt x="587899" y="1262322"/>
                      </a:cubicBezTo>
                      <a:cubicBezTo>
                        <a:pt x="587395" y="1293532"/>
                        <a:pt x="590278" y="1303479"/>
                        <a:pt x="609163" y="1305065"/>
                      </a:cubicBezTo>
                      <a:cubicBezTo>
                        <a:pt x="640085" y="1307588"/>
                        <a:pt x="652915" y="1294830"/>
                        <a:pt x="666538" y="1281207"/>
                      </a:cubicBezTo>
                      <a:cubicBezTo>
                        <a:pt x="669133" y="1278612"/>
                        <a:pt x="671583" y="1276161"/>
                        <a:pt x="674178" y="1273855"/>
                      </a:cubicBezTo>
                      <a:cubicBezTo>
                        <a:pt x="693423" y="1256339"/>
                        <a:pt x="711082" y="1249780"/>
                        <a:pt x="741788" y="1248699"/>
                      </a:cubicBezTo>
                      <a:cubicBezTo>
                        <a:pt x="750005" y="1248411"/>
                        <a:pt x="757934" y="1249204"/>
                        <a:pt x="765142" y="1250933"/>
                      </a:cubicBezTo>
                      <a:cubicBezTo>
                        <a:pt x="778189" y="1245455"/>
                        <a:pt x="786694" y="1242933"/>
                        <a:pt x="799236" y="1242068"/>
                      </a:cubicBezTo>
                      <a:cubicBezTo>
                        <a:pt x="803416" y="1241779"/>
                        <a:pt x="818769" y="1232842"/>
                        <a:pt x="825184" y="1217633"/>
                      </a:cubicBezTo>
                      <a:cubicBezTo>
                        <a:pt x="830446" y="1205235"/>
                        <a:pt x="827707" y="1192549"/>
                        <a:pt x="817111" y="1179791"/>
                      </a:cubicBezTo>
                      <a:cubicBezTo>
                        <a:pt x="805722" y="1167250"/>
                        <a:pt x="804857" y="1145337"/>
                        <a:pt x="810120" y="1130417"/>
                      </a:cubicBezTo>
                      <a:cubicBezTo>
                        <a:pt x="814012" y="1119389"/>
                        <a:pt x="821003" y="1112469"/>
                        <a:pt x="829869" y="1111100"/>
                      </a:cubicBezTo>
                      <a:cubicBezTo>
                        <a:pt x="840321" y="1109442"/>
                        <a:pt x="867134" y="1108865"/>
                        <a:pt x="888397" y="1140652"/>
                      </a:cubicBezTo>
                      <a:cubicBezTo>
                        <a:pt x="898560" y="1155933"/>
                        <a:pt x="902741" y="1162204"/>
                        <a:pt x="947070" y="1145410"/>
                      </a:cubicBezTo>
                      <a:cubicBezTo>
                        <a:pt x="982677" y="1131931"/>
                        <a:pt x="1016050" y="1140580"/>
                        <a:pt x="1029961" y="1166889"/>
                      </a:cubicBezTo>
                      <a:cubicBezTo>
                        <a:pt x="1037313" y="1180800"/>
                        <a:pt x="1060450" y="1211362"/>
                        <a:pt x="1084885" y="1216984"/>
                      </a:cubicBezTo>
                      <a:cubicBezTo>
                        <a:pt x="1093751" y="1219074"/>
                        <a:pt x="1101824" y="1217344"/>
                        <a:pt x="1109392" y="1211794"/>
                      </a:cubicBezTo>
                      <a:cubicBezTo>
                        <a:pt x="1149900" y="1182314"/>
                        <a:pt x="1201581" y="1195288"/>
                        <a:pt x="1244180" y="1245744"/>
                      </a:cubicBezTo>
                      <a:cubicBezTo>
                        <a:pt x="1274958" y="1282144"/>
                        <a:pt x="1304222" y="1316237"/>
                        <a:pt x="1349632" y="1314940"/>
                      </a:cubicBezTo>
                      <a:cubicBezTo>
                        <a:pt x="1365345" y="1314363"/>
                        <a:pt x="1382572" y="1313498"/>
                        <a:pt x="1387833" y="1309606"/>
                      </a:cubicBezTo>
                      <a:cubicBezTo>
                        <a:pt x="1389708" y="1308236"/>
                        <a:pt x="1407007" y="1295767"/>
                        <a:pt x="1421278" y="1301965"/>
                      </a:cubicBezTo>
                      <a:cubicBezTo>
                        <a:pt x="1425243" y="1303695"/>
                        <a:pt x="1432018" y="1308236"/>
                        <a:pt x="1433172" y="1319625"/>
                      </a:cubicBezTo>
                      <a:cubicBezTo>
                        <a:pt x="1434325" y="1330581"/>
                        <a:pt x="1431009" y="1337933"/>
                        <a:pt x="1428558" y="1343339"/>
                      </a:cubicBezTo>
                      <a:cubicBezTo>
                        <a:pt x="1426684" y="1347520"/>
                        <a:pt x="1425531" y="1350042"/>
                        <a:pt x="1426035" y="1354295"/>
                      </a:cubicBezTo>
                      <a:cubicBezTo>
                        <a:pt x="1426324" y="1357034"/>
                        <a:pt x="1426540" y="1359340"/>
                        <a:pt x="1426756" y="1361431"/>
                      </a:cubicBezTo>
                      <a:cubicBezTo>
                        <a:pt x="1426901" y="1362656"/>
                        <a:pt x="1426972" y="1363954"/>
                        <a:pt x="1427117" y="1365035"/>
                      </a:cubicBezTo>
                      <a:cubicBezTo>
                        <a:pt x="1432378" y="1367485"/>
                        <a:pt x="1435766" y="1372459"/>
                        <a:pt x="1436054" y="1378369"/>
                      </a:cubicBezTo>
                      <a:cubicBezTo>
                        <a:pt x="1436559" y="1388965"/>
                        <a:pt x="1427189" y="1399056"/>
                        <a:pt x="1412268" y="1404102"/>
                      </a:cubicBezTo>
                      <a:cubicBezTo>
                        <a:pt x="1405565" y="1406408"/>
                        <a:pt x="1394537" y="1412030"/>
                        <a:pt x="1396267" y="1424428"/>
                      </a:cubicBezTo>
                      <a:cubicBezTo>
                        <a:pt x="1396627" y="1427167"/>
                        <a:pt x="1400880" y="1451097"/>
                        <a:pt x="1428991" y="1451746"/>
                      </a:cubicBezTo>
                      <a:cubicBezTo>
                        <a:pt x="1454146" y="1452322"/>
                        <a:pt x="1475482" y="1470487"/>
                        <a:pt x="1482762" y="1487281"/>
                      </a:cubicBezTo>
                      <a:cubicBezTo>
                        <a:pt x="1488168" y="1499823"/>
                        <a:pt x="1486726" y="1512148"/>
                        <a:pt x="1478653" y="1521086"/>
                      </a:cubicBezTo>
                      <a:cubicBezTo>
                        <a:pt x="1460705" y="1540980"/>
                        <a:pt x="1441677" y="1568730"/>
                        <a:pt x="1441028" y="1576082"/>
                      </a:cubicBezTo>
                      <a:cubicBezTo>
                        <a:pt x="1441028" y="1577884"/>
                        <a:pt x="1440956" y="1579830"/>
                        <a:pt x="1440812" y="1581705"/>
                      </a:cubicBezTo>
                      <a:cubicBezTo>
                        <a:pt x="1440740" y="1583074"/>
                        <a:pt x="1440668" y="1584948"/>
                        <a:pt x="1440668" y="1586390"/>
                      </a:cubicBezTo>
                      <a:cubicBezTo>
                        <a:pt x="1441172" y="1586390"/>
                        <a:pt x="1441749" y="1586390"/>
                        <a:pt x="1442470" y="1586390"/>
                      </a:cubicBezTo>
                      <a:cubicBezTo>
                        <a:pt x="1450759" y="1586101"/>
                        <a:pt x="1465319" y="1581921"/>
                        <a:pt x="1479446" y="1577812"/>
                      </a:cubicBezTo>
                      <a:cubicBezTo>
                        <a:pt x="1491267" y="1574425"/>
                        <a:pt x="1503520" y="1570893"/>
                        <a:pt x="1514188" y="1569019"/>
                      </a:cubicBezTo>
                      <a:cubicBezTo>
                        <a:pt x="1540929" y="1564261"/>
                        <a:pt x="1565148" y="1572983"/>
                        <a:pt x="1575888" y="1591291"/>
                      </a:cubicBezTo>
                      <a:cubicBezTo>
                        <a:pt x="1578987" y="1596625"/>
                        <a:pt x="1586195" y="1601310"/>
                        <a:pt x="1590520" y="1601094"/>
                      </a:cubicBezTo>
                      <a:cubicBezTo>
                        <a:pt x="1593043" y="1600950"/>
                        <a:pt x="1595277" y="1598499"/>
                        <a:pt x="1597223" y="1593958"/>
                      </a:cubicBezTo>
                      <a:cubicBezTo>
                        <a:pt x="1606377" y="1573920"/>
                        <a:pt x="1622451" y="1573487"/>
                        <a:pt x="1638020" y="1573055"/>
                      </a:cubicBezTo>
                      <a:cubicBezTo>
                        <a:pt x="1641047" y="1572983"/>
                        <a:pt x="1644363" y="1572839"/>
                        <a:pt x="1647967" y="1572623"/>
                      </a:cubicBezTo>
                      <a:cubicBezTo>
                        <a:pt x="1651427" y="1572406"/>
                        <a:pt x="1655463" y="1572406"/>
                        <a:pt x="1660004" y="1572406"/>
                      </a:cubicBezTo>
                      <a:cubicBezTo>
                        <a:pt x="1687611" y="1572406"/>
                        <a:pt x="1710964" y="1570460"/>
                        <a:pt x="1717307" y="1546314"/>
                      </a:cubicBezTo>
                      <a:lnTo>
                        <a:pt x="1717523" y="1545521"/>
                      </a:lnTo>
                      <a:cubicBezTo>
                        <a:pt x="1718460" y="1542710"/>
                        <a:pt x="1718965" y="1540619"/>
                        <a:pt x="1719109" y="1539250"/>
                      </a:cubicBezTo>
                      <a:cubicBezTo>
                        <a:pt x="1718172" y="1539106"/>
                        <a:pt x="1716586" y="1539034"/>
                        <a:pt x="1714136" y="1539322"/>
                      </a:cubicBezTo>
                      <a:cubicBezTo>
                        <a:pt x="1704909" y="1540259"/>
                        <a:pt x="1695035" y="1543358"/>
                        <a:pt x="1686386" y="1546025"/>
                      </a:cubicBezTo>
                      <a:cubicBezTo>
                        <a:pt x="1673195" y="1550134"/>
                        <a:pt x="1664401" y="1552801"/>
                        <a:pt x="1657121" y="1548332"/>
                      </a:cubicBezTo>
                      <a:cubicBezTo>
                        <a:pt x="1653589" y="1546170"/>
                        <a:pt x="1651283" y="1542782"/>
                        <a:pt x="1650562" y="1538673"/>
                      </a:cubicBezTo>
                      <a:lnTo>
                        <a:pt x="1650202" y="1536583"/>
                      </a:lnTo>
                      <a:cubicBezTo>
                        <a:pt x="1648328" y="1526924"/>
                        <a:pt x="1644507" y="1506886"/>
                        <a:pt x="1658923" y="1492903"/>
                      </a:cubicBezTo>
                      <a:cubicBezTo>
                        <a:pt x="1664617" y="1487425"/>
                        <a:pt x="1668582" y="1465153"/>
                        <a:pt x="1667284" y="1446124"/>
                      </a:cubicBezTo>
                      <a:cubicBezTo>
                        <a:pt x="1666924" y="1440934"/>
                        <a:pt x="1663248" y="1434447"/>
                        <a:pt x="1658923" y="1426951"/>
                      </a:cubicBezTo>
                      <a:cubicBezTo>
                        <a:pt x="1653445" y="1417292"/>
                        <a:pt x="1647174" y="1406336"/>
                        <a:pt x="1644363" y="1392353"/>
                      </a:cubicBezTo>
                      <a:lnTo>
                        <a:pt x="1644147" y="1391200"/>
                      </a:lnTo>
                      <a:lnTo>
                        <a:pt x="1644147" y="1390046"/>
                      </a:lnTo>
                      <a:cubicBezTo>
                        <a:pt x="1644219" y="1371738"/>
                        <a:pt x="1656833" y="1337212"/>
                        <a:pt x="1686818" y="1336131"/>
                      </a:cubicBezTo>
                      <a:lnTo>
                        <a:pt x="1689268" y="1336059"/>
                      </a:lnTo>
                      <a:cubicBezTo>
                        <a:pt x="1710748" y="1335338"/>
                        <a:pt x="1715001" y="1336059"/>
                        <a:pt x="1733958" y="1349754"/>
                      </a:cubicBezTo>
                      <a:cubicBezTo>
                        <a:pt x="1749671" y="1361142"/>
                        <a:pt x="1763222" y="1368927"/>
                        <a:pt x="1792918" y="1366404"/>
                      </a:cubicBezTo>
                      <a:cubicBezTo>
                        <a:pt x="1830255" y="1363233"/>
                        <a:pt x="1871413" y="1361647"/>
                        <a:pt x="1893757" y="1374045"/>
                      </a:cubicBezTo>
                      <a:cubicBezTo>
                        <a:pt x="1908533" y="1382190"/>
                        <a:pt x="1982270" y="1425437"/>
                        <a:pt x="1984649" y="1474739"/>
                      </a:cubicBezTo>
                      <a:cubicBezTo>
                        <a:pt x="1986595" y="1514311"/>
                        <a:pt x="1991856" y="1683120"/>
                        <a:pt x="1991856" y="1684778"/>
                      </a:cubicBezTo>
                      <a:lnTo>
                        <a:pt x="1991929" y="1688021"/>
                      </a:lnTo>
                      <a:lnTo>
                        <a:pt x="1990415" y="1690833"/>
                      </a:lnTo>
                      <a:cubicBezTo>
                        <a:pt x="1987316" y="1696454"/>
                        <a:pt x="1980252" y="1714402"/>
                        <a:pt x="1987748" y="1721971"/>
                      </a:cubicBezTo>
                      <a:cubicBezTo>
                        <a:pt x="1991713" y="1725935"/>
                        <a:pt x="2000795" y="1726223"/>
                        <a:pt x="2008795" y="1726511"/>
                      </a:cubicBezTo>
                      <a:cubicBezTo>
                        <a:pt x="2018886" y="1726872"/>
                        <a:pt x="2029266" y="1727160"/>
                        <a:pt x="2036113" y="1734585"/>
                      </a:cubicBezTo>
                      <a:cubicBezTo>
                        <a:pt x="2038708" y="1737395"/>
                        <a:pt x="2041736" y="1742441"/>
                        <a:pt x="2041303" y="1750226"/>
                      </a:cubicBezTo>
                      <a:cubicBezTo>
                        <a:pt x="2040150" y="1773002"/>
                        <a:pt x="2026383" y="1808177"/>
                        <a:pt x="2005912" y="1826269"/>
                      </a:cubicBezTo>
                      <a:cubicBezTo>
                        <a:pt x="2005047" y="1827783"/>
                        <a:pt x="2003678" y="1831387"/>
                        <a:pt x="2002813" y="1833549"/>
                      </a:cubicBezTo>
                      <a:cubicBezTo>
                        <a:pt x="2001155" y="1837730"/>
                        <a:pt x="1999641" y="1841405"/>
                        <a:pt x="1997911" y="1844361"/>
                      </a:cubicBezTo>
                      <a:lnTo>
                        <a:pt x="1984865" y="1903322"/>
                      </a:lnTo>
                      <a:lnTo>
                        <a:pt x="1997479" y="1924225"/>
                      </a:lnTo>
                      <a:lnTo>
                        <a:pt x="2014201" y="1930784"/>
                      </a:lnTo>
                      <a:lnTo>
                        <a:pt x="2021409" y="1932874"/>
                      </a:lnTo>
                      <a:lnTo>
                        <a:pt x="2042744" y="1934532"/>
                      </a:lnTo>
                      <a:lnTo>
                        <a:pt x="2085055" y="1925955"/>
                      </a:lnTo>
                      <a:lnTo>
                        <a:pt x="2087290" y="1923504"/>
                      </a:lnTo>
                      <a:lnTo>
                        <a:pt x="2101201" y="1915936"/>
                      </a:lnTo>
                      <a:lnTo>
                        <a:pt x="2112517" y="1901303"/>
                      </a:lnTo>
                      <a:lnTo>
                        <a:pt x="2126645" y="1900799"/>
                      </a:lnTo>
                      <a:lnTo>
                        <a:pt x="2151007" y="1921269"/>
                      </a:lnTo>
                      <a:lnTo>
                        <a:pt x="2153386" y="1923576"/>
                      </a:lnTo>
                      <a:lnTo>
                        <a:pt x="2161315" y="1949741"/>
                      </a:lnTo>
                      <a:lnTo>
                        <a:pt x="2162324" y="1978212"/>
                      </a:lnTo>
                      <a:lnTo>
                        <a:pt x="2165279" y="1992484"/>
                      </a:lnTo>
                      <a:lnTo>
                        <a:pt x="2167946" y="2002142"/>
                      </a:lnTo>
                      <a:lnTo>
                        <a:pt x="2194327" y="2013098"/>
                      </a:lnTo>
                      <a:lnTo>
                        <a:pt x="2210184" y="1993421"/>
                      </a:lnTo>
                      <a:lnTo>
                        <a:pt x="2214365" y="1978860"/>
                      </a:lnTo>
                      <a:lnTo>
                        <a:pt x="2216671" y="1974031"/>
                      </a:lnTo>
                      <a:lnTo>
                        <a:pt x="2208887" y="1955291"/>
                      </a:lnTo>
                      <a:lnTo>
                        <a:pt x="2189498" y="1941596"/>
                      </a:lnTo>
                      <a:lnTo>
                        <a:pt x="2193750" y="1926964"/>
                      </a:lnTo>
                      <a:lnTo>
                        <a:pt x="2195624" y="1912692"/>
                      </a:lnTo>
                      <a:lnTo>
                        <a:pt x="2199661" y="1893591"/>
                      </a:lnTo>
                      <a:lnTo>
                        <a:pt x="2199589" y="1890996"/>
                      </a:lnTo>
                      <a:lnTo>
                        <a:pt x="2201895" y="1888546"/>
                      </a:lnTo>
                      <a:lnTo>
                        <a:pt x="2215806" y="1880977"/>
                      </a:lnTo>
                      <a:lnTo>
                        <a:pt x="2218113" y="1878382"/>
                      </a:lnTo>
                      <a:lnTo>
                        <a:pt x="2255811" y="1874706"/>
                      </a:lnTo>
                      <a:lnTo>
                        <a:pt x="2264964" y="1867210"/>
                      </a:lnTo>
                      <a:lnTo>
                        <a:pt x="2269578" y="1864687"/>
                      </a:lnTo>
                      <a:lnTo>
                        <a:pt x="2280389" y="1835711"/>
                      </a:lnTo>
                      <a:lnTo>
                        <a:pt x="2279236" y="1802339"/>
                      </a:lnTo>
                      <a:lnTo>
                        <a:pt x="2271235" y="1776318"/>
                      </a:lnTo>
                      <a:lnTo>
                        <a:pt x="2268641" y="1769110"/>
                      </a:lnTo>
                      <a:lnTo>
                        <a:pt x="2241683" y="1741576"/>
                      </a:lnTo>
                      <a:lnTo>
                        <a:pt x="2259703" y="1714546"/>
                      </a:lnTo>
                      <a:lnTo>
                        <a:pt x="2268857" y="1707050"/>
                      </a:lnTo>
                      <a:lnTo>
                        <a:pt x="2301148" y="1682255"/>
                      </a:lnTo>
                      <a:lnTo>
                        <a:pt x="2305545" y="1672452"/>
                      </a:lnTo>
                      <a:lnTo>
                        <a:pt x="2316573" y="1650540"/>
                      </a:lnTo>
                      <a:lnTo>
                        <a:pt x="2356145" y="1630214"/>
                      </a:lnTo>
                      <a:lnTo>
                        <a:pt x="2384255" y="1624303"/>
                      </a:lnTo>
                      <a:lnTo>
                        <a:pt x="2431107" y="1610825"/>
                      </a:lnTo>
                      <a:lnTo>
                        <a:pt x="2465416" y="1578605"/>
                      </a:lnTo>
                      <a:lnTo>
                        <a:pt x="2455037" y="1552512"/>
                      </a:lnTo>
                      <a:lnTo>
                        <a:pt x="2458857" y="1523969"/>
                      </a:lnTo>
                      <a:lnTo>
                        <a:pt x="2471904" y="1492254"/>
                      </a:lnTo>
                      <a:lnTo>
                        <a:pt x="2478679" y="1484830"/>
                      </a:lnTo>
                      <a:lnTo>
                        <a:pt x="2489996" y="1470198"/>
                      </a:lnTo>
                      <a:lnTo>
                        <a:pt x="2503763" y="1460035"/>
                      </a:lnTo>
                      <a:lnTo>
                        <a:pt x="2512989" y="1452611"/>
                      </a:lnTo>
                      <a:lnTo>
                        <a:pt x="2534324" y="1454197"/>
                      </a:lnTo>
                      <a:lnTo>
                        <a:pt x="2541460" y="1456359"/>
                      </a:lnTo>
                      <a:lnTo>
                        <a:pt x="2555732" y="1460540"/>
                      </a:lnTo>
                      <a:lnTo>
                        <a:pt x="2581897" y="1464576"/>
                      </a:lnTo>
                      <a:lnTo>
                        <a:pt x="2631198" y="1453260"/>
                      </a:lnTo>
                      <a:lnTo>
                        <a:pt x="2640280" y="1443241"/>
                      </a:lnTo>
                      <a:lnTo>
                        <a:pt x="2653831" y="1426158"/>
                      </a:lnTo>
                      <a:lnTo>
                        <a:pt x="2647705" y="1382334"/>
                      </a:ln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04" name="Vrije vorm: vorm 103">
                  <a:extLst>
                    <a:ext uri="{FF2B5EF4-FFF2-40B4-BE49-F238E27FC236}">
                      <a16:creationId xmlns:a16="http://schemas.microsoft.com/office/drawing/2014/main" id="{E371159A-40A2-EDB2-D981-46D4797AF347}"/>
                    </a:ext>
                  </a:extLst>
                </p:cNvPr>
                <p:cNvSpPr/>
                <p:nvPr/>
              </p:nvSpPr>
              <p:spPr>
                <a:xfrm>
                  <a:off x="3042441" y="1639015"/>
                  <a:ext cx="1712963" cy="1821714"/>
                </a:xfrm>
                <a:custGeom>
                  <a:avLst/>
                  <a:gdLst>
                    <a:gd name="connsiteX0" fmla="*/ 73179 w 1833279"/>
                    <a:gd name="connsiteY0" fmla="*/ 475794 h 1949668"/>
                    <a:gd name="connsiteX1" fmla="*/ 64602 w 1833279"/>
                    <a:gd name="connsiteY1" fmla="*/ 488841 h 1949668"/>
                    <a:gd name="connsiteX2" fmla="*/ 78946 w 1833279"/>
                    <a:gd name="connsiteY2" fmla="*/ 562001 h 1949668"/>
                    <a:gd name="connsiteX3" fmla="*/ 103669 w 1833279"/>
                    <a:gd name="connsiteY3" fmla="*/ 733477 h 1949668"/>
                    <a:gd name="connsiteX4" fmla="*/ 78009 w 1833279"/>
                    <a:gd name="connsiteY4" fmla="*/ 777229 h 1949668"/>
                    <a:gd name="connsiteX5" fmla="*/ 39951 w 1833279"/>
                    <a:gd name="connsiteY5" fmla="*/ 821342 h 1949668"/>
                    <a:gd name="connsiteX6" fmla="*/ 91 w 1833279"/>
                    <a:gd name="connsiteY6" fmla="*/ 848299 h 1949668"/>
                    <a:gd name="connsiteX7" fmla="*/ 6578 w 1833279"/>
                    <a:gd name="connsiteY7" fmla="*/ 859400 h 1949668"/>
                    <a:gd name="connsiteX8" fmla="*/ 46077 w 1833279"/>
                    <a:gd name="connsiteY8" fmla="*/ 880663 h 1949668"/>
                    <a:gd name="connsiteX9" fmla="*/ 103452 w 1833279"/>
                    <a:gd name="connsiteY9" fmla="*/ 920595 h 1949668"/>
                    <a:gd name="connsiteX10" fmla="*/ 111958 w 1833279"/>
                    <a:gd name="connsiteY10" fmla="*/ 934939 h 1949668"/>
                    <a:gd name="connsiteX11" fmla="*/ 150881 w 1833279"/>
                    <a:gd name="connsiteY11" fmla="*/ 970473 h 1949668"/>
                    <a:gd name="connsiteX12" fmla="*/ 153475 w 1833279"/>
                    <a:gd name="connsiteY12" fmla="*/ 970473 h 1949668"/>
                    <a:gd name="connsiteX13" fmla="*/ 194344 w 1833279"/>
                    <a:gd name="connsiteY13" fmla="*/ 981069 h 1949668"/>
                    <a:gd name="connsiteX14" fmla="*/ 200399 w 1833279"/>
                    <a:gd name="connsiteY14" fmla="*/ 1004639 h 1949668"/>
                    <a:gd name="connsiteX15" fmla="*/ 174739 w 1833279"/>
                    <a:gd name="connsiteY15" fmla="*/ 1035921 h 1949668"/>
                    <a:gd name="connsiteX16" fmla="*/ 172216 w 1833279"/>
                    <a:gd name="connsiteY16" fmla="*/ 1036930 h 1949668"/>
                    <a:gd name="connsiteX17" fmla="*/ 184469 w 1833279"/>
                    <a:gd name="connsiteY17" fmla="*/ 1064969 h 1949668"/>
                    <a:gd name="connsiteX18" fmla="*/ 208472 w 1833279"/>
                    <a:gd name="connsiteY18" fmla="*/ 1146274 h 1949668"/>
                    <a:gd name="connsiteX19" fmla="*/ 171856 w 1833279"/>
                    <a:gd name="connsiteY19" fmla="*/ 1207542 h 1949668"/>
                    <a:gd name="connsiteX20" fmla="*/ 172072 w 1833279"/>
                    <a:gd name="connsiteY20" fmla="*/ 1211434 h 1949668"/>
                    <a:gd name="connsiteX21" fmla="*/ 179208 w 1833279"/>
                    <a:gd name="connsiteY21" fmla="*/ 1267872 h 1949668"/>
                    <a:gd name="connsiteX22" fmla="*/ 196507 w 1833279"/>
                    <a:gd name="connsiteY22" fmla="*/ 1273134 h 1949668"/>
                    <a:gd name="connsiteX23" fmla="*/ 208183 w 1833279"/>
                    <a:gd name="connsiteY23" fmla="*/ 1272990 h 1949668"/>
                    <a:gd name="connsiteX24" fmla="*/ 231177 w 1833279"/>
                    <a:gd name="connsiteY24" fmla="*/ 1298001 h 1949668"/>
                    <a:gd name="connsiteX25" fmla="*/ 210634 w 1833279"/>
                    <a:gd name="connsiteY25" fmla="*/ 1357971 h 1949668"/>
                    <a:gd name="connsiteX26" fmla="*/ 204003 w 1833279"/>
                    <a:gd name="connsiteY26" fmla="*/ 1363449 h 1949668"/>
                    <a:gd name="connsiteX27" fmla="*/ 166954 w 1833279"/>
                    <a:gd name="connsiteY27" fmla="*/ 1424284 h 1949668"/>
                    <a:gd name="connsiteX28" fmla="*/ 215752 w 1833279"/>
                    <a:gd name="connsiteY28" fmla="*/ 1424284 h 1949668"/>
                    <a:gd name="connsiteX29" fmla="*/ 216977 w 1833279"/>
                    <a:gd name="connsiteY29" fmla="*/ 1424212 h 1949668"/>
                    <a:gd name="connsiteX30" fmla="*/ 218202 w 1833279"/>
                    <a:gd name="connsiteY30" fmla="*/ 1424428 h 1949668"/>
                    <a:gd name="connsiteX31" fmla="*/ 255395 w 1833279"/>
                    <a:gd name="connsiteY31" fmla="*/ 1460179 h 1949668"/>
                    <a:gd name="connsiteX32" fmla="*/ 258350 w 1833279"/>
                    <a:gd name="connsiteY32" fmla="*/ 1545305 h 1949668"/>
                    <a:gd name="connsiteX33" fmla="*/ 258423 w 1833279"/>
                    <a:gd name="connsiteY33" fmla="*/ 1546314 h 1949668"/>
                    <a:gd name="connsiteX34" fmla="*/ 258278 w 1833279"/>
                    <a:gd name="connsiteY34" fmla="*/ 1547323 h 1949668"/>
                    <a:gd name="connsiteX35" fmla="*/ 271901 w 1833279"/>
                    <a:gd name="connsiteY35" fmla="*/ 1560153 h 1949668"/>
                    <a:gd name="connsiteX36" fmla="*/ 337782 w 1833279"/>
                    <a:gd name="connsiteY36" fmla="*/ 1682543 h 1949668"/>
                    <a:gd name="connsiteX37" fmla="*/ 345566 w 1833279"/>
                    <a:gd name="connsiteY37" fmla="*/ 1734152 h 1949668"/>
                    <a:gd name="connsiteX38" fmla="*/ 342467 w 1833279"/>
                    <a:gd name="connsiteY38" fmla="*/ 1754839 h 1949668"/>
                    <a:gd name="connsiteX39" fmla="*/ 313996 w 1833279"/>
                    <a:gd name="connsiteY39" fmla="*/ 1770408 h 1949668"/>
                    <a:gd name="connsiteX40" fmla="*/ 257125 w 1833279"/>
                    <a:gd name="connsiteY40" fmla="*/ 1827711 h 1949668"/>
                    <a:gd name="connsiteX41" fmla="*/ 285236 w 1833279"/>
                    <a:gd name="connsiteY41" fmla="*/ 1834630 h 1949668"/>
                    <a:gd name="connsiteX42" fmla="*/ 328267 w 1833279"/>
                    <a:gd name="connsiteY42" fmla="*/ 1845082 h 1949668"/>
                    <a:gd name="connsiteX43" fmla="*/ 337638 w 1833279"/>
                    <a:gd name="connsiteY43" fmla="*/ 1840253 h 1949668"/>
                    <a:gd name="connsiteX44" fmla="*/ 386435 w 1833279"/>
                    <a:gd name="connsiteY44" fmla="*/ 1827927 h 1949668"/>
                    <a:gd name="connsiteX45" fmla="*/ 394580 w 1833279"/>
                    <a:gd name="connsiteY45" fmla="*/ 1828504 h 1949668"/>
                    <a:gd name="connsiteX46" fmla="*/ 396887 w 1833279"/>
                    <a:gd name="connsiteY46" fmla="*/ 1836360 h 1949668"/>
                    <a:gd name="connsiteX47" fmla="*/ 490013 w 1833279"/>
                    <a:gd name="connsiteY47" fmla="*/ 1923432 h 1949668"/>
                    <a:gd name="connsiteX48" fmla="*/ 491094 w 1833279"/>
                    <a:gd name="connsiteY48" fmla="*/ 1923288 h 1949668"/>
                    <a:gd name="connsiteX49" fmla="*/ 570814 w 1833279"/>
                    <a:gd name="connsiteY49" fmla="*/ 1949092 h 1949668"/>
                    <a:gd name="connsiteX50" fmla="*/ 571030 w 1833279"/>
                    <a:gd name="connsiteY50" fmla="*/ 1949669 h 1949668"/>
                    <a:gd name="connsiteX51" fmla="*/ 592005 w 1833279"/>
                    <a:gd name="connsiteY51" fmla="*/ 1925090 h 1949668"/>
                    <a:gd name="connsiteX52" fmla="*/ 602096 w 1833279"/>
                    <a:gd name="connsiteY52" fmla="*/ 1894528 h 1949668"/>
                    <a:gd name="connsiteX53" fmla="*/ 609520 w 1833279"/>
                    <a:gd name="connsiteY53" fmla="*/ 1878671 h 1949668"/>
                    <a:gd name="connsiteX54" fmla="*/ 655146 w 1833279"/>
                    <a:gd name="connsiteY54" fmla="*/ 1792248 h 1949668"/>
                    <a:gd name="connsiteX55" fmla="*/ 658101 w 1833279"/>
                    <a:gd name="connsiteY55" fmla="*/ 1791743 h 1949668"/>
                    <a:gd name="connsiteX56" fmla="*/ 705962 w 1833279"/>
                    <a:gd name="connsiteY56" fmla="*/ 1791743 h 1949668"/>
                    <a:gd name="connsiteX57" fmla="*/ 712017 w 1833279"/>
                    <a:gd name="connsiteY57" fmla="*/ 1791887 h 1949668"/>
                    <a:gd name="connsiteX58" fmla="*/ 715404 w 1833279"/>
                    <a:gd name="connsiteY58" fmla="*/ 1796861 h 1949668"/>
                    <a:gd name="connsiteX59" fmla="*/ 742938 w 1833279"/>
                    <a:gd name="connsiteY59" fmla="*/ 1818413 h 1949668"/>
                    <a:gd name="connsiteX60" fmla="*/ 763265 w 1833279"/>
                    <a:gd name="connsiteY60" fmla="*/ 1801330 h 1949668"/>
                    <a:gd name="connsiteX61" fmla="*/ 766436 w 1833279"/>
                    <a:gd name="connsiteY61" fmla="*/ 1795275 h 1949668"/>
                    <a:gd name="connsiteX62" fmla="*/ 773284 w 1833279"/>
                    <a:gd name="connsiteY62" fmla="*/ 1794987 h 1949668"/>
                    <a:gd name="connsiteX63" fmla="*/ 802980 w 1833279"/>
                    <a:gd name="connsiteY63" fmla="*/ 1792320 h 1949668"/>
                    <a:gd name="connsiteX64" fmla="*/ 816387 w 1833279"/>
                    <a:gd name="connsiteY64" fmla="*/ 1790878 h 1949668"/>
                    <a:gd name="connsiteX65" fmla="*/ 815955 w 1833279"/>
                    <a:gd name="connsiteY65" fmla="*/ 1804357 h 1949668"/>
                    <a:gd name="connsiteX66" fmla="*/ 825902 w 1833279"/>
                    <a:gd name="connsiteY66" fmla="*/ 1845442 h 1949668"/>
                    <a:gd name="connsiteX67" fmla="*/ 843129 w 1833279"/>
                    <a:gd name="connsiteY67" fmla="*/ 1852073 h 1949668"/>
                    <a:gd name="connsiteX68" fmla="*/ 918235 w 1833279"/>
                    <a:gd name="connsiteY68" fmla="*/ 1872328 h 1949668"/>
                    <a:gd name="connsiteX69" fmla="*/ 920974 w 1833279"/>
                    <a:gd name="connsiteY69" fmla="*/ 1875283 h 1949668"/>
                    <a:gd name="connsiteX70" fmla="*/ 967898 w 1833279"/>
                    <a:gd name="connsiteY70" fmla="*/ 1873625 h 1949668"/>
                    <a:gd name="connsiteX71" fmla="*/ 1033417 w 1833279"/>
                    <a:gd name="connsiteY71" fmla="*/ 1854596 h 1949668"/>
                    <a:gd name="connsiteX72" fmla="*/ 1081638 w 1833279"/>
                    <a:gd name="connsiteY72" fmla="*/ 1906133 h 1949668"/>
                    <a:gd name="connsiteX73" fmla="*/ 1086756 w 1833279"/>
                    <a:gd name="connsiteY73" fmla="*/ 1916152 h 1949668"/>
                    <a:gd name="connsiteX74" fmla="*/ 1119408 w 1833279"/>
                    <a:gd name="connsiteY74" fmla="*/ 1926027 h 1949668"/>
                    <a:gd name="connsiteX75" fmla="*/ 1150978 w 1833279"/>
                    <a:gd name="connsiteY75" fmla="*/ 1919251 h 1949668"/>
                    <a:gd name="connsiteX76" fmla="*/ 1151771 w 1833279"/>
                    <a:gd name="connsiteY76" fmla="*/ 1914134 h 1949668"/>
                    <a:gd name="connsiteX77" fmla="*/ 1120345 w 1833279"/>
                    <a:gd name="connsiteY77" fmla="*/ 1885878 h 1949668"/>
                    <a:gd name="connsiteX78" fmla="*/ 1104343 w 1833279"/>
                    <a:gd name="connsiteY78" fmla="*/ 1861804 h 1949668"/>
                    <a:gd name="connsiteX79" fmla="*/ 1145861 w 1833279"/>
                    <a:gd name="connsiteY79" fmla="*/ 1797510 h 1949668"/>
                    <a:gd name="connsiteX80" fmla="*/ 1252466 w 1833279"/>
                    <a:gd name="connsiteY80" fmla="*/ 1783670 h 1949668"/>
                    <a:gd name="connsiteX81" fmla="*/ 1281658 w 1833279"/>
                    <a:gd name="connsiteY81" fmla="*/ 1783598 h 1949668"/>
                    <a:gd name="connsiteX82" fmla="*/ 1358999 w 1833279"/>
                    <a:gd name="connsiteY82" fmla="*/ 1627331 h 1949668"/>
                    <a:gd name="connsiteX83" fmla="*/ 1338384 w 1833279"/>
                    <a:gd name="connsiteY83" fmla="*/ 1628268 h 1949668"/>
                    <a:gd name="connsiteX84" fmla="*/ 1326707 w 1833279"/>
                    <a:gd name="connsiteY84" fmla="*/ 1630142 h 1949668"/>
                    <a:gd name="connsiteX85" fmla="*/ 1324401 w 1833279"/>
                    <a:gd name="connsiteY85" fmla="*/ 1615149 h 1949668"/>
                    <a:gd name="connsiteX86" fmla="*/ 1366639 w 1833279"/>
                    <a:gd name="connsiteY86" fmla="*/ 1503931 h 1949668"/>
                    <a:gd name="connsiteX87" fmla="*/ 1393092 w 1833279"/>
                    <a:gd name="connsiteY87" fmla="*/ 1359917 h 1949668"/>
                    <a:gd name="connsiteX88" fmla="*/ 1399435 w 1833279"/>
                    <a:gd name="connsiteY88" fmla="*/ 1338365 h 1949668"/>
                    <a:gd name="connsiteX89" fmla="*/ 1477281 w 1833279"/>
                    <a:gd name="connsiteY89" fmla="*/ 1347520 h 1949668"/>
                    <a:gd name="connsiteX90" fmla="*/ 1524709 w 1833279"/>
                    <a:gd name="connsiteY90" fmla="*/ 1336852 h 1949668"/>
                    <a:gd name="connsiteX91" fmla="*/ 1511879 w 1833279"/>
                    <a:gd name="connsiteY91" fmla="*/ 1269097 h 1949668"/>
                    <a:gd name="connsiteX92" fmla="*/ 1508779 w 1833279"/>
                    <a:gd name="connsiteY92" fmla="*/ 1264196 h 1949668"/>
                    <a:gd name="connsiteX93" fmla="*/ 1507554 w 1833279"/>
                    <a:gd name="connsiteY93" fmla="*/ 1213236 h 1949668"/>
                    <a:gd name="connsiteX94" fmla="*/ 1570983 w 1833279"/>
                    <a:gd name="connsiteY94" fmla="*/ 1151392 h 1949668"/>
                    <a:gd name="connsiteX95" fmla="*/ 1585688 w 1833279"/>
                    <a:gd name="connsiteY95" fmla="*/ 1147140 h 1949668"/>
                    <a:gd name="connsiteX96" fmla="*/ 1639242 w 1833279"/>
                    <a:gd name="connsiteY96" fmla="*/ 1124507 h 1949668"/>
                    <a:gd name="connsiteX97" fmla="*/ 1639026 w 1833279"/>
                    <a:gd name="connsiteY97" fmla="*/ 1123065 h 1949668"/>
                    <a:gd name="connsiteX98" fmla="*/ 1665263 w 1833279"/>
                    <a:gd name="connsiteY98" fmla="*/ 1051130 h 1949668"/>
                    <a:gd name="connsiteX99" fmla="*/ 1684796 w 1833279"/>
                    <a:gd name="connsiteY99" fmla="*/ 1032029 h 1949668"/>
                    <a:gd name="connsiteX100" fmla="*/ 1688689 w 1833279"/>
                    <a:gd name="connsiteY100" fmla="*/ 1012279 h 1949668"/>
                    <a:gd name="connsiteX101" fmla="*/ 1669227 w 1833279"/>
                    <a:gd name="connsiteY101" fmla="*/ 1001035 h 1949668"/>
                    <a:gd name="connsiteX102" fmla="*/ 1665119 w 1833279"/>
                    <a:gd name="connsiteY102" fmla="*/ 1010261 h 1949668"/>
                    <a:gd name="connsiteX103" fmla="*/ 1642342 w 1833279"/>
                    <a:gd name="connsiteY103" fmla="*/ 1040823 h 1949668"/>
                    <a:gd name="connsiteX104" fmla="*/ 1636503 w 1833279"/>
                    <a:gd name="connsiteY104" fmla="*/ 1041471 h 1949668"/>
                    <a:gd name="connsiteX105" fmla="*/ 1599166 w 1833279"/>
                    <a:gd name="connsiteY105" fmla="*/ 1017685 h 1949668"/>
                    <a:gd name="connsiteX106" fmla="*/ 1571128 w 1833279"/>
                    <a:gd name="connsiteY106" fmla="*/ 986547 h 1949668"/>
                    <a:gd name="connsiteX107" fmla="*/ 1557433 w 1833279"/>
                    <a:gd name="connsiteY107" fmla="*/ 972708 h 1949668"/>
                    <a:gd name="connsiteX108" fmla="*/ 1550225 w 1833279"/>
                    <a:gd name="connsiteY108" fmla="*/ 964275 h 1949668"/>
                    <a:gd name="connsiteX109" fmla="*/ 1558226 w 1833279"/>
                    <a:gd name="connsiteY109" fmla="*/ 956562 h 1949668"/>
                    <a:gd name="connsiteX110" fmla="*/ 1568028 w 1833279"/>
                    <a:gd name="connsiteY110" fmla="*/ 939696 h 1949668"/>
                    <a:gd name="connsiteX111" fmla="*/ 1567812 w 1833279"/>
                    <a:gd name="connsiteY111" fmla="*/ 926649 h 1949668"/>
                    <a:gd name="connsiteX112" fmla="*/ 1548855 w 1833279"/>
                    <a:gd name="connsiteY112" fmla="*/ 871221 h 1949668"/>
                    <a:gd name="connsiteX113" fmla="*/ 1543521 w 1833279"/>
                    <a:gd name="connsiteY113" fmla="*/ 812620 h 1949668"/>
                    <a:gd name="connsiteX114" fmla="*/ 1653298 w 1833279"/>
                    <a:gd name="connsiteY114" fmla="*/ 746812 h 1949668"/>
                    <a:gd name="connsiteX115" fmla="*/ 1754064 w 1833279"/>
                    <a:gd name="connsiteY115" fmla="*/ 739388 h 1949668"/>
                    <a:gd name="connsiteX116" fmla="*/ 1761344 w 1833279"/>
                    <a:gd name="connsiteY116" fmla="*/ 735207 h 1949668"/>
                    <a:gd name="connsiteX117" fmla="*/ 1792915 w 1833279"/>
                    <a:gd name="connsiteY117" fmla="*/ 720936 h 1949668"/>
                    <a:gd name="connsiteX118" fmla="*/ 1833279 w 1833279"/>
                    <a:gd name="connsiteY118" fmla="*/ 662984 h 1949668"/>
                    <a:gd name="connsiteX119" fmla="*/ 1795222 w 1833279"/>
                    <a:gd name="connsiteY119" fmla="*/ 541314 h 1949668"/>
                    <a:gd name="connsiteX120" fmla="*/ 1786644 w 1833279"/>
                    <a:gd name="connsiteY120" fmla="*/ 274333 h 1949668"/>
                    <a:gd name="connsiteX121" fmla="*/ 1789023 w 1833279"/>
                    <a:gd name="connsiteY121" fmla="*/ 276135 h 1949668"/>
                    <a:gd name="connsiteX122" fmla="*/ 1801204 w 1833279"/>
                    <a:gd name="connsiteY122" fmla="*/ 247376 h 1949668"/>
                    <a:gd name="connsiteX123" fmla="*/ 1798177 w 1833279"/>
                    <a:gd name="connsiteY123" fmla="*/ 228491 h 1949668"/>
                    <a:gd name="connsiteX124" fmla="*/ 1790392 w 1833279"/>
                    <a:gd name="connsiteY124" fmla="*/ 209606 h 1949668"/>
                    <a:gd name="connsiteX125" fmla="*/ 1765813 w 1833279"/>
                    <a:gd name="connsiteY125" fmla="*/ 181784 h 1949668"/>
                    <a:gd name="connsiteX126" fmla="*/ 1731720 w 1833279"/>
                    <a:gd name="connsiteY126" fmla="*/ 151727 h 1949668"/>
                    <a:gd name="connsiteX127" fmla="*/ 1699645 w 1833279"/>
                    <a:gd name="connsiteY127" fmla="*/ 114678 h 1949668"/>
                    <a:gd name="connsiteX128" fmla="*/ 1683715 w 1833279"/>
                    <a:gd name="connsiteY128" fmla="*/ 60330 h 1949668"/>
                    <a:gd name="connsiteX129" fmla="*/ 1668506 w 1833279"/>
                    <a:gd name="connsiteY129" fmla="*/ 32147 h 1949668"/>
                    <a:gd name="connsiteX130" fmla="*/ 1632034 w 1833279"/>
                    <a:gd name="connsiteY130" fmla="*/ 0 h 1949668"/>
                    <a:gd name="connsiteX131" fmla="*/ 1629512 w 1833279"/>
                    <a:gd name="connsiteY131" fmla="*/ 72 h 1949668"/>
                    <a:gd name="connsiteX132" fmla="*/ 1629944 w 1833279"/>
                    <a:gd name="connsiteY132" fmla="*/ 11893 h 1949668"/>
                    <a:gd name="connsiteX133" fmla="*/ 1618267 w 1833279"/>
                    <a:gd name="connsiteY133" fmla="*/ 83972 h 1949668"/>
                    <a:gd name="connsiteX134" fmla="*/ 1616105 w 1833279"/>
                    <a:gd name="connsiteY134" fmla="*/ 91180 h 1949668"/>
                    <a:gd name="connsiteX135" fmla="*/ 1609834 w 1833279"/>
                    <a:gd name="connsiteY135" fmla="*/ 112948 h 1949668"/>
                    <a:gd name="connsiteX136" fmla="*/ 1540206 w 1833279"/>
                    <a:gd name="connsiteY136" fmla="*/ 218111 h 1949668"/>
                    <a:gd name="connsiteX137" fmla="*/ 1448233 w 1833279"/>
                    <a:gd name="connsiteY137" fmla="*/ 295380 h 1949668"/>
                    <a:gd name="connsiteX138" fmla="*/ 1221039 w 1833279"/>
                    <a:gd name="connsiteY138" fmla="*/ 422528 h 1949668"/>
                    <a:gd name="connsiteX139" fmla="*/ 1149825 w 1833279"/>
                    <a:gd name="connsiteY139" fmla="*/ 484660 h 1949668"/>
                    <a:gd name="connsiteX140" fmla="*/ 1138292 w 1833279"/>
                    <a:gd name="connsiteY140" fmla="*/ 494751 h 1949668"/>
                    <a:gd name="connsiteX141" fmla="*/ 1124309 w 1833279"/>
                    <a:gd name="connsiteY141" fmla="*/ 500013 h 1949668"/>
                    <a:gd name="connsiteX142" fmla="*/ 1096342 w 1833279"/>
                    <a:gd name="connsiteY142" fmla="*/ 510681 h 1949668"/>
                    <a:gd name="connsiteX143" fmla="*/ 874483 w 1833279"/>
                    <a:gd name="connsiteY143" fmla="*/ 520700 h 1949668"/>
                    <a:gd name="connsiteX144" fmla="*/ 872032 w 1833279"/>
                    <a:gd name="connsiteY144" fmla="*/ 520772 h 1949668"/>
                    <a:gd name="connsiteX145" fmla="*/ 850553 w 1833279"/>
                    <a:gd name="connsiteY145" fmla="*/ 512050 h 1949668"/>
                    <a:gd name="connsiteX146" fmla="*/ 821072 w 1833279"/>
                    <a:gd name="connsiteY146" fmla="*/ 479470 h 1949668"/>
                    <a:gd name="connsiteX147" fmla="*/ 817540 w 1833279"/>
                    <a:gd name="connsiteY147" fmla="*/ 448548 h 1949668"/>
                    <a:gd name="connsiteX148" fmla="*/ 818838 w 1833279"/>
                    <a:gd name="connsiteY148" fmla="*/ 415104 h 1949668"/>
                    <a:gd name="connsiteX149" fmla="*/ 807954 w 1833279"/>
                    <a:gd name="connsiteY149" fmla="*/ 374739 h 1949668"/>
                    <a:gd name="connsiteX150" fmla="*/ 771698 w 1833279"/>
                    <a:gd name="connsiteY150" fmla="*/ 352107 h 1949668"/>
                    <a:gd name="connsiteX151" fmla="*/ 540036 w 1833279"/>
                    <a:gd name="connsiteY151" fmla="*/ 283631 h 1949668"/>
                    <a:gd name="connsiteX152" fmla="*/ 492608 w 1833279"/>
                    <a:gd name="connsiteY152" fmla="*/ 278153 h 1949668"/>
                    <a:gd name="connsiteX153" fmla="*/ 450153 w 1833279"/>
                    <a:gd name="connsiteY153" fmla="*/ 281974 h 1949668"/>
                    <a:gd name="connsiteX154" fmla="*/ 445468 w 1833279"/>
                    <a:gd name="connsiteY154" fmla="*/ 282118 h 1949668"/>
                    <a:gd name="connsiteX155" fmla="*/ 370434 w 1833279"/>
                    <a:gd name="connsiteY155" fmla="*/ 301291 h 1949668"/>
                    <a:gd name="connsiteX156" fmla="*/ 339872 w 1833279"/>
                    <a:gd name="connsiteY156" fmla="*/ 304679 h 1949668"/>
                    <a:gd name="connsiteX157" fmla="*/ 314140 w 1833279"/>
                    <a:gd name="connsiteY157" fmla="*/ 312896 h 1949668"/>
                    <a:gd name="connsiteX158" fmla="*/ 311761 w 1833279"/>
                    <a:gd name="connsiteY158" fmla="*/ 312968 h 1949668"/>
                    <a:gd name="connsiteX159" fmla="*/ 291219 w 1833279"/>
                    <a:gd name="connsiteY159" fmla="*/ 335240 h 1949668"/>
                    <a:gd name="connsiteX160" fmla="*/ 289705 w 1833279"/>
                    <a:gd name="connsiteY160" fmla="*/ 358954 h 1949668"/>
                    <a:gd name="connsiteX161" fmla="*/ 290137 w 1833279"/>
                    <a:gd name="connsiteY161" fmla="*/ 370991 h 1949668"/>
                    <a:gd name="connsiteX162" fmla="*/ 296120 w 1833279"/>
                    <a:gd name="connsiteY162" fmla="*/ 408905 h 1949668"/>
                    <a:gd name="connsiteX163" fmla="*/ 294390 w 1833279"/>
                    <a:gd name="connsiteY163" fmla="*/ 425916 h 1949668"/>
                    <a:gd name="connsiteX164" fmla="*/ 292444 w 1833279"/>
                    <a:gd name="connsiteY164" fmla="*/ 437809 h 1949668"/>
                    <a:gd name="connsiteX165" fmla="*/ 278316 w 1833279"/>
                    <a:gd name="connsiteY165" fmla="*/ 440692 h 1949668"/>
                    <a:gd name="connsiteX166" fmla="*/ 203138 w 1833279"/>
                    <a:gd name="connsiteY166" fmla="*/ 455108 h 1949668"/>
                    <a:gd name="connsiteX167" fmla="*/ 184109 w 1833279"/>
                    <a:gd name="connsiteY167" fmla="*/ 453378 h 1949668"/>
                    <a:gd name="connsiteX168" fmla="*/ 141510 w 1833279"/>
                    <a:gd name="connsiteY168" fmla="*/ 450134 h 1949668"/>
                    <a:gd name="connsiteX169" fmla="*/ 115129 w 1833279"/>
                    <a:gd name="connsiteY169" fmla="*/ 439178 h 1949668"/>
                    <a:gd name="connsiteX170" fmla="*/ 95019 w 1833279"/>
                    <a:gd name="connsiteY170" fmla="*/ 431754 h 1949668"/>
                    <a:gd name="connsiteX171" fmla="*/ 73179 w 1833279"/>
                    <a:gd name="connsiteY171" fmla="*/ 475794 h 19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833279" h="1949668">
                      <a:moveTo>
                        <a:pt x="73179" y="475794"/>
                      </a:moveTo>
                      <a:cubicBezTo>
                        <a:pt x="72242" y="476227"/>
                        <a:pt x="67557" y="479975"/>
                        <a:pt x="64602" y="488841"/>
                      </a:cubicBezTo>
                      <a:cubicBezTo>
                        <a:pt x="61142" y="499148"/>
                        <a:pt x="58403" y="522430"/>
                        <a:pt x="78946" y="562001"/>
                      </a:cubicBezTo>
                      <a:cubicBezTo>
                        <a:pt x="110877" y="623557"/>
                        <a:pt x="143889" y="687203"/>
                        <a:pt x="103669" y="733477"/>
                      </a:cubicBezTo>
                      <a:cubicBezTo>
                        <a:pt x="90406" y="748758"/>
                        <a:pt x="83847" y="763895"/>
                        <a:pt x="78009" y="777229"/>
                      </a:cubicBezTo>
                      <a:cubicBezTo>
                        <a:pt x="69936" y="795898"/>
                        <a:pt x="62295" y="813485"/>
                        <a:pt x="39951" y="821342"/>
                      </a:cubicBezTo>
                      <a:cubicBezTo>
                        <a:pt x="14435" y="830424"/>
                        <a:pt x="1388" y="841668"/>
                        <a:pt x="91" y="848299"/>
                      </a:cubicBezTo>
                      <a:cubicBezTo>
                        <a:pt x="-486" y="851399"/>
                        <a:pt x="1677" y="855147"/>
                        <a:pt x="6578" y="859400"/>
                      </a:cubicBezTo>
                      <a:cubicBezTo>
                        <a:pt x="17246" y="868698"/>
                        <a:pt x="31229" y="874536"/>
                        <a:pt x="46077" y="880663"/>
                      </a:cubicBezTo>
                      <a:cubicBezTo>
                        <a:pt x="67845" y="889673"/>
                        <a:pt x="90262" y="898971"/>
                        <a:pt x="103452" y="920595"/>
                      </a:cubicBezTo>
                      <a:cubicBezTo>
                        <a:pt x="106480" y="925568"/>
                        <a:pt x="109291" y="930397"/>
                        <a:pt x="111958" y="934939"/>
                      </a:cubicBezTo>
                      <a:cubicBezTo>
                        <a:pt x="126590" y="960166"/>
                        <a:pt x="133293" y="970473"/>
                        <a:pt x="150881" y="970473"/>
                      </a:cubicBezTo>
                      <a:cubicBezTo>
                        <a:pt x="151673" y="970473"/>
                        <a:pt x="152610" y="970473"/>
                        <a:pt x="153475" y="970473"/>
                      </a:cubicBezTo>
                      <a:cubicBezTo>
                        <a:pt x="173297" y="970473"/>
                        <a:pt x="186488" y="972348"/>
                        <a:pt x="194344" y="981069"/>
                      </a:cubicBezTo>
                      <a:cubicBezTo>
                        <a:pt x="201985" y="989574"/>
                        <a:pt x="200759" y="1000963"/>
                        <a:pt x="200399" y="1004639"/>
                      </a:cubicBezTo>
                      <a:cubicBezTo>
                        <a:pt x="198020" y="1026911"/>
                        <a:pt x="183965" y="1032317"/>
                        <a:pt x="174739" y="1035921"/>
                      </a:cubicBezTo>
                      <a:cubicBezTo>
                        <a:pt x="173874" y="1036210"/>
                        <a:pt x="173081" y="1036570"/>
                        <a:pt x="172216" y="1036930"/>
                      </a:cubicBezTo>
                      <a:cubicBezTo>
                        <a:pt x="171783" y="1040823"/>
                        <a:pt x="174450" y="1052355"/>
                        <a:pt x="184469" y="1064969"/>
                      </a:cubicBezTo>
                      <a:cubicBezTo>
                        <a:pt x="187497" y="1068789"/>
                        <a:pt x="214166" y="1103820"/>
                        <a:pt x="208472" y="1146274"/>
                      </a:cubicBezTo>
                      <a:cubicBezTo>
                        <a:pt x="205300" y="1169844"/>
                        <a:pt x="193047" y="1190387"/>
                        <a:pt x="171856" y="1207542"/>
                      </a:cubicBezTo>
                      <a:lnTo>
                        <a:pt x="172072" y="1211434"/>
                      </a:lnTo>
                      <a:cubicBezTo>
                        <a:pt x="173369" y="1231905"/>
                        <a:pt x="174595" y="1251294"/>
                        <a:pt x="179208" y="1267872"/>
                      </a:cubicBezTo>
                      <a:cubicBezTo>
                        <a:pt x="180577" y="1272701"/>
                        <a:pt x="182163" y="1274215"/>
                        <a:pt x="196507" y="1273134"/>
                      </a:cubicBezTo>
                      <a:cubicBezTo>
                        <a:pt x="200543" y="1272846"/>
                        <a:pt x="204435" y="1272557"/>
                        <a:pt x="208183" y="1272990"/>
                      </a:cubicBezTo>
                      <a:cubicBezTo>
                        <a:pt x="217986" y="1274143"/>
                        <a:pt x="227068" y="1283946"/>
                        <a:pt x="231177" y="1298001"/>
                      </a:cubicBezTo>
                      <a:cubicBezTo>
                        <a:pt x="237592" y="1319553"/>
                        <a:pt x="229879" y="1341969"/>
                        <a:pt x="210634" y="1357971"/>
                      </a:cubicBezTo>
                      <a:lnTo>
                        <a:pt x="204003" y="1363449"/>
                      </a:lnTo>
                      <a:cubicBezTo>
                        <a:pt x="175676" y="1386803"/>
                        <a:pt x="162053" y="1399344"/>
                        <a:pt x="166954" y="1424284"/>
                      </a:cubicBezTo>
                      <a:cubicBezTo>
                        <a:pt x="189155" y="1425149"/>
                        <a:pt x="215463" y="1424284"/>
                        <a:pt x="215752" y="1424284"/>
                      </a:cubicBezTo>
                      <a:lnTo>
                        <a:pt x="216977" y="1424212"/>
                      </a:lnTo>
                      <a:lnTo>
                        <a:pt x="218202" y="1424428"/>
                      </a:lnTo>
                      <a:cubicBezTo>
                        <a:pt x="232114" y="1426879"/>
                        <a:pt x="255612" y="1437186"/>
                        <a:pt x="255395" y="1460179"/>
                      </a:cubicBezTo>
                      <a:cubicBezTo>
                        <a:pt x="255251" y="1478848"/>
                        <a:pt x="258278" y="1544656"/>
                        <a:pt x="258350" y="1545305"/>
                      </a:cubicBezTo>
                      <a:lnTo>
                        <a:pt x="258423" y="1546314"/>
                      </a:lnTo>
                      <a:lnTo>
                        <a:pt x="258278" y="1547323"/>
                      </a:lnTo>
                      <a:cubicBezTo>
                        <a:pt x="258278" y="1547611"/>
                        <a:pt x="258495" y="1554747"/>
                        <a:pt x="271901" y="1560153"/>
                      </a:cubicBezTo>
                      <a:cubicBezTo>
                        <a:pt x="301886" y="1572262"/>
                        <a:pt x="328844" y="1622429"/>
                        <a:pt x="337782" y="1682543"/>
                      </a:cubicBezTo>
                      <a:cubicBezTo>
                        <a:pt x="351693" y="1705681"/>
                        <a:pt x="353423" y="1716132"/>
                        <a:pt x="345566" y="1734152"/>
                      </a:cubicBezTo>
                      <a:cubicBezTo>
                        <a:pt x="347512" y="1743667"/>
                        <a:pt x="345134" y="1750586"/>
                        <a:pt x="342467" y="1754839"/>
                      </a:cubicBezTo>
                      <a:cubicBezTo>
                        <a:pt x="337349" y="1763200"/>
                        <a:pt x="327763" y="1768462"/>
                        <a:pt x="313996" y="1770408"/>
                      </a:cubicBezTo>
                      <a:cubicBezTo>
                        <a:pt x="304049" y="1772065"/>
                        <a:pt x="266207" y="1799888"/>
                        <a:pt x="257125" y="1827711"/>
                      </a:cubicBezTo>
                      <a:cubicBezTo>
                        <a:pt x="267144" y="1827855"/>
                        <a:pt x="277019" y="1830161"/>
                        <a:pt x="285236" y="1834630"/>
                      </a:cubicBezTo>
                      <a:cubicBezTo>
                        <a:pt x="304409" y="1845010"/>
                        <a:pt x="319690" y="1848758"/>
                        <a:pt x="328267" y="1845082"/>
                      </a:cubicBezTo>
                      <a:cubicBezTo>
                        <a:pt x="331295" y="1843784"/>
                        <a:pt x="334394" y="1842054"/>
                        <a:pt x="337638" y="1840253"/>
                      </a:cubicBezTo>
                      <a:cubicBezTo>
                        <a:pt x="348738" y="1834054"/>
                        <a:pt x="362505" y="1826269"/>
                        <a:pt x="386435" y="1827927"/>
                      </a:cubicBezTo>
                      <a:lnTo>
                        <a:pt x="394580" y="1828504"/>
                      </a:lnTo>
                      <a:lnTo>
                        <a:pt x="396887" y="1836360"/>
                      </a:lnTo>
                      <a:cubicBezTo>
                        <a:pt x="425214" y="1933451"/>
                        <a:pt x="451018" y="1929487"/>
                        <a:pt x="490013" y="1923432"/>
                      </a:cubicBezTo>
                      <a:lnTo>
                        <a:pt x="491094" y="1923288"/>
                      </a:lnTo>
                      <a:cubicBezTo>
                        <a:pt x="530810" y="1917233"/>
                        <a:pt x="559425" y="1912836"/>
                        <a:pt x="570814" y="1949092"/>
                      </a:cubicBezTo>
                      <a:cubicBezTo>
                        <a:pt x="570886" y="1949308"/>
                        <a:pt x="570958" y="1949524"/>
                        <a:pt x="571030" y="1949669"/>
                      </a:cubicBezTo>
                      <a:cubicBezTo>
                        <a:pt x="577877" y="1947650"/>
                        <a:pt x="591788" y="1931793"/>
                        <a:pt x="592005" y="1925090"/>
                      </a:cubicBezTo>
                      <a:cubicBezTo>
                        <a:pt x="592437" y="1912404"/>
                        <a:pt x="597339" y="1903322"/>
                        <a:pt x="602096" y="1894528"/>
                      </a:cubicBezTo>
                      <a:cubicBezTo>
                        <a:pt x="604691" y="1889627"/>
                        <a:pt x="607430" y="1884581"/>
                        <a:pt x="609520" y="1878671"/>
                      </a:cubicBezTo>
                      <a:cubicBezTo>
                        <a:pt x="614277" y="1805366"/>
                        <a:pt x="653488" y="1792752"/>
                        <a:pt x="655146" y="1792248"/>
                      </a:cubicBezTo>
                      <a:lnTo>
                        <a:pt x="658101" y="1791743"/>
                      </a:lnTo>
                      <a:cubicBezTo>
                        <a:pt x="658822" y="1791743"/>
                        <a:pt x="675977" y="1791167"/>
                        <a:pt x="705962" y="1791743"/>
                      </a:cubicBezTo>
                      <a:lnTo>
                        <a:pt x="712017" y="1791887"/>
                      </a:lnTo>
                      <a:lnTo>
                        <a:pt x="715404" y="1796861"/>
                      </a:lnTo>
                      <a:cubicBezTo>
                        <a:pt x="725279" y="1811277"/>
                        <a:pt x="735298" y="1818989"/>
                        <a:pt x="742938" y="1818413"/>
                      </a:cubicBezTo>
                      <a:cubicBezTo>
                        <a:pt x="752525" y="1817836"/>
                        <a:pt x="761030" y="1805582"/>
                        <a:pt x="763265" y="1801330"/>
                      </a:cubicBezTo>
                      <a:lnTo>
                        <a:pt x="766436" y="1795275"/>
                      </a:lnTo>
                      <a:lnTo>
                        <a:pt x="773284" y="1794987"/>
                      </a:lnTo>
                      <a:cubicBezTo>
                        <a:pt x="773356" y="1794987"/>
                        <a:pt x="780203" y="1794698"/>
                        <a:pt x="802980" y="1792320"/>
                      </a:cubicBezTo>
                      <a:lnTo>
                        <a:pt x="816387" y="1790878"/>
                      </a:lnTo>
                      <a:lnTo>
                        <a:pt x="815955" y="1804357"/>
                      </a:lnTo>
                      <a:cubicBezTo>
                        <a:pt x="815306" y="1823746"/>
                        <a:pt x="818766" y="1837946"/>
                        <a:pt x="825902" y="1845442"/>
                      </a:cubicBezTo>
                      <a:cubicBezTo>
                        <a:pt x="830082" y="1849839"/>
                        <a:pt x="835704" y="1852001"/>
                        <a:pt x="843129" y="1852073"/>
                      </a:cubicBezTo>
                      <a:cubicBezTo>
                        <a:pt x="869437" y="1852362"/>
                        <a:pt x="901729" y="1854885"/>
                        <a:pt x="918235" y="1872328"/>
                      </a:cubicBezTo>
                      <a:lnTo>
                        <a:pt x="920974" y="1875283"/>
                      </a:lnTo>
                      <a:cubicBezTo>
                        <a:pt x="932146" y="1887392"/>
                        <a:pt x="938922" y="1894744"/>
                        <a:pt x="967898" y="1873625"/>
                      </a:cubicBezTo>
                      <a:cubicBezTo>
                        <a:pt x="992477" y="1856038"/>
                        <a:pt x="1014461" y="1849695"/>
                        <a:pt x="1033417" y="1854596"/>
                      </a:cubicBezTo>
                      <a:cubicBezTo>
                        <a:pt x="1060519" y="1861588"/>
                        <a:pt x="1073205" y="1888401"/>
                        <a:pt x="1081638" y="1906133"/>
                      </a:cubicBezTo>
                      <a:cubicBezTo>
                        <a:pt x="1083584" y="1910169"/>
                        <a:pt x="1085386" y="1913989"/>
                        <a:pt x="1086756" y="1916152"/>
                      </a:cubicBezTo>
                      <a:cubicBezTo>
                        <a:pt x="1089063" y="1919828"/>
                        <a:pt x="1100739" y="1925306"/>
                        <a:pt x="1119408" y="1926027"/>
                      </a:cubicBezTo>
                      <a:cubicBezTo>
                        <a:pt x="1136995" y="1926675"/>
                        <a:pt x="1148600" y="1922351"/>
                        <a:pt x="1150978" y="1919251"/>
                      </a:cubicBezTo>
                      <a:cubicBezTo>
                        <a:pt x="1151916" y="1917954"/>
                        <a:pt x="1152420" y="1916656"/>
                        <a:pt x="1151771" y="1914134"/>
                      </a:cubicBezTo>
                      <a:cubicBezTo>
                        <a:pt x="1149537" y="1905340"/>
                        <a:pt x="1135698" y="1892870"/>
                        <a:pt x="1120345" y="1885878"/>
                      </a:cubicBezTo>
                      <a:cubicBezTo>
                        <a:pt x="1110614" y="1881410"/>
                        <a:pt x="1104920" y="1872832"/>
                        <a:pt x="1104343" y="1861804"/>
                      </a:cubicBezTo>
                      <a:cubicBezTo>
                        <a:pt x="1103190" y="1838595"/>
                        <a:pt x="1124886" y="1809835"/>
                        <a:pt x="1145861" y="1797510"/>
                      </a:cubicBezTo>
                      <a:cubicBezTo>
                        <a:pt x="1169791" y="1783454"/>
                        <a:pt x="1208065" y="1783526"/>
                        <a:pt x="1252466" y="1783670"/>
                      </a:cubicBezTo>
                      <a:cubicBezTo>
                        <a:pt x="1261980" y="1783670"/>
                        <a:pt x="1271783" y="1783742"/>
                        <a:pt x="1281658" y="1783598"/>
                      </a:cubicBezTo>
                      <a:cubicBezTo>
                        <a:pt x="1361954" y="1770984"/>
                        <a:pt x="1361089" y="1660343"/>
                        <a:pt x="1358999" y="1627331"/>
                      </a:cubicBezTo>
                      <a:cubicBezTo>
                        <a:pt x="1353593" y="1627042"/>
                        <a:pt x="1346169" y="1627042"/>
                        <a:pt x="1338384" y="1628268"/>
                      </a:cubicBezTo>
                      <a:lnTo>
                        <a:pt x="1326707" y="1630142"/>
                      </a:lnTo>
                      <a:lnTo>
                        <a:pt x="1324401" y="1615149"/>
                      </a:lnTo>
                      <a:cubicBezTo>
                        <a:pt x="1320941" y="1594174"/>
                        <a:pt x="1315175" y="1559000"/>
                        <a:pt x="1366639" y="1503931"/>
                      </a:cubicBezTo>
                      <a:cubicBezTo>
                        <a:pt x="1418896" y="1447926"/>
                        <a:pt x="1393381" y="1360782"/>
                        <a:pt x="1393092" y="1359917"/>
                      </a:cubicBezTo>
                      <a:cubicBezTo>
                        <a:pt x="1390425" y="1351556"/>
                        <a:pt x="1392804" y="1343483"/>
                        <a:pt x="1399435" y="1338365"/>
                      </a:cubicBezTo>
                      <a:cubicBezTo>
                        <a:pt x="1415797" y="1325752"/>
                        <a:pt x="1457963" y="1335194"/>
                        <a:pt x="1477281" y="1347520"/>
                      </a:cubicBezTo>
                      <a:cubicBezTo>
                        <a:pt x="1493498" y="1357827"/>
                        <a:pt x="1504743" y="1362224"/>
                        <a:pt x="1524709" y="1336852"/>
                      </a:cubicBezTo>
                      <a:cubicBezTo>
                        <a:pt x="1540350" y="1317030"/>
                        <a:pt x="1529826" y="1297136"/>
                        <a:pt x="1511879" y="1269097"/>
                      </a:cubicBezTo>
                      <a:lnTo>
                        <a:pt x="1508779" y="1264196"/>
                      </a:lnTo>
                      <a:cubicBezTo>
                        <a:pt x="1500562" y="1251150"/>
                        <a:pt x="1500130" y="1232986"/>
                        <a:pt x="1507554" y="1213236"/>
                      </a:cubicBezTo>
                      <a:cubicBezTo>
                        <a:pt x="1518726" y="1183684"/>
                        <a:pt x="1543593" y="1159393"/>
                        <a:pt x="1570983" y="1151392"/>
                      </a:cubicBezTo>
                      <a:cubicBezTo>
                        <a:pt x="1575957" y="1149951"/>
                        <a:pt x="1580858" y="1148509"/>
                        <a:pt x="1585688" y="1147140"/>
                      </a:cubicBezTo>
                      <a:cubicBezTo>
                        <a:pt x="1604861" y="1141661"/>
                        <a:pt x="1640612" y="1131426"/>
                        <a:pt x="1639242" y="1124507"/>
                      </a:cubicBezTo>
                      <a:lnTo>
                        <a:pt x="1639026" y="1123065"/>
                      </a:lnTo>
                      <a:cubicBezTo>
                        <a:pt x="1636864" y="1095531"/>
                        <a:pt x="1644144" y="1062591"/>
                        <a:pt x="1665263" y="1051130"/>
                      </a:cubicBezTo>
                      <a:cubicBezTo>
                        <a:pt x="1678886" y="1043706"/>
                        <a:pt x="1684652" y="1034552"/>
                        <a:pt x="1684796" y="1032029"/>
                      </a:cubicBezTo>
                      <a:cubicBezTo>
                        <a:pt x="1684580" y="1025686"/>
                        <a:pt x="1685733" y="1018694"/>
                        <a:pt x="1688689" y="1012279"/>
                      </a:cubicBezTo>
                      <a:cubicBezTo>
                        <a:pt x="1681553" y="1004351"/>
                        <a:pt x="1672903" y="1000242"/>
                        <a:pt x="1669227" y="1001035"/>
                      </a:cubicBezTo>
                      <a:cubicBezTo>
                        <a:pt x="1667065" y="1001540"/>
                        <a:pt x="1665696" y="1006081"/>
                        <a:pt x="1665119" y="1010261"/>
                      </a:cubicBezTo>
                      <a:cubicBezTo>
                        <a:pt x="1662092" y="1033110"/>
                        <a:pt x="1649550" y="1039237"/>
                        <a:pt x="1642342" y="1040823"/>
                      </a:cubicBezTo>
                      <a:cubicBezTo>
                        <a:pt x="1640396" y="1041255"/>
                        <a:pt x="1638450" y="1041471"/>
                        <a:pt x="1636503" y="1041471"/>
                      </a:cubicBezTo>
                      <a:cubicBezTo>
                        <a:pt x="1621943" y="1041471"/>
                        <a:pt x="1607167" y="1030227"/>
                        <a:pt x="1599166" y="1017685"/>
                      </a:cubicBezTo>
                      <a:cubicBezTo>
                        <a:pt x="1592175" y="1006729"/>
                        <a:pt x="1580498" y="995557"/>
                        <a:pt x="1571128" y="986547"/>
                      </a:cubicBezTo>
                      <a:cubicBezTo>
                        <a:pt x="1565650" y="981357"/>
                        <a:pt x="1560965" y="976816"/>
                        <a:pt x="1557433" y="972708"/>
                      </a:cubicBezTo>
                      <a:lnTo>
                        <a:pt x="1550225" y="964275"/>
                      </a:lnTo>
                      <a:lnTo>
                        <a:pt x="1558226" y="956562"/>
                      </a:lnTo>
                      <a:cubicBezTo>
                        <a:pt x="1568821" y="946399"/>
                        <a:pt x="1568605" y="944597"/>
                        <a:pt x="1568028" y="939696"/>
                      </a:cubicBezTo>
                      <a:cubicBezTo>
                        <a:pt x="1567668" y="936596"/>
                        <a:pt x="1567235" y="932272"/>
                        <a:pt x="1567812" y="926649"/>
                      </a:cubicBezTo>
                      <a:cubicBezTo>
                        <a:pt x="1569110" y="914612"/>
                        <a:pt x="1568389" y="891475"/>
                        <a:pt x="1548855" y="871221"/>
                      </a:cubicBezTo>
                      <a:cubicBezTo>
                        <a:pt x="1536457" y="858463"/>
                        <a:pt x="1534367" y="835469"/>
                        <a:pt x="1543521" y="812620"/>
                      </a:cubicBezTo>
                      <a:cubicBezTo>
                        <a:pt x="1549432" y="797844"/>
                        <a:pt x="1574948" y="749479"/>
                        <a:pt x="1653298" y="746812"/>
                      </a:cubicBezTo>
                      <a:cubicBezTo>
                        <a:pt x="1705771" y="745010"/>
                        <a:pt x="1748010" y="741190"/>
                        <a:pt x="1754064" y="739388"/>
                      </a:cubicBezTo>
                      <a:cubicBezTo>
                        <a:pt x="1755001" y="739027"/>
                        <a:pt x="1758678" y="736793"/>
                        <a:pt x="1761344" y="735207"/>
                      </a:cubicBezTo>
                      <a:cubicBezTo>
                        <a:pt x="1769778" y="730162"/>
                        <a:pt x="1781310" y="723170"/>
                        <a:pt x="1792915" y="720936"/>
                      </a:cubicBezTo>
                      <a:cubicBezTo>
                        <a:pt x="1801276" y="719350"/>
                        <a:pt x="1833351" y="694338"/>
                        <a:pt x="1833279" y="662984"/>
                      </a:cubicBezTo>
                      <a:cubicBezTo>
                        <a:pt x="1833135" y="627016"/>
                        <a:pt x="1830036" y="584994"/>
                        <a:pt x="1795222" y="541314"/>
                      </a:cubicBezTo>
                      <a:cubicBezTo>
                        <a:pt x="1743181" y="475939"/>
                        <a:pt x="1713556" y="371496"/>
                        <a:pt x="1786644" y="274333"/>
                      </a:cubicBezTo>
                      <a:lnTo>
                        <a:pt x="1789023" y="276135"/>
                      </a:lnTo>
                      <a:lnTo>
                        <a:pt x="1801204" y="247376"/>
                      </a:lnTo>
                      <a:lnTo>
                        <a:pt x="1798177" y="228491"/>
                      </a:lnTo>
                      <a:lnTo>
                        <a:pt x="1790392" y="209606"/>
                      </a:lnTo>
                      <a:lnTo>
                        <a:pt x="1765813" y="181784"/>
                      </a:lnTo>
                      <a:lnTo>
                        <a:pt x="1731720" y="151727"/>
                      </a:lnTo>
                      <a:lnTo>
                        <a:pt x="1699645" y="114678"/>
                      </a:lnTo>
                      <a:lnTo>
                        <a:pt x="1683715" y="60330"/>
                      </a:lnTo>
                      <a:lnTo>
                        <a:pt x="1668506" y="32147"/>
                      </a:lnTo>
                      <a:lnTo>
                        <a:pt x="1632034" y="0"/>
                      </a:lnTo>
                      <a:lnTo>
                        <a:pt x="1629512" y="72"/>
                      </a:lnTo>
                      <a:lnTo>
                        <a:pt x="1629944" y="11893"/>
                      </a:lnTo>
                      <a:lnTo>
                        <a:pt x="1618267" y="83972"/>
                      </a:lnTo>
                      <a:lnTo>
                        <a:pt x="1616105" y="91180"/>
                      </a:lnTo>
                      <a:lnTo>
                        <a:pt x="1609834" y="112948"/>
                      </a:lnTo>
                      <a:lnTo>
                        <a:pt x="1540206" y="218111"/>
                      </a:lnTo>
                      <a:lnTo>
                        <a:pt x="1448233" y="295380"/>
                      </a:lnTo>
                      <a:lnTo>
                        <a:pt x="1221039" y="422528"/>
                      </a:lnTo>
                      <a:lnTo>
                        <a:pt x="1149825" y="484660"/>
                      </a:lnTo>
                      <a:lnTo>
                        <a:pt x="1138292" y="494751"/>
                      </a:lnTo>
                      <a:lnTo>
                        <a:pt x="1124309" y="500013"/>
                      </a:lnTo>
                      <a:lnTo>
                        <a:pt x="1096342" y="510681"/>
                      </a:lnTo>
                      <a:lnTo>
                        <a:pt x="874483" y="520700"/>
                      </a:lnTo>
                      <a:lnTo>
                        <a:pt x="872032" y="520772"/>
                      </a:lnTo>
                      <a:lnTo>
                        <a:pt x="850553" y="512050"/>
                      </a:lnTo>
                      <a:lnTo>
                        <a:pt x="821072" y="479470"/>
                      </a:lnTo>
                      <a:lnTo>
                        <a:pt x="817540" y="448548"/>
                      </a:lnTo>
                      <a:lnTo>
                        <a:pt x="818838" y="415104"/>
                      </a:lnTo>
                      <a:lnTo>
                        <a:pt x="807954" y="374739"/>
                      </a:lnTo>
                      <a:lnTo>
                        <a:pt x="771698" y="352107"/>
                      </a:lnTo>
                      <a:lnTo>
                        <a:pt x="540036" y="283631"/>
                      </a:lnTo>
                      <a:lnTo>
                        <a:pt x="492608" y="278153"/>
                      </a:lnTo>
                      <a:lnTo>
                        <a:pt x="450153" y="281974"/>
                      </a:lnTo>
                      <a:lnTo>
                        <a:pt x="445468" y="282118"/>
                      </a:lnTo>
                      <a:lnTo>
                        <a:pt x="370434" y="301291"/>
                      </a:lnTo>
                      <a:lnTo>
                        <a:pt x="339872" y="304679"/>
                      </a:lnTo>
                      <a:lnTo>
                        <a:pt x="314140" y="312896"/>
                      </a:lnTo>
                      <a:lnTo>
                        <a:pt x="311761" y="312968"/>
                      </a:lnTo>
                      <a:lnTo>
                        <a:pt x="291219" y="335240"/>
                      </a:lnTo>
                      <a:lnTo>
                        <a:pt x="289705" y="358954"/>
                      </a:lnTo>
                      <a:lnTo>
                        <a:pt x="290137" y="370991"/>
                      </a:lnTo>
                      <a:lnTo>
                        <a:pt x="296120" y="408905"/>
                      </a:lnTo>
                      <a:lnTo>
                        <a:pt x="294390" y="425916"/>
                      </a:lnTo>
                      <a:lnTo>
                        <a:pt x="292444" y="437809"/>
                      </a:lnTo>
                      <a:lnTo>
                        <a:pt x="278316" y="440692"/>
                      </a:lnTo>
                      <a:lnTo>
                        <a:pt x="203138" y="455108"/>
                      </a:lnTo>
                      <a:lnTo>
                        <a:pt x="184109" y="453378"/>
                      </a:lnTo>
                      <a:lnTo>
                        <a:pt x="141510" y="450134"/>
                      </a:lnTo>
                      <a:lnTo>
                        <a:pt x="115129" y="439178"/>
                      </a:lnTo>
                      <a:lnTo>
                        <a:pt x="95019" y="431754"/>
                      </a:lnTo>
                      <a:cubicBezTo>
                        <a:pt x="93001" y="451143"/>
                        <a:pt x="86514" y="470821"/>
                        <a:pt x="73179" y="475794"/>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05" name="Vrije vorm: vorm 104">
                  <a:extLst>
                    <a:ext uri="{FF2B5EF4-FFF2-40B4-BE49-F238E27FC236}">
                      <a16:creationId xmlns:a16="http://schemas.microsoft.com/office/drawing/2014/main" id="{B86E294A-90EE-9A91-1461-19D7A1B0C155}"/>
                    </a:ext>
                  </a:extLst>
                </p:cNvPr>
                <p:cNvSpPr/>
                <p:nvPr/>
              </p:nvSpPr>
              <p:spPr>
                <a:xfrm>
                  <a:off x="1611636" y="1680772"/>
                  <a:ext cx="1736095" cy="1931964"/>
                </a:xfrm>
                <a:custGeom>
                  <a:avLst/>
                  <a:gdLst>
                    <a:gd name="connsiteX0" fmla="*/ 1282864 w 1858035"/>
                    <a:gd name="connsiteY0" fmla="*/ 1776463 h 2067662"/>
                    <a:gd name="connsiteX1" fmla="*/ 1339158 w 1858035"/>
                    <a:gd name="connsiteY1" fmla="*/ 1800465 h 2067662"/>
                    <a:gd name="connsiteX2" fmla="*/ 1389109 w 1858035"/>
                    <a:gd name="connsiteY2" fmla="*/ 1820575 h 2067662"/>
                    <a:gd name="connsiteX3" fmla="*/ 1459170 w 1858035"/>
                    <a:gd name="connsiteY3" fmla="*/ 1824972 h 2067662"/>
                    <a:gd name="connsiteX4" fmla="*/ 1534637 w 1858035"/>
                    <a:gd name="connsiteY4" fmla="*/ 1915575 h 2067662"/>
                    <a:gd name="connsiteX5" fmla="*/ 1575217 w 1858035"/>
                    <a:gd name="connsiteY5" fmla="*/ 1940226 h 2067662"/>
                    <a:gd name="connsiteX6" fmla="*/ 1575217 w 1858035"/>
                    <a:gd name="connsiteY6" fmla="*/ 1940226 h 2067662"/>
                    <a:gd name="connsiteX7" fmla="*/ 1651044 w 1858035"/>
                    <a:gd name="connsiteY7" fmla="*/ 1884221 h 2067662"/>
                    <a:gd name="connsiteX8" fmla="*/ 1713321 w 1858035"/>
                    <a:gd name="connsiteY8" fmla="*/ 1827783 h 2067662"/>
                    <a:gd name="connsiteX9" fmla="*/ 1737612 w 1858035"/>
                    <a:gd name="connsiteY9" fmla="*/ 1809979 h 2067662"/>
                    <a:gd name="connsiteX10" fmla="*/ 1763416 w 1858035"/>
                    <a:gd name="connsiteY10" fmla="*/ 1787635 h 2067662"/>
                    <a:gd name="connsiteX11" fmla="*/ 1841910 w 1858035"/>
                    <a:gd name="connsiteY11" fmla="*/ 1702437 h 2067662"/>
                    <a:gd name="connsiteX12" fmla="*/ 1853731 w 1858035"/>
                    <a:gd name="connsiteY12" fmla="*/ 1697824 h 2067662"/>
                    <a:gd name="connsiteX13" fmla="*/ 1853298 w 1858035"/>
                    <a:gd name="connsiteY13" fmla="*/ 1692130 h 2067662"/>
                    <a:gd name="connsiteX14" fmla="*/ 1851785 w 1858035"/>
                    <a:gd name="connsiteY14" fmla="*/ 1687589 h 2067662"/>
                    <a:gd name="connsiteX15" fmla="*/ 1853875 w 1858035"/>
                    <a:gd name="connsiteY15" fmla="*/ 1683264 h 2067662"/>
                    <a:gd name="connsiteX16" fmla="*/ 1847820 w 1858035"/>
                    <a:gd name="connsiteY16" fmla="*/ 1648017 h 2067662"/>
                    <a:gd name="connsiteX17" fmla="*/ 1846523 w 1858035"/>
                    <a:gd name="connsiteY17" fmla="*/ 1645927 h 2067662"/>
                    <a:gd name="connsiteX18" fmla="*/ 1846163 w 1858035"/>
                    <a:gd name="connsiteY18" fmla="*/ 1643476 h 2067662"/>
                    <a:gd name="connsiteX19" fmla="*/ 1794338 w 1858035"/>
                    <a:gd name="connsiteY19" fmla="*/ 1537232 h 2067662"/>
                    <a:gd name="connsiteX20" fmla="*/ 1766083 w 1858035"/>
                    <a:gd name="connsiteY20" fmla="*/ 1500976 h 2067662"/>
                    <a:gd name="connsiteX21" fmla="*/ 1763127 w 1858035"/>
                    <a:gd name="connsiteY21" fmla="*/ 1415274 h 2067662"/>
                    <a:gd name="connsiteX22" fmla="*/ 1746261 w 1858035"/>
                    <a:gd name="connsiteY22" fmla="*/ 1403092 h 2067662"/>
                    <a:gd name="connsiteX23" fmla="*/ 1688165 w 1858035"/>
                    <a:gd name="connsiteY23" fmla="*/ 1402516 h 2067662"/>
                    <a:gd name="connsiteX24" fmla="*/ 1680164 w 1858035"/>
                    <a:gd name="connsiteY24" fmla="*/ 1401939 h 2067662"/>
                    <a:gd name="connsiteX25" fmla="*/ 1677786 w 1858035"/>
                    <a:gd name="connsiteY25" fmla="*/ 1394227 h 2067662"/>
                    <a:gd name="connsiteX26" fmla="*/ 1720385 w 1858035"/>
                    <a:gd name="connsiteY26" fmla="*/ 1300524 h 2067662"/>
                    <a:gd name="connsiteX27" fmla="*/ 1726944 w 1858035"/>
                    <a:gd name="connsiteY27" fmla="*/ 1295118 h 2067662"/>
                    <a:gd name="connsiteX28" fmla="*/ 1741143 w 1858035"/>
                    <a:gd name="connsiteY28" fmla="*/ 1266430 h 2067662"/>
                    <a:gd name="connsiteX29" fmla="*/ 1735521 w 1858035"/>
                    <a:gd name="connsiteY29" fmla="*/ 1251366 h 2067662"/>
                    <a:gd name="connsiteX30" fmla="*/ 1729539 w 1858035"/>
                    <a:gd name="connsiteY30" fmla="*/ 1251654 h 2067662"/>
                    <a:gd name="connsiteX31" fmla="*/ 1687949 w 1858035"/>
                    <a:gd name="connsiteY31" fmla="*/ 1229238 h 2067662"/>
                    <a:gd name="connsiteX32" fmla="*/ 1680020 w 1858035"/>
                    <a:gd name="connsiteY32" fmla="*/ 1168042 h 2067662"/>
                    <a:gd name="connsiteX33" fmla="*/ 1678939 w 1858035"/>
                    <a:gd name="connsiteY33" fmla="*/ 1151536 h 2067662"/>
                    <a:gd name="connsiteX34" fmla="*/ 1684129 w 1858035"/>
                    <a:gd name="connsiteY34" fmla="*/ 1147716 h 2067662"/>
                    <a:gd name="connsiteX35" fmla="*/ 1716564 w 1858035"/>
                    <a:gd name="connsiteY35" fmla="*/ 1098270 h 2067662"/>
                    <a:gd name="connsiteX36" fmla="*/ 1697391 w 1858035"/>
                    <a:gd name="connsiteY36" fmla="*/ 1034696 h 2067662"/>
                    <a:gd name="connsiteX37" fmla="*/ 1680885 w 1858035"/>
                    <a:gd name="connsiteY37" fmla="*/ 985538 h 2067662"/>
                    <a:gd name="connsiteX38" fmla="*/ 1692922 w 1858035"/>
                    <a:gd name="connsiteY38" fmla="*/ 971050 h 2067662"/>
                    <a:gd name="connsiteX39" fmla="*/ 1697608 w 1858035"/>
                    <a:gd name="connsiteY39" fmla="*/ 969176 h 2067662"/>
                    <a:gd name="connsiteX40" fmla="*/ 1708419 w 1858035"/>
                    <a:gd name="connsiteY40" fmla="*/ 957283 h 2067662"/>
                    <a:gd name="connsiteX41" fmla="*/ 1708275 w 1858035"/>
                    <a:gd name="connsiteY41" fmla="*/ 951877 h 2067662"/>
                    <a:gd name="connsiteX42" fmla="*/ 1682759 w 1858035"/>
                    <a:gd name="connsiteY42" fmla="*/ 949066 h 2067662"/>
                    <a:gd name="connsiteX43" fmla="*/ 1682327 w 1858035"/>
                    <a:gd name="connsiteY43" fmla="*/ 949066 h 2067662"/>
                    <a:gd name="connsiteX44" fmla="*/ 1623150 w 1858035"/>
                    <a:gd name="connsiteY44" fmla="*/ 901854 h 2067662"/>
                    <a:gd name="connsiteX45" fmla="*/ 1614933 w 1858035"/>
                    <a:gd name="connsiteY45" fmla="*/ 887943 h 2067662"/>
                    <a:gd name="connsiteX46" fmla="*/ 1568658 w 1858035"/>
                    <a:gd name="connsiteY46" fmla="*/ 857525 h 2067662"/>
                    <a:gd name="connsiteX47" fmla="*/ 1522672 w 1858035"/>
                    <a:gd name="connsiteY47" fmla="*/ 832226 h 2067662"/>
                    <a:gd name="connsiteX48" fmla="*/ 1508616 w 1858035"/>
                    <a:gd name="connsiteY48" fmla="*/ 798997 h 2067662"/>
                    <a:gd name="connsiteX49" fmla="*/ 1563685 w 1858035"/>
                    <a:gd name="connsiteY49" fmla="*/ 754308 h 2067662"/>
                    <a:gd name="connsiteX50" fmla="*/ 1588047 w 1858035"/>
                    <a:gd name="connsiteY50" fmla="*/ 722954 h 2067662"/>
                    <a:gd name="connsiteX51" fmla="*/ 1617528 w 1858035"/>
                    <a:gd name="connsiteY51" fmla="*/ 673147 h 2067662"/>
                    <a:gd name="connsiteX52" fmla="*/ 1589705 w 1858035"/>
                    <a:gd name="connsiteY52" fmla="*/ 527908 h 2067662"/>
                    <a:gd name="connsiteX53" fmla="*/ 1574857 w 1858035"/>
                    <a:gd name="connsiteY53" fmla="*/ 433988 h 2067662"/>
                    <a:gd name="connsiteX54" fmla="*/ 1596048 w 1858035"/>
                    <a:gd name="connsiteY54" fmla="*/ 409193 h 2067662"/>
                    <a:gd name="connsiteX55" fmla="*/ 1603400 w 1858035"/>
                    <a:gd name="connsiteY55" fmla="*/ 371280 h 2067662"/>
                    <a:gd name="connsiteX56" fmla="*/ 1568802 w 1858035"/>
                    <a:gd name="connsiteY56" fmla="*/ 335312 h 2067662"/>
                    <a:gd name="connsiteX57" fmla="*/ 1558423 w 1858035"/>
                    <a:gd name="connsiteY57" fmla="*/ 309364 h 2067662"/>
                    <a:gd name="connsiteX58" fmla="*/ 1540187 w 1858035"/>
                    <a:gd name="connsiteY58" fmla="*/ 259773 h 2067662"/>
                    <a:gd name="connsiteX59" fmla="*/ 1537808 w 1858035"/>
                    <a:gd name="connsiteY59" fmla="*/ 190721 h 2067662"/>
                    <a:gd name="connsiteX60" fmla="*/ 1542421 w 1858035"/>
                    <a:gd name="connsiteY60" fmla="*/ 116264 h 2067662"/>
                    <a:gd name="connsiteX61" fmla="*/ 1536294 w 1858035"/>
                    <a:gd name="connsiteY61" fmla="*/ 75971 h 2067662"/>
                    <a:gd name="connsiteX62" fmla="*/ 1521807 w 1858035"/>
                    <a:gd name="connsiteY62" fmla="*/ 0 h 2067662"/>
                    <a:gd name="connsiteX63" fmla="*/ 1106343 w 1858035"/>
                    <a:gd name="connsiteY63" fmla="*/ 153024 h 2067662"/>
                    <a:gd name="connsiteX64" fmla="*/ 737225 w 1858035"/>
                    <a:gd name="connsiteY64" fmla="*/ 416473 h 2067662"/>
                    <a:gd name="connsiteX65" fmla="*/ 355494 w 1858035"/>
                    <a:gd name="connsiteY65" fmla="*/ 661398 h 2067662"/>
                    <a:gd name="connsiteX66" fmla="*/ 107326 w 1858035"/>
                    <a:gd name="connsiteY66" fmla="*/ 865959 h 2067662"/>
                    <a:gd name="connsiteX67" fmla="*/ 37265 w 1858035"/>
                    <a:gd name="connsiteY67" fmla="*/ 892123 h 2067662"/>
                    <a:gd name="connsiteX68" fmla="*/ 0 w 1858035"/>
                    <a:gd name="connsiteY68" fmla="*/ 919946 h 2067662"/>
                    <a:gd name="connsiteX69" fmla="*/ 25660 w 1858035"/>
                    <a:gd name="connsiteY69" fmla="*/ 978763 h 2067662"/>
                    <a:gd name="connsiteX70" fmla="*/ 28255 w 1858035"/>
                    <a:gd name="connsiteY70" fmla="*/ 985754 h 2067662"/>
                    <a:gd name="connsiteX71" fmla="*/ 48581 w 1858035"/>
                    <a:gd name="connsiteY71" fmla="*/ 1094882 h 2067662"/>
                    <a:gd name="connsiteX72" fmla="*/ 51753 w 1858035"/>
                    <a:gd name="connsiteY72" fmla="*/ 1118668 h 2067662"/>
                    <a:gd name="connsiteX73" fmla="*/ 72656 w 1858035"/>
                    <a:gd name="connsiteY73" fmla="*/ 1177845 h 2067662"/>
                    <a:gd name="connsiteX74" fmla="*/ 141275 w 1858035"/>
                    <a:gd name="connsiteY74" fmla="*/ 1249348 h 2067662"/>
                    <a:gd name="connsiteX75" fmla="*/ 173567 w 1858035"/>
                    <a:gd name="connsiteY75" fmla="*/ 1293676 h 2067662"/>
                    <a:gd name="connsiteX76" fmla="*/ 182721 w 1858035"/>
                    <a:gd name="connsiteY76" fmla="*/ 1353070 h 2067662"/>
                    <a:gd name="connsiteX77" fmla="*/ 178252 w 1858035"/>
                    <a:gd name="connsiteY77" fmla="*/ 1360350 h 2067662"/>
                    <a:gd name="connsiteX78" fmla="*/ 171548 w 1858035"/>
                    <a:gd name="connsiteY78" fmla="*/ 1372603 h 2067662"/>
                    <a:gd name="connsiteX79" fmla="*/ 144158 w 1858035"/>
                    <a:gd name="connsiteY79" fmla="*/ 1399777 h 2067662"/>
                    <a:gd name="connsiteX80" fmla="*/ 128229 w 1858035"/>
                    <a:gd name="connsiteY80" fmla="*/ 1416932 h 2067662"/>
                    <a:gd name="connsiteX81" fmla="*/ 117345 w 1858035"/>
                    <a:gd name="connsiteY81" fmla="*/ 1443817 h 2067662"/>
                    <a:gd name="connsiteX82" fmla="*/ 138464 w 1858035"/>
                    <a:gd name="connsiteY82" fmla="*/ 1509842 h 2067662"/>
                    <a:gd name="connsiteX83" fmla="*/ 159655 w 1858035"/>
                    <a:gd name="connsiteY83" fmla="*/ 1573488 h 2067662"/>
                    <a:gd name="connsiteX84" fmla="*/ 158070 w 1858035"/>
                    <a:gd name="connsiteY84" fmla="*/ 1595255 h 2067662"/>
                    <a:gd name="connsiteX85" fmla="*/ 145095 w 1858035"/>
                    <a:gd name="connsiteY85" fmla="*/ 1629061 h 2067662"/>
                    <a:gd name="connsiteX86" fmla="*/ 145600 w 1858035"/>
                    <a:gd name="connsiteY86" fmla="*/ 1643476 h 2067662"/>
                    <a:gd name="connsiteX87" fmla="*/ 147978 w 1858035"/>
                    <a:gd name="connsiteY87" fmla="*/ 1645711 h 2067662"/>
                    <a:gd name="connsiteX88" fmla="*/ 152880 w 1858035"/>
                    <a:gd name="connsiteY88" fmla="*/ 1652630 h 2067662"/>
                    <a:gd name="connsiteX89" fmla="*/ 167296 w 1858035"/>
                    <a:gd name="connsiteY89" fmla="*/ 1659262 h 2067662"/>
                    <a:gd name="connsiteX90" fmla="*/ 174504 w 1858035"/>
                    <a:gd name="connsiteY90" fmla="*/ 1661424 h 2067662"/>
                    <a:gd name="connsiteX91" fmla="*/ 179333 w 1858035"/>
                    <a:gd name="connsiteY91" fmla="*/ 1665965 h 2067662"/>
                    <a:gd name="connsiteX92" fmla="*/ 181856 w 1858035"/>
                    <a:gd name="connsiteY92" fmla="*/ 1673029 h 2067662"/>
                    <a:gd name="connsiteX93" fmla="*/ 192091 w 1858035"/>
                    <a:gd name="connsiteY93" fmla="*/ 1694364 h 2067662"/>
                    <a:gd name="connsiteX94" fmla="*/ 199803 w 1858035"/>
                    <a:gd name="connsiteY94" fmla="*/ 1710726 h 2067662"/>
                    <a:gd name="connsiteX95" fmla="*/ 209750 w 1858035"/>
                    <a:gd name="connsiteY95" fmla="*/ 1726944 h 2067662"/>
                    <a:gd name="connsiteX96" fmla="*/ 212201 w 1858035"/>
                    <a:gd name="connsiteY96" fmla="*/ 1726872 h 2067662"/>
                    <a:gd name="connsiteX97" fmla="*/ 224094 w 1858035"/>
                    <a:gd name="connsiteY97" fmla="*/ 1731413 h 2067662"/>
                    <a:gd name="connsiteX98" fmla="*/ 250331 w 1858035"/>
                    <a:gd name="connsiteY98" fmla="*/ 1737612 h 2067662"/>
                    <a:gd name="connsiteX99" fmla="*/ 266909 w 1858035"/>
                    <a:gd name="connsiteY99" fmla="*/ 1737035 h 2067662"/>
                    <a:gd name="connsiteX100" fmla="*/ 302084 w 1858035"/>
                    <a:gd name="connsiteY100" fmla="*/ 1731125 h 2067662"/>
                    <a:gd name="connsiteX101" fmla="*/ 321040 w 1858035"/>
                    <a:gd name="connsiteY101" fmla="*/ 1730476 h 2067662"/>
                    <a:gd name="connsiteX102" fmla="*/ 347421 w 1858035"/>
                    <a:gd name="connsiteY102" fmla="*/ 1741576 h 2067662"/>
                    <a:gd name="connsiteX103" fmla="*/ 357512 w 1858035"/>
                    <a:gd name="connsiteY103" fmla="*/ 1757866 h 2067662"/>
                    <a:gd name="connsiteX104" fmla="*/ 365225 w 1858035"/>
                    <a:gd name="connsiteY104" fmla="*/ 1779129 h 2067662"/>
                    <a:gd name="connsiteX105" fmla="*/ 377767 w 1858035"/>
                    <a:gd name="connsiteY105" fmla="*/ 1800249 h 2067662"/>
                    <a:gd name="connsiteX106" fmla="*/ 441196 w 1858035"/>
                    <a:gd name="connsiteY106" fmla="*/ 1857696 h 2067662"/>
                    <a:gd name="connsiteX107" fmla="*/ 448476 w 1858035"/>
                    <a:gd name="connsiteY107" fmla="*/ 1864543 h 2067662"/>
                    <a:gd name="connsiteX108" fmla="*/ 461018 w 1858035"/>
                    <a:gd name="connsiteY108" fmla="*/ 1885662 h 2067662"/>
                    <a:gd name="connsiteX109" fmla="*/ 489057 w 1858035"/>
                    <a:gd name="connsiteY109" fmla="*/ 1944551 h 2067662"/>
                    <a:gd name="connsiteX110" fmla="*/ 496625 w 1858035"/>
                    <a:gd name="connsiteY110" fmla="*/ 1956156 h 2067662"/>
                    <a:gd name="connsiteX111" fmla="*/ 501527 w 1858035"/>
                    <a:gd name="connsiteY111" fmla="*/ 1963075 h 2067662"/>
                    <a:gd name="connsiteX112" fmla="*/ 525889 w 1858035"/>
                    <a:gd name="connsiteY112" fmla="*/ 1983762 h 2067662"/>
                    <a:gd name="connsiteX113" fmla="*/ 535692 w 1858035"/>
                    <a:gd name="connsiteY113" fmla="*/ 1993132 h 2067662"/>
                    <a:gd name="connsiteX114" fmla="*/ 554865 w 1858035"/>
                    <a:gd name="connsiteY114" fmla="*/ 2001998 h 2067662"/>
                    <a:gd name="connsiteX115" fmla="*/ 688500 w 1858035"/>
                    <a:gd name="connsiteY115" fmla="*/ 2056706 h 2067662"/>
                    <a:gd name="connsiteX116" fmla="*/ 689365 w 1858035"/>
                    <a:gd name="connsiteY116" fmla="*/ 2059373 h 2067662"/>
                    <a:gd name="connsiteX117" fmla="*/ 691671 w 1858035"/>
                    <a:gd name="connsiteY117" fmla="*/ 2059301 h 2067662"/>
                    <a:gd name="connsiteX118" fmla="*/ 698807 w 1858035"/>
                    <a:gd name="connsiteY118" fmla="*/ 2061391 h 2067662"/>
                    <a:gd name="connsiteX119" fmla="*/ 701114 w 1858035"/>
                    <a:gd name="connsiteY119" fmla="*/ 2061319 h 2067662"/>
                    <a:gd name="connsiteX120" fmla="*/ 706015 w 1858035"/>
                    <a:gd name="connsiteY120" fmla="*/ 2063554 h 2067662"/>
                    <a:gd name="connsiteX121" fmla="*/ 717908 w 1858035"/>
                    <a:gd name="connsiteY121" fmla="*/ 2065500 h 2067662"/>
                    <a:gd name="connsiteX122" fmla="*/ 725044 w 1858035"/>
                    <a:gd name="connsiteY122" fmla="*/ 2067662 h 2067662"/>
                    <a:gd name="connsiteX123" fmla="*/ 750344 w 1858035"/>
                    <a:gd name="connsiteY123" fmla="*/ 2047840 h 2067662"/>
                    <a:gd name="connsiteX124" fmla="*/ 781482 w 1858035"/>
                    <a:gd name="connsiteY124" fmla="*/ 1989456 h 2067662"/>
                    <a:gd name="connsiteX125" fmla="*/ 803682 w 1858035"/>
                    <a:gd name="connsiteY125" fmla="*/ 1947939 h 2067662"/>
                    <a:gd name="connsiteX126" fmla="*/ 819540 w 1858035"/>
                    <a:gd name="connsiteY126" fmla="*/ 1928261 h 2067662"/>
                    <a:gd name="connsiteX127" fmla="*/ 835397 w 1858035"/>
                    <a:gd name="connsiteY127" fmla="*/ 1908511 h 2067662"/>
                    <a:gd name="connsiteX128" fmla="*/ 856300 w 1858035"/>
                    <a:gd name="connsiteY128" fmla="*/ 1895970 h 2067662"/>
                    <a:gd name="connsiteX129" fmla="*/ 879437 w 1858035"/>
                    <a:gd name="connsiteY129" fmla="*/ 1880977 h 2067662"/>
                    <a:gd name="connsiteX130" fmla="*/ 958869 w 1858035"/>
                    <a:gd name="connsiteY130" fmla="*/ 1854164 h 2067662"/>
                    <a:gd name="connsiteX131" fmla="*/ 977537 w 1858035"/>
                    <a:gd name="connsiteY131" fmla="*/ 1848758 h 2067662"/>
                    <a:gd name="connsiteX132" fmla="*/ 977465 w 1858035"/>
                    <a:gd name="connsiteY132" fmla="*/ 1846379 h 2067662"/>
                    <a:gd name="connsiteX133" fmla="*/ 982006 w 1858035"/>
                    <a:gd name="connsiteY133" fmla="*/ 1839099 h 2067662"/>
                    <a:gd name="connsiteX134" fmla="*/ 982078 w 1858035"/>
                    <a:gd name="connsiteY134" fmla="*/ 1841478 h 2067662"/>
                    <a:gd name="connsiteX135" fmla="*/ 984457 w 1858035"/>
                    <a:gd name="connsiteY135" fmla="*/ 1841406 h 2067662"/>
                    <a:gd name="connsiteX136" fmla="*/ 988998 w 1858035"/>
                    <a:gd name="connsiteY136" fmla="*/ 1838883 h 2067662"/>
                    <a:gd name="connsiteX137" fmla="*/ 1040390 w 1858035"/>
                    <a:gd name="connsiteY137" fmla="*/ 1820503 h 2067662"/>
                    <a:gd name="connsiteX138" fmla="*/ 1129192 w 1858035"/>
                    <a:gd name="connsiteY138" fmla="*/ 1788572 h 2067662"/>
                    <a:gd name="connsiteX139" fmla="*/ 1138706 w 1858035"/>
                    <a:gd name="connsiteY139" fmla="*/ 1790590 h 2067662"/>
                    <a:gd name="connsiteX140" fmla="*/ 1176908 w 1858035"/>
                    <a:gd name="connsiteY140" fmla="*/ 1801330 h 2067662"/>
                    <a:gd name="connsiteX141" fmla="*/ 1211074 w 1858035"/>
                    <a:gd name="connsiteY141" fmla="*/ 1828864 h 2067662"/>
                    <a:gd name="connsiteX142" fmla="*/ 1218137 w 1858035"/>
                    <a:gd name="connsiteY142" fmla="*/ 1840397 h 2067662"/>
                    <a:gd name="connsiteX143" fmla="*/ 1282864 w 1858035"/>
                    <a:gd name="connsiteY143" fmla="*/ 1776463 h 206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858035" h="2067662">
                      <a:moveTo>
                        <a:pt x="1282864" y="1776463"/>
                      </a:moveTo>
                      <a:cubicBezTo>
                        <a:pt x="1308885" y="1772642"/>
                        <a:pt x="1331229" y="1785977"/>
                        <a:pt x="1339158" y="1800465"/>
                      </a:cubicBezTo>
                      <a:cubicBezTo>
                        <a:pt x="1348601" y="1817764"/>
                        <a:pt x="1369720" y="1820359"/>
                        <a:pt x="1389109" y="1820575"/>
                      </a:cubicBezTo>
                      <a:cubicBezTo>
                        <a:pt x="1418013" y="1820935"/>
                        <a:pt x="1440934" y="1822377"/>
                        <a:pt x="1459170" y="1824972"/>
                      </a:cubicBezTo>
                      <a:cubicBezTo>
                        <a:pt x="1489443" y="1829296"/>
                        <a:pt x="1502345" y="1851713"/>
                        <a:pt x="1534637" y="1915575"/>
                      </a:cubicBezTo>
                      <a:cubicBezTo>
                        <a:pt x="1547539" y="1932153"/>
                        <a:pt x="1560873" y="1940226"/>
                        <a:pt x="1575217" y="1940226"/>
                      </a:cubicBezTo>
                      <a:cubicBezTo>
                        <a:pt x="1575217" y="1940226"/>
                        <a:pt x="1575217" y="1940226"/>
                        <a:pt x="1575217" y="1940226"/>
                      </a:cubicBezTo>
                      <a:cubicBezTo>
                        <a:pt x="1608013" y="1940226"/>
                        <a:pt x="1640377" y="1898060"/>
                        <a:pt x="1651044" y="1884221"/>
                      </a:cubicBezTo>
                      <a:cubicBezTo>
                        <a:pt x="1676344" y="1851280"/>
                        <a:pt x="1694364" y="1829585"/>
                        <a:pt x="1713321" y="1827783"/>
                      </a:cubicBezTo>
                      <a:cubicBezTo>
                        <a:pt x="1725790" y="1826630"/>
                        <a:pt x="1728241" y="1826413"/>
                        <a:pt x="1737612" y="1809979"/>
                      </a:cubicBezTo>
                      <a:cubicBezTo>
                        <a:pt x="1743666" y="1799311"/>
                        <a:pt x="1752892" y="1791959"/>
                        <a:pt x="1763416" y="1787635"/>
                      </a:cubicBezTo>
                      <a:cubicBezTo>
                        <a:pt x="1768822" y="1743955"/>
                        <a:pt x="1823530" y="1705104"/>
                        <a:pt x="1841910" y="1702437"/>
                      </a:cubicBezTo>
                      <a:cubicBezTo>
                        <a:pt x="1849190" y="1701356"/>
                        <a:pt x="1852866" y="1699266"/>
                        <a:pt x="1853731" y="1697824"/>
                      </a:cubicBezTo>
                      <a:cubicBezTo>
                        <a:pt x="1854308" y="1696887"/>
                        <a:pt x="1854163" y="1694725"/>
                        <a:pt x="1853298" y="1692130"/>
                      </a:cubicBezTo>
                      <a:lnTo>
                        <a:pt x="1851785" y="1687589"/>
                      </a:lnTo>
                      <a:lnTo>
                        <a:pt x="1853875" y="1683264"/>
                      </a:lnTo>
                      <a:cubicBezTo>
                        <a:pt x="1859786" y="1671011"/>
                        <a:pt x="1860723" y="1669064"/>
                        <a:pt x="1847820" y="1648017"/>
                      </a:cubicBezTo>
                      <a:lnTo>
                        <a:pt x="1846523" y="1645927"/>
                      </a:lnTo>
                      <a:lnTo>
                        <a:pt x="1846163" y="1643476"/>
                      </a:lnTo>
                      <a:cubicBezTo>
                        <a:pt x="1837369" y="1581056"/>
                        <a:pt x="1810556" y="1543719"/>
                        <a:pt x="1794338" y="1537232"/>
                      </a:cubicBezTo>
                      <a:cubicBezTo>
                        <a:pt x="1770768" y="1527717"/>
                        <a:pt x="1765506" y="1510562"/>
                        <a:pt x="1766083" y="1500976"/>
                      </a:cubicBezTo>
                      <a:cubicBezTo>
                        <a:pt x="1765722" y="1493119"/>
                        <a:pt x="1762983" y="1433726"/>
                        <a:pt x="1763127" y="1415274"/>
                      </a:cubicBezTo>
                      <a:cubicBezTo>
                        <a:pt x="1763200" y="1407922"/>
                        <a:pt x="1750009" y="1404030"/>
                        <a:pt x="1746261" y="1403092"/>
                      </a:cubicBezTo>
                      <a:cubicBezTo>
                        <a:pt x="1739269" y="1403309"/>
                        <a:pt x="1710077" y="1404030"/>
                        <a:pt x="1688165" y="1402516"/>
                      </a:cubicBezTo>
                      <a:lnTo>
                        <a:pt x="1680164" y="1401939"/>
                      </a:lnTo>
                      <a:lnTo>
                        <a:pt x="1677786" y="1394227"/>
                      </a:lnTo>
                      <a:cubicBezTo>
                        <a:pt x="1663226" y="1347520"/>
                        <a:pt x="1690976" y="1324670"/>
                        <a:pt x="1720385" y="1300524"/>
                      </a:cubicBezTo>
                      <a:lnTo>
                        <a:pt x="1726944" y="1295118"/>
                      </a:lnTo>
                      <a:cubicBezTo>
                        <a:pt x="1739414" y="1284739"/>
                        <a:pt x="1741576" y="1273782"/>
                        <a:pt x="1741143" y="1266430"/>
                      </a:cubicBezTo>
                      <a:cubicBezTo>
                        <a:pt x="1740711" y="1258718"/>
                        <a:pt x="1737323" y="1253168"/>
                        <a:pt x="1735521" y="1251366"/>
                      </a:cubicBezTo>
                      <a:cubicBezTo>
                        <a:pt x="1733935" y="1251366"/>
                        <a:pt x="1731701" y="1251510"/>
                        <a:pt x="1729539" y="1251654"/>
                      </a:cubicBezTo>
                      <a:cubicBezTo>
                        <a:pt x="1718294" y="1252447"/>
                        <a:pt x="1694869" y="1254177"/>
                        <a:pt x="1687949" y="1229238"/>
                      </a:cubicBezTo>
                      <a:cubicBezTo>
                        <a:pt x="1682759" y="1210281"/>
                        <a:pt x="1681318" y="1188801"/>
                        <a:pt x="1680020" y="1168042"/>
                      </a:cubicBezTo>
                      <a:lnTo>
                        <a:pt x="1678939" y="1151536"/>
                      </a:lnTo>
                      <a:lnTo>
                        <a:pt x="1684129" y="1147716"/>
                      </a:lnTo>
                      <a:cubicBezTo>
                        <a:pt x="1703158" y="1133733"/>
                        <a:pt x="1714042" y="1117083"/>
                        <a:pt x="1716564" y="1098270"/>
                      </a:cubicBezTo>
                      <a:cubicBezTo>
                        <a:pt x="1720096" y="1071601"/>
                        <a:pt x="1706185" y="1045796"/>
                        <a:pt x="1697391" y="1034696"/>
                      </a:cubicBezTo>
                      <a:cubicBezTo>
                        <a:pt x="1684057" y="1017902"/>
                        <a:pt x="1677570" y="998584"/>
                        <a:pt x="1680885" y="985538"/>
                      </a:cubicBezTo>
                      <a:cubicBezTo>
                        <a:pt x="1682615" y="978763"/>
                        <a:pt x="1686868" y="973573"/>
                        <a:pt x="1692922" y="971050"/>
                      </a:cubicBezTo>
                      <a:cubicBezTo>
                        <a:pt x="1694508" y="970401"/>
                        <a:pt x="1696094" y="969753"/>
                        <a:pt x="1697608" y="969176"/>
                      </a:cubicBezTo>
                      <a:cubicBezTo>
                        <a:pt x="1705825" y="966005"/>
                        <a:pt x="1707554" y="965356"/>
                        <a:pt x="1708419" y="957283"/>
                      </a:cubicBezTo>
                      <a:cubicBezTo>
                        <a:pt x="1708852" y="953030"/>
                        <a:pt x="1708275" y="951877"/>
                        <a:pt x="1708275" y="951877"/>
                      </a:cubicBezTo>
                      <a:cubicBezTo>
                        <a:pt x="1707627" y="951228"/>
                        <a:pt x="1703662" y="948922"/>
                        <a:pt x="1682759" y="949066"/>
                      </a:cubicBezTo>
                      <a:cubicBezTo>
                        <a:pt x="1682615" y="949066"/>
                        <a:pt x="1682471" y="949066"/>
                        <a:pt x="1682327" y="949066"/>
                      </a:cubicBezTo>
                      <a:cubicBezTo>
                        <a:pt x="1650540" y="949066"/>
                        <a:pt x="1637854" y="927154"/>
                        <a:pt x="1623150" y="901854"/>
                      </a:cubicBezTo>
                      <a:cubicBezTo>
                        <a:pt x="1620555" y="897457"/>
                        <a:pt x="1617888" y="892772"/>
                        <a:pt x="1614933" y="887943"/>
                      </a:cubicBezTo>
                      <a:cubicBezTo>
                        <a:pt x="1605779" y="872878"/>
                        <a:pt x="1587759" y="865382"/>
                        <a:pt x="1568658" y="857525"/>
                      </a:cubicBezTo>
                      <a:cubicBezTo>
                        <a:pt x="1552729" y="850894"/>
                        <a:pt x="1536222" y="844119"/>
                        <a:pt x="1522672" y="832226"/>
                      </a:cubicBezTo>
                      <a:cubicBezTo>
                        <a:pt x="1508184" y="819540"/>
                        <a:pt x="1507030" y="807142"/>
                        <a:pt x="1508616" y="798997"/>
                      </a:cubicBezTo>
                      <a:cubicBezTo>
                        <a:pt x="1513157" y="775499"/>
                        <a:pt x="1545016" y="760939"/>
                        <a:pt x="1563685" y="754308"/>
                      </a:cubicBezTo>
                      <a:cubicBezTo>
                        <a:pt x="1575866" y="749983"/>
                        <a:pt x="1580191" y="741118"/>
                        <a:pt x="1588047" y="722954"/>
                      </a:cubicBezTo>
                      <a:cubicBezTo>
                        <a:pt x="1594174" y="708754"/>
                        <a:pt x="1601887" y="691167"/>
                        <a:pt x="1617528" y="673147"/>
                      </a:cubicBezTo>
                      <a:cubicBezTo>
                        <a:pt x="1645206" y="641288"/>
                        <a:pt x="1624447" y="594941"/>
                        <a:pt x="1589705" y="527908"/>
                      </a:cubicBezTo>
                      <a:cubicBezTo>
                        <a:pt x="1565487" y="481272"/>
                        <a:pt x="1568298" y="451071"/>
                        <a:pt x="1574857" y="433988"/>
                      </a:cubicBezTo>
                      <a:cubicBezTo>
                        <a:pt x="1580263" y="419861"/>
                        <a:pt x="1589201" y="412004"/>
                        <a:pt x="1596048" y="409193"/>
                      </a:cubicBezTo>
                      <a:cubicBezTo>
                        <a:pt x="1599580" y="405733"/>
                        <a:pt x="1604481" y="388795"/>
                        <a:pt x="1603400" y="371280"/>
                      </a:cubicBezTo>
                      <a:lnTo>
                        <a:pt x="1568802" y="335312"/>
                      </a:lnTo>
                      <a:lnTo>
                        <a:pt x="1558423" y="309364"/>
                      </a:lnTo>
                      <a:lnTo>
                        <a:pt x="1540187" y="259773"/>
                      </a:lnTo>
                      <a:lnTo>
                        <a:pt x="1537808" y="190721"/>
                      </a:lnTo>
                      <a:lnTo>
                        <a:pt x="1542421" y="116264"/>
                      </a:lnTo>
                      <a:lnTo>
                        <a:pt x="1536294" y="75971"/>
                      </a:lnTo>
                      <a:lnTo>
                        <a:pt x="1521807" y="0"/>
                      </a:lnTo>
                      <a:lnTo>
                        <a:pt x="1106343" y="153024"/>
                      </a:lnTo>
                      <a:lnTo>
                        <a:pt x="737225" y="416473"/>
                      </a:lnTo>
                      <a:lnTo>
                        <a:pt x="355494" y="661398"/>
                      </a:lnTo>
                      <a:lnTo>
                        <a:pt x="107326" y="865959"/>
                      </a:lnTo>
                      <a:lnTo>
                        <a:pt x="37265" y="892123"/>
                      </a:lnTo>
                      <a:lnTo>
                        <a:pt x="0" y="919946"/>
                      </a:lnTo>
                      <a:lnTo>
                        <a:pt x="25660" y="978763"/>
                      </a:lnTo>
                      <a:lnTo>
                        <a:pt x="28255" y="985754"/>
                      </a:lnTo>
                      <a:lnTo>
                        <a:pt x="48581" y="1094882"/>
                      </a:lnTo>
                      <a:lnTo>
                        <a:pt x="51753" y="1118668"/>
                      </a:lnTo>
                      <a:lnTo>
                        <a:pt x="72656" y="1177845"/>
                      </a:lnTo>
                      <a:lnTo>
                        <a:pt x="141275" y="1249348"/>
                      </a:lnTo>
                      <a:lnTo>
                        <a:pt x="173567" y="1293676"/>
                      </a:lnTo>
                      <a:lnTo>
                        <a:pt x="182721" y="1353070"/>
                      </a:lnTo>
                      <a:lnTo>
                        <a:pt x="178252" y="1360350"/>
                      </a:lnTo>
                      <a:lnTo>
                        <a:pt x="171548" y="1372603"/>
                      </a:lnTo>
                      <a:lnTo>
                        <a:pt x="144158" y="1399777"/>
                      </a:lnTo>
                      <a:lnTo>
                        <a:pt x="128229" y="1416932"/>
                      </a:lnTo>
                      <a:lnTo>
                        <a:pt x="117345" y="1443817"/>
                      </a:lnTo>
                      <a:lnTo>
                        <a:pt x="138464" y="1509842"/>
                      </a:lnTo>
                      <a:lnTo>
                        <a:pt x="159655" y="1573488"/>
                      </a:lnTo>
                      <a:lnTo>
                        <a:pt x="158070" y="1595255"/>
                      </a:lnTo>
                      <a:lnTo>
                        <a:pt x="145095" y="1629061"/>
                      </a:lnTo>
                      <a:lnTo>
                        <a:pt x="145600" y="1643476"/>
                      </a:lnTo>
                      <a:lnTo>
                        <a:pt x="147978" y="1645711"/>
                      </a:lnTo>
                      <a:lnTo>
                        <a:pt x="152880" y="1652630"/>
                      </a:lnTo>
                      <a:lnTo>
                        <a:pt x="167296" y="1659262"/>
                      </a:lnTo>
                      <a:lnTo>
                        <a:pt x="174504" y="1661424"/>
                      </a:lnTo>
                      <a:lnTo>
                        <a:pt x="179333" y="1665965"/>
                      </a:lnTo>
                      <a:lnTo>
                        <a:pt x="181856" y="1673029"/>
                      </a:lnTo>
                      <a:lnTo>
                        <a:pt x="192091" y="1694364"/>
                      </a:lnTo>
                      <a:lnTo>
                        <a:pt x="199803" y="1710726"/>
                      </a:lnTo>
                      <a:lnTo>
                        <a:pt x="209750" y="1726944"/>
                      </a:lnTo>
                      <a:lnTo>
                        <a:pt x="212201" y="1726872"/>
                      </a:lnTo>
                      <a:lnTo>
                        <a:pt x="224094" y="1731413"/>
                      </a:lnTo>
                      <a:lnTo>
                        <a:pt x="250331" y="1737612"/>
                      </a:lnTo>
                      <a:lnTo>
                        <a:pt x="266909" y="1737035"/>
                      </a:lnTo>
                      <a:lnTo>
                        <a:pt x="302084" y="1731125"/>
                      </a:lnTo>
                      <a:lnTo>
                        <a:pt x="321040" y="1730476"/>
                      </a:lnTo>
                      <a:lnTo>
                        <a:pt x="347421" y="1741576"/>
                      </a:lnTo>
                      <a:lnTo>
                        <a:pt x="357512" y="1757866"/>
                      </a:lnTo>
                      <a:lnTo>
                        <a:pt x="365225" y="1779129"/>
                      </a:lnTo>
                      <a:lnTo>
                        <a:pt x="377767" y="1800249"/>
                      </a:lnTo>
                      <a:lnTo>
                        <a:pt x="441196" y="1857696"/>
                      </a:lnTo>
                      <a:lnTo>
                        <a:pt x="448476" y="1864543"/>
                      </a:lnTo>
                      <a:lnTo>
                        <a:pt x="461018" y="1885662"/>
                      </a:lnTo>
                      <a:lnTo>
                        <a:pt x="489057" y="1944551"/>
                      </a:lnTo>
                      <a:lnTo>
                        <a:pt x="496625" y="1956156"/>
                      </a:lnTo>
                      <a:lnTo>
                        <a:pt x="501527" y="1963075"/>
                      </a:lnTo>
                      <a:lnTo>
                        <a:pt x="525889" y="1983762"/>
                      </a:lnTo>
                      <a:lnTo>
                        <a:pt x="535692" y="1993132"/>
                      </a:lnTo>
                      <a:lnTo>
                        <a:pt x="554865" y="2001998"/>
                      </a:lnTo>
                      <a:lnTo>
                        <a:pt x="688500" y="2056706"/>
                      </a:lnTo>
                      <a:lnTo>
                        <a:pt x="689365" y="2059373"/>
                      </a:lnTo>
                      <a:lnTo>
                        <a:pt x="691671" y="2059301"/>
                      </a:lnTo>
                      <a:lnTo>
                        <a:pt x="698807" y="2061391"/>
                      </a:lnTo>
                      <a:lnTo>
                        <a:pt x="701114" y="2061319"/>
                      </a:lnTo>
                      <a:lnTo>
                        <a:pt x="706015" y="2063554"/>
                      </a:lnTo>
                      <a:lnTo>
                        <a:pt x="717908" y="2065500"/>
                      </a:lnTo>
                      <a:lnTo>
                        <a:pt x="725044" y="2067662"/>
                      </a:lnTo>
                      <a:lnTo>
                        <a:pt x="750344" y="2047840"/>
                      </a:lnTo>
                      <a:lnTo>
                        <a:pt x="781482" y="1989456"/>
                      </a:lnTo>
                      <a:lnTo>
                        <a:pt x="803682" y="1947939"/>
                      </a:lnTo>
                      <a:lnTo>
                        <a:pt x="819540" y="1928261"/>
                      </a:lnTo>
                      <a:lnTo>
                        <a:pt x="835397" y="1908511"/>
                      </a:lnTo>
                      <a:lnTo>
                        <a:pt x="856300" y="1895970"/>
                      </a:lnTo>
                      <a:lnTo>
                        <a:pt x="879437" y="1880977"/>
                      </a:lnTo>
                      <a:lnTo>
                        <a:pt x="958869" y="1854164"/>
                      </a:lnTo>
                      <a:lnTo>
                        <a:pt x="977537" y="1848758"/>
                      </a:lnTo>
                      <a:lnTo>
                        <a:pt x="977465" y="1846379"/>
                      </a:lnTo>
                      <a:lnTo>
                        <a:pt x="982006" y="1839099"/>
                      </a:lnTo>
                      <a:lnTo>
                        <a:pt x="982078" y="1841478"/>
                      </a:lnTo>
                      <a:lnTo>
                        <a:pt x="984457" y="1841406"/>
                      </a:lnTo>
                      <a:lnTo>
                        <a:pt x="988998" y="1838883"/>
                      </a:lnTo>
                      <a:lnTo>
                        <a:pt x="1040390" y="1820503"/>
                      </a:lnTo>
                      <a:lnTo>
                        <a:pt x="1129192" y="1788572"/>
                      </a:lnTo>
                      <a:lnTo>
                        <a:pt x="1138706" y="1790590"/>
                      </a:lnTo>
                      <a:lnTo>
                        <a:pt x="1176908" y="1801330"/>
                      </a:lnTo>
                      <a:lnTo>
                        <a:pt x="1211074" y="1828864"/>
                      </a:lnTo>
                      <a:lnTo>
                        <a:pt x="1218137" y="1840397"/>
                      </a:lnTo>
                      <a:cubicBezTo>
                        <a:pt x="1236229" y="1791311"/>
                        <a:pt x="1265349" y="1779057"/>
                        <a:pt x="1282864" y="1776463"/>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06" name="Vrije vorm: vorm 105">
                  <a:extLst>
                    <a:ext uri="{FF2B5EF4-FFF2-40B4-BE49-F238E27FC236}">
                      <a16:creationId xmlns:a16="http://schemas.microsoft.com/office/drawing/2014/main" id="{2DBF5096-94BB-8B3A-8A9E-C182FB5EFC2D}"/>
                    </a:ext>
                  </a:extLst>
                </p:cNvPr>
                <p:cNvSpPr/>
                <p:nvPr/>
              </p:nvSpPr>
              <p:spPr>
                <a:xfrm>
                  <a:off x="4501076" y="1243275"/>
                  <a:ext cx="1875155" cy="1436382"/>
                </a:xfrm>
                <a:custGeom>
                  <a:avLst/>
                  <a:gdLst>
                    <a:gd name="connsiteX0" fmla="*/ 252226 w 2006863"/>
                    <a:gd name="connsiteY0" fmla="*/ 950435 h 1537271"/>
                    <a:gd name="connsiteX1" fmla="*/ 295329 w 2006863"/>
                    <a:gd name="connsiteY1" fmla="*/ 1086665 h 1537271"/>
                    <a:gd name="connsiteX2" fmla="*/ 235936 w 2006863"/>
                    <a:gd name="connsiteY2" fmla="*/ 1167754 h 1537271"/>
                    <a:gd name="connsiteX3" fmla="*/ 212150 w 2006863"/>
                    <a:gd name="connsiteY3" fmla="*/ 1178999 h 1537271"/>
                    <a:gd name="connsiteX4" fmla="*/ 200689 w 2006863"/>
                    <a:gd name="connsiteY4" fmla="*/ 1185125 h 1537271"/>
                    <a:gd name="connsiteX5" fmla="*/ 92787 w 2006863"/>
                    <a:gd name="connsiteY5" fmla="*/ 1193919 h 1537271"/>
                    <a:gd name="connsiteX6" fmla="*/ 3985 w 2006863"/>
                    <a:gd name="connsiteY6" fmla="*/ 1245023 h 1537271"/>
                    <a:gd name="connsiteX7" fmla="*/ 4418 w 2006863"/>
                    <a:gd name="connsiteY7" fmla="*/ 1278468 h 1537271"/>
                    <a:gd name="connsiteX8" fmla="*/ 29862 w 2006863"/>
                    <a:gd name="connsiteY8" fmla="*/ 1352781 h 1537271"/>
                    <a:gd name="connsiteX9" fmla="*/ 30078 w 2006863"/>
                    <a:gd name="connsiteY9" fmla="*/ 1360782 h 1537271"/>
                    <a:gd name="connsiteX10" fmla="*/ 21284 w 2006863"/>
                    <a:gd name="connsiteY10" fmla="*/ 1388605 h 1537271"/>
                    <a:gd name="connsiteX11" fmla="*/ 26042 w 2006863"/>
                    <a:gd name="connsiteY11" fmla="*/ 1393218 h 1537271"/>
                    <a:gd name="connsiteX12" fmla="*/ 57684 w 2006863"/>
                    <a:gd name="connsiteY12" fmla="*/ 1428753 h 1537271"/>
                    <a:gd name="connsiteX13" fmla="*/ 75920 w 2006863"/>
                    <a:gd name="connsiteY13" fmla="*/ 1441583 h 1537271"/>
                    <a:gd name="connsiteX14" fmla="*/ 80461 w 2006863"/>
                    <a:gd name="connsiteY14" fmla="*/ 1430915 h 1537271"/>
                    <a:gd name="connsiteX15" fmla="*/ 102878 w 2006863"/>
                    <a:gd name="connsiteY15" fmla="*/ 1401867 h 1537271"/>
                    <a:gd name="connsiteX16" fmla="*/ 143675 w 2006863"/>
                    <a:gd name="connsiteY16" fmla="*/ 1419094 h 1537271"/>
                    <a:gd name="connsiteX17" fmla="*/ 145260 w 2006863"/>
                    <a:gd name="connsiteY17" fmla="*/ 1418229 h 1537271"/>
                    <a:gd name="connsiteX18" fmla="*/ 199248 w 2006863"/>
                    <a:gd name="connsiteY18" fmla="*/ 1396677 h 1537271"/>
                    <a:gd name="connsiteX19" fmla="*/ 238963 w 2006863"/>
                    <a:gd name="connsiteY19" fmla="*/ 1421905 h 1537271"/>
                    <a:gd name="connsiteX20" fmla="*/ 301095 w 2006863"/>
                    <a:gd name="connsiteY20" fmla="*/ 1442448 h 1537271"/>
                    <a:gd name="connsiteX21" fmla="*/ 311835 w 2006863"/>
                    <a:gd name="connsiteY21" fmla="*/ 1440646 h 1537271"/>
                    <a:gd name="connsiteX22" fmla="*/ 314430 w 2006863"/>
                    <a:gd name="connsiteY22" fmla="*/ 1451169 h 1537271"/>
                    <a:gd name="connsiteX23" fmla="*/ 332161 w 2006863"/>
                    <a:gd name="connsiteY23" fmla="*/ 1473514 h 1537271"/>
                    <a:gd name="connsiteX24" fmla="*/ 343910 w 2006863"/>
                    <a:gd name="connsiteY24" fmla="*/ 1458017 h 1537271"/>
                    <a:gd name="connsiteX25" fmla="*/ 361642 w 2006863"/>
                    <a:gd name="connsiteY25" fmla="*/ 1431636 h 1537271"/>
                    <a:gd name="connsiteX26" fmla="*/ 383986 w 2006863"/>
                    <a:gd name="connsiteY26" fmla="*/ 1437691 h 1537271"/>
                    <a:gd name="connsiteX27" fmla="*/ 392564 w 2006863"/>
                    <a:gd name="connsiteY27" fmla="*/ 1471279 h 1537271"/>
                    <a:gd name="connsiteX28" fmla="*/ 394078 w 2006863"/>
                    <a:gd name="connsiteY28" fmla="*/ 1494849 h 1537271"/>
                    <a:gd name="connsiteX29" fmla="*/ 399484 w 2006863"/>
                    <a:gd name="connsiteY29" fmla="*/ 1499246 h 1537271"/>
                    <a:gd name="connsiteX30" fmla="*/ 409863 w 2006863"/>
                    <a:gd name="connsiteY30" fmla="*/ 1501264 h 1537271"/>
                    <a:gd name="connsiteX31" fmla="*/ 408998 w 2006863"/>
                    <a:gd name="connsiteY31" fmla="*/ 1511788 h 1537271"/>
                    <a:gd name="connsiteX32" fmla="*/ 412386 w 2006863"/>
                    <a:gd name="connsiteY32" fmla="*/ 1530673 h 1537271"/>
                    <a:gd name="connsiteX33" fmla="*/ 458012 w 2006863"/>
                    <a:gd name="connsiteY33" fmla="*/ 1522456 h 1537271"/>
                    <a:gd name="connsiteX34" fmla="*/ 490808 w 2006863"/>
                    <a:gd name="connsiteY34" fmla="*/ 1513662 h 1537271"/>
                    <a:gd name="connsiteX35" fmla="*/ 491240 w 2006863"/>
                    <a:gd name="connsiteY35" fmla="*/ 1513662 h 1537271"/>
                    <a:gd name="connsiteX36" fmla="*/ 491673 w 2006863"/>
                    <a:gd name="connsiteY36" fmla="*/ 1513662 h 1537271"/>
                    <a:gd name="connsiteX37" fmla="*/ 546525 w 2006863"/>
                    <a:gd name="connsiteY37" fmla="*/ 1525771 h 1537271"/>
                    <a:gd name="connsiteX38" fmla="*/ 587394 w 2006863"/>
                    <a:gd name="connsiteY38" fmla="*/ 1524185 h 1537271"/>
                    <a:gd name="connsiteX39" fmla="*/ 644696 w 2006863"/>
                    <a:gd name="connsiteY39" fmla="*/ 1521302 h 1537271"/>
                    <a:gd name="connsiteX40" fmla="*/ 667690 w 2006863"/>
                    <a:gd name="connsiteY40" fmla="*/ 1524041 h 1537271"/>
                    <a:gd name="connsiteX41" fmla="*/ 762186 w 2006863"/>
                    <a:gd name="connsiteY41" fmla="*/ 1532619 h 1537271"/>
                    <a:gd name="connsiteX42" fmla="*/ 774655 w 2006863"/>
                    <a:gd name="connsiteY42" fmla="*/ 1537016 h 1537271"/>
                    <a:gd name="connsiteX43" fmla="*/ 797649 w 2006863"/>
                    <a:gd name="connsiteY43" fmla="*/ 1515031 h 1537271"/>
                    <a:gd name="connsiteX44" fmla="*/ 874917 w 2006863"/>
                    <a:gd name="connsiteY44" fmla="*/ 1460900 h 1537271"/>
                    <a:gd name="connsiteX45" fmla="*/ 954276 w 2006863"/>
                    <a:gd name="connsiteY45" fmla="*/ 1449800 h 1537271"/>
                    <a:gd name="connsiteX46" fmla="*/ 985126 w 2006863"/>
                    <a:gd name="connsiteY46" fmla="*/ 1486416 h 1537271"/>
                    <a:gd name="connsiteX47" fmla="*/ 1016769 w 2006863"/>
                    <a:gd name="connsiteY47" fmla="*/ 1453836 h 1537271"/>
                    <a:gd name="connsiteX48" fmla="*/ 1061747 w 2006863"/>
                    <a:gd name="connsiteY48" fmla="*/ 1431131 h 1537271"/>
                    <a:gd name="connsiteX49" fmla="*/ 1083154 w 2006863"/>
                    <a:gd name="connsiteY49" fmla="*/ 1425870 h 1537271"/>
                    <a:gd name="connsiteX50" fmla="*/ 1205761 w 2006863"/>
                    <a:gd name="connsiteY50" fmla="*/ 1457945 h 1537271"/>
                    <a:gd name="connsiteX51" fmla="*/ 1223636 w 2006863"/>
                    <a:gd name="connsiteY51" fmla="*/ 1469982 h 1537271"/>
                    <a:gd name="connsiteX52" fmla="*/ 1274380 w 2006863"/>
                    <a:gd name="connsiteY52" fmla="*/ 1446124 h 1537271"/>
                    <a:gd name="connsiteX53" fmla="*/ 1313951 w 2006863"/>
                    <a:gd name="connsiteY53" fmla="*/ 1430627 h 1537271"/>
                    <a:gd name="connsiteX54" fmla="*/ 1353235 w 2006863"/>
                    <a:gd name="connsiteY54" fmla="*/ 1418662 h 1537271"/>
                    <a:gd name="connsiteX55" fmla="*/ 1494942 w 2006863"/>
                    <a:gd name="connsiteY55" fmla="*/ 1363593 h 1537271"/>
                    <a:gd name="connsiteX56" fmla="*/ 1529324 w 2006863"/>
                    <a:gd name="connsiteY56" fmla="*/ 1310831 h 1537271"/>
                    <a:gd name="connsiteX57" fmla="*/ 1619062 w 2006863"/>
                    <a:gd name="connsiteY57" fmla="*/ 1247978 h 1537271"/>
                    <a:gd name="connsiteX58" fmla="*/ 1630235 w 2006863"/>
                    <a:gd name="connsiteY58" fmla="*/ 1247978 h 1537271"/>
                    <a:gd name="connsiteX59" fmla="*/ 1713702 w 2006863"/>
                    <a:gd name="connsiteY59" fmla="*/ 1207037 h 1537271"/>
                    <a:gd name="connsiteX60" fmla="*/ 1875880 w 2006863"/>
                    <a:gd name="connsiteY60" fmla="*/ 1109010 h 1537271"/>
                    <a:gd name="connsiteX61" fmla="*/ 1891737 w 2006863"/>
                    <a:gd name="connsiteY61" fmla="*/ 1083566 h 1537271"/>
                    <a:gd name="connsiteX62" fmla="*/ 1924390 w 2006863"/>
                    <a:gd name="connsiteY62" fmla="*/ 1059708 h 1537271"/>
                    <a:gd name="connsiteX63" fmla="*/ 1977295 w 2006863"/>
                    <a:gd name="connsiteY63" fmla="*/ 1062879 h 1537271"/>
                    <a:gd name="connsiteX64" fmla="*/ 2006343 w 2006863"/>
                    <a:gd name="connsiteY64" fmla="*/ 961031 h 1537271"/>
                    <a:gd name="connsiteX65" fmla="*/ 1949040 w 2006863"/>
                    <a:gd name="connsiteY65" fmla="*/ 883042 h 1537271"/>
                    <a:gd name="connsiteX66" fmla="*/ 1938805 w 2006863"/>
                    <a:gd name="connsiteY66" fmla="*/ 877203 h 1537271"/>
                    <a:gd name="connsiteX67" fmla="*/ 1928066 w 2006863"/>
                    <a:gd name="connsiteY67" fmla="*/ 871293 h 1537271"/>
                    <a:gd name="connsiteX68" fmla="*/ 1906730 w 2006863"/>
                    <a:gd name="connsiteY68" fmla="*/ 828261 h 1537271"/>
                    <a:gd name="connsiteX69" fmla="*/ 1905577 w 2006863"/>
                    <a:gd name="connsiteY69" fmla="*/ 811179 h 1537271"/>
                    <a:gd name="connsiteX70" fmla="*/ 1941905 w 2006863"/>
                    <a:gd name="connsiteY70" fmla="*/ 685833 h 1537271"/>
                    <a:gd name="connsiteX71" fmla="*/ 1943202 w 2006863"/>
                    <a:gd name="connsiteY71" fmla="*/ 686914 h 1537271"/>
                    <a:gd name="connsiteX72" fmla="*/ 1946013 w 2006863"/>
                    <a:gd name="connsiteY72" fmla="*/ 586292 h 1537271"/>
                    <a:gd name="connsiteX73" fmla="*/ 1911487 w 2006863"/>
                    <a:gd name="connsiteY73" fmla="*/ 544414 h 1537271"/>
                    <a:gd name="connsiteX74" fmla="*/ 1885394 w 2006863"/>
                    <a:gd name="connsiteY74" fmla="*/ 540594 h 1537271"/>
                    <a:gd name="connsiteX75" fmla="*/ 1875880 w 2006863"/>
                    <a:gd name="connsiteY75" fmla="*/ 540954 h 1537271"/>
                    <a:gd name="connsiteX76" fmla="*/ 1802864 w 2006863"/>
                    <a:gd name="connsiteY76" fmla="*/ 550613 h 1537271"/>
                    <a:gd name="connsiteX77" fmla="*/ 1771582 w 2006863"/>
                    <a:gd name="connsiteY77" fmla="*/ 534899 h 1537271"/>
                    <a:gd name="connsiteX78" fmla="*/ 1769275 w 2006863"/>
                    <a:gd name="connsiteY78" fmla="*/ 534971 h 1537271"/>
                    <a:gd name="connsiteX79" fmla="*/ 1766896 w 2006863"/>
                    <a:gd name="connsiteY79" fmla="*/ 532665 h 1537271"/>
                    <a:gd name="connsiteX80" fmla="*/ 1756806 w 2006863"/>
                    <a:gd name="connsiteY80" fmla="*/ 516231 h 1537271"/>
                    <a:gd name="connsiteX81" fmla="*/ 1735614 w 2006863"/>
                    <a:gd name="connsiteY81" fmla="*/ 450206 h 1537271"/>
                    <a:gd name="connsiteX82" fmla="*/ 1725379 w 2006863"/>
                    <a:gd name="connsiteY82" fmla="*/ 424258 h 1537271"/>
                    <a:gd name="connsiteX83" fmla="*/ 1659066 w 2006863"/>
                    <a:gd name="connsiteY83" fmla="*/ 354846 h 1537271"/>
                    <a:gd name="connsiteX84" fmla="*/ 1646308 w 2006863"/>
                    <a:gd name="connsiteY84" fmla="*/ 326663 h 1537271"/>
                    <a:gd name="connsiteX85" fmla="*/ 1649552 w 2006863"/>
                    <a:gd name="connsiteY85" fmla="*/ 286010 h 1537271"/>
                    <a:gd name="connsiteX86" fmla="*/ 1650993 w 2006863"/>
                    <a:gd name="connsiteY86" fmla="*/ 259485 h 1537271"/>
                    <a:gd name="connsiteX87" fmla="*/ 1670599 w 2006863"/>
                    <a:gd name="connsiteY87" fmla="*/ 210976 h 1537271"/>
                    <a:gd name="connsiteX88" fmla="*/ 1675933 w 2006863"/>
                    <a:gd name="connsiteY88" fmla="*/ 158286 h 1537271"/>
                    <a:gd name="connsiteX89" fmla="*/ 1650777 w 2006863"/>
                    <a:gd name="connsiteY89" fmla="*/ 113885 h 1537271"/>
                    <a:gd name="connsiteX90" fmla="*/ 1635713 w 2006863"/>
                    <a:gd name="connsiteY90" fmla="*/ 88081 h 1537271"/>
                    <a:gd name="connsiteX91" fmla="*/ 1580067 w 2006863"/>
                    <a:gd name="connsiteY91" fmla="*/ 51681 h 1537271"/>
                    <a:gd name="connsiteX92" fmla="*/ 1577617 w 2006863"/>
                    <a:gd name="connsiteY92" fmla="*/ 49374 h 1537271"/>
                    <a:gd name="connsiteX93" fmla="*/ 1575094 w 2006863"/>
                    <a:gd name="connsiteY93" fmla="*/ 44689 h 1537271"/>
                    <a:gd name="connsiteX94" fmla="*/ 1546983 w 2006863"/>
                    <a:gd name="connsiteY94" fmla="*/ 52762 h 1537271"/>
                    <a:gd name="connsiteX95" fmla="*/ 1535811 w 2006863"/>
                    <a:gd name="connsiteY95" fmla="*/ 69917 h 1537271"/>
                    <a:gd name="connsiteX96" fmla="*/ 1533793 w 2006863"/>
                    <a:gd name="connsiteY96" fmla="*/ 79647 h 1537271"/>
                    <a:gd name="connsiteX97" fmla="*/ 1529828 w 2006863"/>
                    <a:gd name="connsiteY97" fmla="*/ 98748 h 1537271"/>
                    <a:gd name="connsiteX98" fmla="*/ 1523269 w 2006863"/>
                    <a:gd name="connsiteY98" fmla="*/ 115759 h 1537271"/>
                    <a:gd name="connsiteX99" fmla="*/ 1516782 w 2006863"/>
                    <a:gd name="connsiteY99" fmla="*/ 135148 h 1537271"/>
                    <a:gd name="connsiteX100" fmla="*/ 1501285 w 2006863"/>
                    <a:gd name="connsiteY100" fmla="*/ 164124 h 1537271"/>
                    <a:gd name="connsiteX101" fmla="*/ 1490113 w 2006863"/>
                    <a:gd name="connsiteY101" fmla="*/ 183874 h 1537271"/>
                    <a:gd name="connsiteX102" fmla="*/ 1476634 w 2006863"/>
                    <a:gd name="connsiteY102" fmla="*/ 203263 h 1537271"/>
                    <a:gd name="connsiteX103" fmla="*/ 1447370 w 2006863"/>
                    <a:gd name="connsiteY103" fmla="*/ 244997 h 1537271"/>
                    <a:gd name="connsiteX104" fmla="*/ 1422358 w 2006863"/>
                    <a:gd name="connsiteY104" fmla="*/ 274549 h 1537271"/>
                    <a:gd name="connsiteX105" fmla="*/ 1401816 w 2006863"/>
                    <a:gd name="connsiteY105" fmla="*/ 296822 h 1537271"/>
                    <a:gd name="connsiteX106" fmla="*/ 1362172 w 2006863"/>
                    <a:gd name="connsiteY106" fmla="*/ 310012 h 1537271"/>
                    <a:gd name="connsiteX107" fmla="*/ 1323682 w 2006863"/>
                    <a:gd name="connsiteY107" fmla="*/ 292353 h 1537271"/>
                    <a:gd name="connsiteX108" fmla="*/ 1287642 w 2006863"/>
                    <a:gd name="connsiteY108" fmla="*/ 276568 h 1537271"/>
                    <a:gd name="connsiteX109" fmla="*/ 1268686 w 2006863"/>
                    <a:gd name="connsiteY109" fmla="*/ 272531 h 1537271"/>
                    <a:gd name="connsiteX110" fmla="*/ 1252035 w 2006863"/>
                    <a:gd name="connsiteY110" fmla="*/ 268351 h 1537271"/>
                    <a:gd name="connsiteX111" fmla="*/ 1119626 w 2006863"/>
                    <a:gd name="connsiteY111" fmla="*/ 268206 h 1537271"/>
                    <a:gd name="connsiteX112" fmla="*/ 1078901 w 2006863"/>
                    <a:gd name="connsiteY112" fmla="*/ 252998 h 1537271"/>
                    <a:gd name="connsiteX113" fmla="*/ 1089425 w 2006863"/>
                    <a:gd name="connsiteY113" fmla="*/ 216670 h 1537271"/>
                    <a:gd name="connsiteX114" fmla="*/ 1110688 w 2006863"/>
                    <a:gd name="connsiteY114" fmla="*/ 213570 h 1537271"/>
                    <a:gd name="connsiteX115" fmla="*/ 1194588 w 2006863"/>
                    <a:gd name="connsiteY115" fmla="*/ 248961 h 1537271"/>
                    <a:gd name="connsiteX116" fmla="*/ 1189110 w 2006863"/>
                    <a:gd name="connsiteY116" fmla="*/ 227410 h 1537271"/>
                    <a:gd name="connsiteX117" fmla="*/ 1180893 w 2006863"/>
                    <a:gd name="connsiteY117" fmla="*/ 196920 h 1537271"/>
                    <a:gd name="connsiteX118" fmla="*/ 1175704 w 2006863"/>
                    <a:gd name="connsiteY118" fmla="*/ 180342 h 1537271"/>
                    <a:gd name="connsiteX119" fmla="*/ 1179308 w 2006863"/>
                    <a:gd name="connsiteY119" fmla="*/ 149204 h 1537271"/>
                    <a:gd name="connsiteX120" fmla="*/ 1183416 w 2006863"/>
                    <a:gd name="connsiteY120" fmla="*/ 132265 h 1537271"/>
                    <a:gd name="connsiteX121" fmla="*/ 1189615 w 2006863"/>
                    <a:gd name="connsiteY121" fmla="*/ 103361 h 1537271"/>
                    <a:gd name="connsiteX122" fmla="*/ 1183344 w 2006863"/>
                    <a:gd name="connsiteY122" fmla="*/ 58168 h 1537271"/>
                    <a:gd name="connsiteX123" fmla="*/ 1163522 w 2006863"/>
                    <a:gd name="connsiteY123" fmla="*/ 32580 h 1537271"/>
                    <a:gd name="connsiteX124" fmla="*/ 1139304 w 2006863"/>
                    <a:gd name="connsiteY124" fmla="*/ 16650 h 1537271"/>
                    <a:gd name="connsiteX125" fmla="*/ 1129717 w 2006863"/>
                    <a:gd name="connsiteY125" fmla="*/ 12253 h 1537271"/>
                    <a:gd name="connsiteX126" fmla="*/ 1110616 w 2006863"/>
                    <a:gd name="connsiteY126" fmla="*/ 5766 h 1537271"/>
                    <a:gd name="connsiteX127" fmla="*/ 1096128 w 2006863"/>
                    <a:gd name="connsiteY127" fmla="*/ 1442 h 1537271"/>
                    <a:gd name="connsiteX128" fmla="*/ 1070035 w 2006863"/>
                    <a:gd name="connsiteY128" fmla="*/ 0 h 1537271"/>
                    <a:gd name="connsiteX129" fmla="*/ 1009705 w 2006863"/>
                    <a:gd name="connsiteY129" fmla="*/ 33084 h 1537271"/>
                    <a:gd name="connsiteX130" fmla="*/ 869583 w 2006863"/>
                    <a:gd name="connsiteY130" fmla="*/ 219481 h 1537271"/>
                    <a:gd name="connsiteX131" fmla="*/ 851203 w 2006863"/>
                    <a:gd name="connsiteY131" fmla="*/ 234329 h 1537271"/>
                    <a:gd name="connsiteX132" fmla="*/ 825543 w 2006863"/>
                    <a:gd name="connsiteY132" fmla="*/ 244925 h 1537271"/>
                    <a:gd name="connsiteX133" fmla="*/ 792459 w 2006863"/>
                    <a:gd name="connsiteY133" fmla="*/ 246078 h 1537271"/>
                    <a:gd name="connsiteX134" fmla="*/ 735372 w 2006863"/>
                    <a:gd name="connsiteY134" fmla="*/ 233608 h 1537271"/>
                    <a:gd name="connsiteX135" fmla="*/ 695368 w 2006863"/>
                    <a:gd name="connsiteY135" fmla="*/ 242114 h 1537271"/>
                    <a:gd name="connsiteX136" fmla="*/ 681241 w 2006863"/>
                    <a:gd name="connsiteY136" fmla="*/ 244925 h 1537271"/>
                    <a:gd name="connsiteX137" fmla="*/ 669492 w 2006863"/>
                    <a:gd name="connsiteY137" fmla="*/ 245357 h 1537271"/>
                    <a:gd name="connsiteX138" fmla="*/ 655292 w 2006863"/>
                    <a:gd name="connsiteY138" fmla="*/ 243483 h 1537271"/>
                    <a:gd name="connsiteX139" fmla="*/ 631146 w 2006863"/>
                    <a:gd name="connsiteY139" fmla="*/ 227698 h 1537271"/>
                    <a:gd name="connsiteX140" fmla="*/ 619036 w 2006863"/>
                    <a:gd name="connsiteY140" fmla="*/ 218616 h 1537271"/>
                    <a:gd name="connsiteX141" fmla="*/ 620838 w 2006863"/>
                    <a:gd name="connsiteY141" fmla="*/ 204128 h 1537271"/>
                    <a:gd name="connsiteX142" fmla="*/ 622640 w 2006863"/>
                    <a:gd name="connsiteY142" fmla="*/ 189640 h 1537271"/>
                    <a:gd name="connsiteX143" fmla="*/ 637849 w 2006863"/>
                    <a:gd name="connsiteY143" fmla="*/ 151006 h 1537271"/>
                    <a:gd name="connsiteX144" fmla="*/ 636191 w 2006863"/>
                    <a:gd name="connsiteY144" fmla="*/ 100911 h 1537271"/>
                    <a:gd name="connsiteX145" fmla="*/ 621127 w 2006863"/>
                    <a:gd name="connsiteY145" fmla="*/ 75106 h 1537271"/>
                    <a:gd name="connsiteX146" fmla="*/ 597341 w 2006863"/>
                    <a:gd name="connsiteY146" fmla="*/ 71214 h 1537271"/>
                    <a:gd name="connsiteX147" fmla="*/ 590277 w 2006863"/>
                    <a:gd name="connsiteY147" fmla="*/ 71430 h 1537271"/>
                    <a:gd name="connsiteX148" fmla="*/ 540975 w 2006863"/>
                    <a:gd name="connsiteY148" fmla="*/ 82603 h 1537271"/>
                    <a:gd name="connsiteX149" fmla="*/ 506017 w 2006863"/>
                    <a:gd name="connsiteY149" fmla="*/ 98172 h 1537271"/>
                    <a:gd name="connsiteX150" fmla="*/ 443091 w 2006863"/>
                    <a:gd name="connsiteY150" fmla="*/ 124264 h 1537271"/>
                    <a:gd name="connsiteX151" fmla="*/ 345929 w 2006863"/>
                    <a:gd name="connsiteY151" fmla="*/ 184955 h 1537271"/>
                    <a:gd name="connsiteX152" fmla="*/ 370364 w 2006863"/>
                    <a:gd name="connsiteY152" fmla="*/ 210399 h 1537271"/>
                    <a:gd name="connsiteX153" fmla="*/ 366471 w 2006863"/>
                    <a:gd name="connsiteY153" fmla="*/ 232095 h 1537271"/>
                    <a:gd name="connsiteX154" fmla="*/ 355443 w 2006863"/>
                    <a:gd name="connsiteY154" fmla="*/ 256169 h 1537271"/>
                    <a:gd name="connsiteX155" fmla="*/ 356524 w 2006863"/>
                    <a:gd name="connsiteY155" fmla="*/ 287380 h 1537271"/>
                    <a:gd name="connsiteX156" fmla="*/ 366687 w 2006863"/>
                    <a:gd name="connsiteY156" fmla="*/ 305976 h 1537271"/>
                    <a:gd name="connsiteX157" fmla="*/ 371589 w 2006863"/>
                    <a:gd name="connsiteY157" fmla="*/ 313112 h 1537271"/>
                    <a:gd name="connsiteX158" fmla="*/ 415918 w 2006863"/>
                    <a:gd name="connsiteY158" fmla="*/ 364144 h 1537271"/>
                    <a:gd name="connsiteX159" fmla="*/ 426225 w 2006863"/>
                    <a:gd name="connsiteY159" fmla="*/ 387714 h 1537271"/>
                    <a:gd name="connsiteX160" fmla="*/ 428676 w 2006863"/>
                    <a:gd name="connsiteY160" fmla="*/ 392327 h 1537271"/>
                    <a:gd name="connsiteX161" fmla="*/ 423053 w 2006863"/>
                    <a:gd name="connsiteY161" fmla="*/ 433196 h 1537271"/>
                    <a:gd name="connsiteX162" fmla="*/ 421179 w 2006863"/>
                    <a:gd name="connsiteY162" fmla="*/ 445089 h 1537271"/>
                    <a:gd name="connsiteX163" fmla="*/ 386365 w 2006863"/>
                    <a:gd name="connsiteY163" fmla="*/ 465415 h 1537271"/>
                    <a:gd name="connsiteX164" fmla="*/ 372238 w 2006863"/>
                    <a:gd name="connsiteY164" fmla="*/ 465920 h 1537271"/>
                    <a:gd name="connsiteX165" fmla="*/ 298789 w 2006863"/>
                    <a:gd name="connsiteY165" fmla="*/ 463541 h 1537271"/>
                    <a:gd name="connsiteX166" fmla="*/ 284517 w 2006863"/>
                    <a:gd name="connsiteY166" fmla="*/ 459288 h 1537271"/>
                    <a:gd name="connsiteX167" fmla="*/ 262966 w 2006863"/>
                    <a:gd name="connsiteY167" fmla="*/ 452945 h 1537271"/>
                    <a:gd name="connsiteX168" fmla="*/ 214889 w 2006863"/>
                    <a:gd name="connsiteY168" fmla="*/ 428294 h 1537271"/>
                    <a:gd name="connsiteX169" fmla="*/ 193193 w 2006863"/>
                    <a:gd name="connsiteY169" fmla="*/ 416978 h 1537271"/>
                    <a:gd name="connsiteX170" fmla="*/ 138773 w 2006863"/>
                    <a:gd name="connsiteY170" fmla="*/ 416473 h 1537271"/>
                    <a:gd name="connsiteX171" fmla="*/ 168398 w 2006863"/>
                    <a:gd name="connsiteY171" fmla="*/ 451432 h 1537271"/>
                    <a:gd name="connsiteX172" fmla="*/ 183390 w 2006863"/>
                    <a:gd name="connsiteY172" fmla="*/ 474857 h 1537271"/>
                    <a:gd name="connsiteX173" fmla="*/ 191535 w 2006863"/>
                    <a:gd name="connsiteY173" fmla="*/ 505563 h 1537271"/>
                    <a:gd name="connsiteX174" fmla="*/ 191319 w 2006863"/>
                    <a:gd name="connsiteY174" fmla="*/ 569930 h 1537271"/>
                    <a:gd name="connsiteX175" fmla="*/ 199320 w 2006863"/>
                    <a:gd name="connsiteY175" fmla="*/ 596094 h 1537271"/>
                    <a:gd name="connsiteX176" fmla="*/ 213952 w 2006863"/>
                    <a:gd name="connsiteY176" fmla="*/ 609789 h 1537271"/>
                    <a:gd name="connsiteX177" fmla="*/ 278607 w 2006863"/>
                    <a:gd name="connsiteY177" fmla="*/ 633864 h 1537271"/>
                    <a:gd name="connsiteX178" fmla="*/ 254604 w 2006863"/>
                    <a:gd name="connsiteY178" fmla="*/ 692176 h 1537271"/>
                    <a:gd name="connsiteX179" fmla="*/ 242135 w 2006863"/>
                    <a:gd name="connsiteY179" fmla="*/ 710700 h 1537271"/>
                    <a:gd name="connsiteX180" fmla="*/ 243937 w 2006863"/>
                    <a:gd name="connsiteY180" fmla="*/ 712070 h 1537271"/>
                    <a:gd name="connsiteX181" fmla="*/ 252226 w 2006863"/>
                    <a:gd name="connsiteY181" fmla="*/ 950435 h 153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006863" h="1537271">
                      <a:moveTo>
                        <a:pt x="252226" y="950435"/>
                      </a:moveTo>
                      <a:cubicBezTo>
                        <a:pt x="289851" y="997647"/>
                        <a:pt x="295185" y="1043778"/>
                        <a:pt x="295329" y="1086665"/>
                      </a:cubicBezTo>
                      <a:cubicBezTo>
                        <a:pt x="295473" y="1127678"/>
                        <a:pt x="256911" y="1163790"/>
                        <a:pt x="235936" y="1167754"/>
                      </a:cubicBezTo>
                      <a:cubicBezTo>
                        <a:pt x="228512" y="1169196"/>
                        <a:pt x="219070" y="1174890"/>
                        <a:pt x="212150" y="1178999"/>
                      </a:cubicBezTo>
                      <a:cubicBezTo>
                        <a:pt x="207609" y="1181737"/>
                        <a:pt x="203933" y="1183972"/>
                        <a:pt x="200689" y="1185125"/>
                      </a:cubicBezTo>
                      <a:cubicBezTo>
                        <a:pt x="189805" y="1189162"/>
                        <a:pt x="128682" y="1192621"/>
                        <a:pt x="92787" y="1193919"/>
                      </a:cubicBezTo>
                      <a:cubicBezTo>
                        <a:pt x="28636" y="1196153"/>
                        <a:pt x="8598" y="1233634"/>
                        <a:pt x="3985" y="1245023"/>
                      </a:cubicBezTo>
                      <a:cubicBezTo>
                        <a:pt x="-2213" y="1260376"/>
                        <a:pt x="-484" y="1273494"/>
                        <a:pt x="4418" y="1278468"/>
                      </a:cubicBezTo>
                      <a:cubicBezTo>
                        <a:pt x="31664" y="1306579"/>
                        <a:pt x="31303" y="1339807"/>
                        <a:pt x="29862" y="1352781"/>
                      </a:cubicBezTo>
                      <a:cubicBezTo>
                        <a:pt x="29573" y="1355809"/>
                        <a:pt x="29790" y="1358115"/>
                        <a:pt x="30078" y="1360782"/>
                      </a:cubicBezTo>
                      <a:cubicBezTo>
                        <a:pt x="31159" y="1370873"/>
                        <a:pt x="30078" y="1378153"/>
                        <a:pt x="21284" y="1388605"/>
                      </a:cubicBezTo>
                      <a:cubicBezTo>
                        <a:pt x="22798" y="1390046"/>
                        <a:pt x="24456" y="1391632"/>
                        <a:pt x="26042" y="1393218"/>
                      </a:cubicBezTo>
                      <a:cubicBezTo>
                        <a:pt x="36349" y="1403093"/>
                        <a:pt x="49179" y="1415346"/>
                        <a:pt x="57684" y="1428753"/>
                      </a:cubicBezTo>
                      <a:cubicBezTo>
                        <a:pt x="63306" y="1437618"/>
                        <a:pt x="72388" y="1442376"/>
                        <a:pt x="75920" y="1441583"/>
                      </a:cubicBezTo>
                      <a:cubicBezTo>
                        <a:pt x="77506" y="1441222"/>
                        <a:pt x="79596" y="1437763"/>
                        <a:pt x="80461" y="1430915"/>
                      </a:cubicBezTo>
                      <a:cubicBezTo>
                        <a:pt x="83344" y="1409219"/>
                        <a:pt x="95742" y="1403381"/>
                        <a:pt x="102878" y="1401867"/>
                      </a:cubicBezTo>
                      <a:cubicBezTo>
                        <a:pt x="117005" y="1398840"/>
                        <a:pt x="132575" y="1407417"/>
                        <a:pt x="143675" y="1419094"/>
                      </a:cubicBezTo>
                      <a:cubicBezTo>
                        <a:pt x="144251" y="1418806"/>
                        <a:pt x="144684" y="1418445"/>
                        <a:pt x="145260" y="1418229"/>
                      </a:cubicBezTo>
                      <a:cubicBezTo>
                        <a:pt x="160397" y="1402444"/>
                        <a:pt x="179930" y="1394659"/>
                        <a:pt x="199248" y="1396677"/>
                      </a:cubicBezTo>
                      <a:cubicBezTo>
                        <a:pt x="216186" y="1398479"/>
                        <a:pt x="231034" y="1407922"/>
                        <a:pt x="238963" y="1421905"/>
                      </a:cubicBezTo>
                      <a:cubicBezTo>
                        <a:pt x="248910" y="1439348"/>
                        <a:pt x="278895" y="1446124"/>
                        <a:pt x="301095" y="1442448"/>
                      </a:cubicBezTo>
                      <a:lnTo>
                        <a:pt x="311835" y="1440646"/>
                      </a:lnTo>
                      <a:lnTo>
                        <a:pt x="314430" y="1451169"/>
                      </a:lnTo>
                      <a:cubicBezTo>
                        <a:pt x="318322" y="1466955"/>
                        <a:pt x="326179" y="1473658"/>
                        <a:pt x="332161" y="1473514"/>
                      </a:cubicBezTo>
                      <a:cubicBezTo>
                        <a:pt x="337784" y="1473298"/>
                        <a:pt x="342397" y="1467243"/>
                        <a:pt x="343910" y="1458017"/>
                      </a:cubicBezTo>
                      <a:cubicBezTo>
                        <a:pt x="346866" y="1440069"/>
                        <a:pt x="355155" y="1433798"/>
                        <a:pt x="361642" y="1431636"/>
                      </a:cubicBezTo>
                      <a:cubicBezTo>
                        <a:pt x="369210" y="1429185"/>
                        <a:pt x="377571" y="1431420"/>
                        <a:pt x="383986" y="1437691"/>
                      </a:cubicBezTo>
                      <a:cubicBezTo>
                        <a:pt x="392636" y="1446052"/>
                        <a:pt x="396096" y="1459530"/>
                        <a:pt x="392564" y="1471279"/>
                      </a:cubicBezTo>
                      <a:cubicBezTo>
                        <a:pt x="389464" y="1481731"/>
                        <a:pt x="391339" y="1490308"/>
                        <a:pt x="394078" y="1494849"/>
                      </a:cubicBezTo>
                      <a:cubicBezTo>
                        <a:pt x="395591" y="1497372"/>
                        <a:pt x="397393" y="1498814"/>
                        <a:pt x="399484" y="1499246"/>
                      </a:cubicBezTo>
                      <a:lnTo>
                        <a:pt x="409863" y="1501264"/>
                      </a:lnTo>
                      <a:lnTo>
                        <a:pt x="408998" y="1511788"/>
                      </a:lnTo>
                      <a:cubicBezTo>
                        <a:pt x="408133" y="1521518"/>
                        <a:pt x="409358" y="1528366"/>
                        <a:pt x="412386" y="1530673"/>
                      </a:cubicBezTo>
                      <a:cubicBezTo>
                        <a:pt x="419522" y="1536223"/>
                        <a:pt x="442659" y="1527934"/>
                        <a:pt x="458012" y="1522456"/>
                      </a:cubicBezTo>
                      <a:cubicBezTo>
                        <a:pt x="470770" y="1517915"/>
                        <a:pt x="481798" y="1513950"/>
                        <a:pt x="490808" y="1513662"/>
                      </a:cubicBezTo>
                      <a:lnTo>
                        <a:pt x="491240" y="1513662"/>
                      </a:lnTo>
                      <a:lnTo>
                        <a:pt x="491673" y="1513662"/>
                      </a:lnTo>
                      <a:cubicBezTo>
                        <a:pt x="517045" y="1514743"/>
                        <a:pt x="533406" y="1520870"/>
                        <a:pt x="546525" y="1525771"/>
                      </a:cubicBezTo>
                      <a:cubicBezTo>
                        <a:pt x="563608" y="1532186"/>
                        <a:pt x="570671" y="1534781"/>
                        <a:pt x="587394" y="1524185"/>
                      </a:cubicBezTo>
                      <a:cubicBezTo>
                        <a:pt x="613126" y="1507823"/>
                        <a:pt x="631362" y="1515608"/>
                        <a:pt x="644696" y="1521302"/>
                      </a:cubicBezTo>
                      <a:cubicBezTo>
                        <a:pt x="654860" y="1525627"/>
                        <a:pt x="660049" y="1527573"/>
                        <a:pt x="667690" y="1524041"/>
                      </a:cubicBezTo>
                      <a:cubicBezTo>
                        <a:pt x="699693" y="1509193"/>
                        <a:pt x="743805" y="1508328"/>
                        <a:pt x="762186" y="1532619"/>
                      </a:cubicBezTo>
                      <a:cubicBezTo>
                        <a:pt x="765790" y="1537376"/>
                        <a:pt x="770907" y="1537664"/>
                        <a:pt x="774655" y="1537016"/>
                      </a:cubicBezTo>
                      <a:cubicBezTo>
                        <a:pt x="782151" y="1535790"/>
                        <a:pt x="792747" y="1529303"/>
                        <a:pt x="797649" y="1515031"/>
                      </a:cubicBezTo>
                      <a:cubicBezTo>
                        <a:pt x="806874" y="1488362"/>
                        <a:pt x="824894" y="1454197"/>
                        <a:pt x="874917" y="1460900"/>
                      </a:cubicBezTo>
                      <a:cubicBezTo>
                        <a:pt x="906560" y="1443168"/>
                        <a:pt x="933229" y="1439492"/>
                        <a:pt x="954276" y="1449800"/>
                      </a:cubicBezTo>
                      <a:cubicBezTo>
                        <a:pt x="971287" y="1458161"/>
                        <a:pt x="980369" y="1473874"/>
                        <a:pt x="985126" y="1486416"/>
                      </a:cubicBezTo>
                      <a:cubicBezTo>
                        <a:pt x="992983" y="1479641"/>
                        <a:pt x="1003939" y="1469117"/>
                        <a:pt x="1016769" y="1453836"/>
                      </a:cubicBezTo>
                      <a:cubicBezTo>
                        <a:pt x="1034933" y="1432068"/>
                        <a:pt x="1047331" y="1430699"/>
                        <a:pt x="1061747" y="1431131"/>
                      </a:cubicBezTo>
                      <a:cubicBezTo>
                        <a:pt x="1068666" y="1431348"/>
                        <a:pt x="1074144" y="1431492"/>
                        <a:pt x="1083154" y="1425870"/>
                      </a:cubicBezTo>
                      <a:cubicBezTo>
                        <a:pt x="1155305" y="1381613"/>
                        <a:pt x="1188101" y="1431275"/>
                        <a:pt x="1205761" y="1457945"/>
                      </a:cubicBezTo>
                      <a:cubicBezTo>
                        <a:pt x="1210590" y="1465225"/>
                        <a:pt x="1216428" y="1469117"/>
                        <a:pt x="1223636" y="1469982"/>
                      </a:cubicBezTo>
                      <a:cubicBezTo>
                        <a:pt x="1239998" y="1471928"/>
                        <a:pt x="1260541" y="1458954"/>
                        <a:pt x="1274380" y="1446124"/>
                      </a:cubicBezTo>
                      <a:cubicBezTo>
                        <a:pt x="1289156" y="1432429"/>
                        <a:pt x="1301770" y="1431492"/>
                        <a:pt x="1313951" y="1430627"/>
                      </a:cubicBezTo>
                      <a:cubicBezTo>
                        <a:pt x="1324763" y="1429834"/>
                        <a:pt x="1335935" y="1429041"/>
                        <a:pt x="1353235" y="1418662"/>
                      </a:cubicBezTo>
                      <a:cubicBezTo>
                        <a:pt x="1393743" y="1394299"/>
                        <a:pt x="1470940" y="1368999"/>
                        <a:pt x="1494942" y="1363593"/>
                      </a:cubicBezTo>
                      <a:cubicBezTo>
                        <a:pt x="1512169" y="1359701"/>
                        <a:pt x="1525360" y="1339447"/>
                        <a:pt x="1529324" y="1310831"/>
                      </a:cubicBezTo>
                      <a:cubicBezTo>
                        <a:pt x="1534586" y="1272485"/>
                        <a:pt x="1568967" y="1248411"/>
                        <a:pt x="1619062" y="1247978"/>
                      </a:cubicBezTo>
                      <a:cubicBezTo>
                        <a:pt x="1622955" y="1247906"/>
                        <a:pt x="1626631" y="1247906"/>
                        <a:pt x="1630235" y="1247978"/>
                      </a:cubicBezTo>
                      <a:cubicBezTo>
                        <a:pt x="1667355" y="1247834"/>
                        <a:pt x="1684222" y="1247978"/>
                        <a:pt x="1713702" y="1207037"/>
                      </a:cubicBezTo>
                      <a:cubicBezTo>
                        <a:pt x="1750535" y="1155717"/>
                        <a:pt x="1832777" y="1111100"/>
                        <a:pt x="1875880" y="1109010"/>
                      </a:cubicBezTo>
                      <a:cubicBezTo>
                        <a:pt x="1882512" y="1102955"/>
                        <a:pt x="1887413" y="1092720"/>
                        <a:pt x="1891737" y="1083566"/>
                      </a:cubicBezTo>
                      <a:cubicBezTo>
                        <a:pt x="1897792" y="1070880"/>
                        <a:pt x="1906802" y="1051707"/>
                        <a:pt x="1924390" y="1059708"/>
                      </a:cubicBezTo>
                      <a:cubicBezTo>
                        <a:pt x="1946590" y="1070591"/>
                        <a:pt x="1964321" y="1071673"/>
                        <a:pt x="1977295" y="1062879"/>
                      </a:cubicBezTo>
                      <a:cubicBezTo>
                        <a:pt x="2001226" y="1046805"/>
                        <a:pt x="2009082" y="1000170"/>
                        <a:pt x="2006343" y="961031"/>
                      </a:cubicBezTo>
                      <a:cubicBezTo>
                        <a:pt x="2002956" y="913171"/>
                        <a:pt x="1975566" y="897890"/>
                        <a:pt x="1949040" y="883042"/>
                      </a:cubicBezTo>
                      <a:cubicBezTo>
                        <a:pt x="1945509" y="881095"/>
                        <a:pt x="1942121" y="879149"/>
                        <a:pt x="1938805" y="877203"/>
                      </a:cubicBezTo>
                      <a:cubicBezTo>
                        <a:pt x="1934480" y="874608"/>
                        <a:pt x="1930949" y="872806"/>
                        <a:pt x="1928066" y="871293"/>
                      </a:cubicBezTo>
                      <a:cubicBezTo>
                        <a:pt x="1909397" y="861418"/>
                        <a:pt x="1908604" y="856444"/>
                        <a:pt x="1906730" y="828261"/>
                      </a:cubicBezTo>
                      <a:cubicBezTo>
                        <a:pt x="1906442" y="823504"/>
                        <a:pt x="1906081" y="817882"/>
                        <a:pt x="1905577" y="811179"/>
                      </a:cubicBezTo>
                      <a:cubicBezTo>
                        <a:pt x="1901684" y="760579"/>
                        <a:pt x="1913217" y="720719"/>
                        <a:pt x="1941905" y="685833"/>
                      </a:cubicBezTo>
                      <a:lnTo>
                        <a:pt x="1943202" y="686914"/>
                      </a:lnTo>
                      <a:lnTo>
                        <a:pt x="1946013" y="586292"/>
                      </a:lnTo>
                      <a:lnTo>
                        <a:pt x="1911487" y="544414"/>
                      </a:lnTo>
                      <a:lnTo>
                        <a:pt x="1885394" y="540594"/>
                      </a:lnTo>
                      <a:lnTo>
                        <a:pt x="1875880" y="540954"/>
                      </a:lnTo>
                      <a:lnTo>
                        <a:pt x="1802864" y="550613"/>
                      </a:lnTo>
                      <a:lnTo>
                        <a:pt x="1771582" y="534899"/>
                      </a:lnTo>
                      <a:lnTo>
                        <a:pt x="1769275" y="534971"/>
                      </a:lnTo>
                      <a:lnTo>
                        <a:pt x="1766896" y="532665"/>
                      </a:lnTo>
                      <a:lnTo>
                        <a:pt x="1756806" y="516231"/>
                      </a:lnTo>
                      <a:lnTo>
                        <a:pt x="1735614" y="450206"/>
                      </a:lnTo>
                      <a:lnTo>
                        <a:pt x="1725379" y="424258"/>
                      </a:lnTo>
                      <a:lnTo>
                        <a:pt x="1659066" y="354846"/>
                      </a:lnTo>
                      <a:lnTo>
                        <a:pt x="1646308" y="326663"/>
                      </a:lnTo>
                      <a:lnTo>
                        <a:pt x="1649552" y="286010"/>
                      </a:lnTo>
                      <a:lnTo>
                        <a:pt x="1650993" y="259485"/>
                      </a:lnTo>
                      <a:lnTo>
                        <a:pt x="1670599" y="210976"/>
                      </a:lnTo>
                      <a:lnTo>
                        <a:pt x="1675933" y="158286"/>
                      </a:lnTo>
                      <a:lnTo>
                        <a:pt x="1650777" y="113885"/>
                      </a:lnTo>
                      <a:lnTo>
                        <a:pt x="1635713" y="88081"/>
                      </a:lnTo>
                      <a:lnTo>
                        <a:pt x="1580067" y="51681"/>
                      </a:lnTo>
                      <a:lnTo>
                        <a:pt x="1577617" y="49374"/>
                      </a:lnTo>
                      <a:lnTo>
                        <a:pt x="1575094" y="44689"/>
                      </a:lnTo>
                      <a:lnTo>
                        <a:pt x="1546983" y="52762"/>
                      </a:lnTo>
                      <a:lnTo>
                        <a:pt x="1535811" y="69917"/>
                      </a:lnTo>
                      <a:lnTo>
                        <a:pt x="1533793" y="79647"/>
                      </a:lnTo>
                      <a:lnTo>
                        <a:pt x="1529828" y="98748"/>
                      </a:lnTo>
                      <a:lnTo>
                        <a:pt x="1523269" y="115759"/>
                      </a:lnTo>
                      <a:lnTo>
                        <a:pt x="1516782" y="135148"/>
                      </a:lnTo>
                      <a:lnTo>
                        <a:pt x="1501285" y="164124"/>
                      </a:lnTo>
                      <a:lnTo>
                        <a:pt x="1490113" y="183874"/>
                      </a:lnTo>
                      <a:lnTo>
                        <a:pt x="1476634" y="203263"/>
                      </a:lnTo>
                      <a:lnTo>
                        <a:pt x="1447370" y="244997"/>
                      </a:lnTo>
                      <a:lnTo>
                        <a:pt x="1422358" y="274549"/>
                      </a:lnTo>
                      <a:lnTo>
                        <a:pt x="1401816" y="296822"/>
                      </a:lnTo>
                      <a:lnTo>
                        <a:pt x="1362172" y="310012"/>
                      </a:lnTo>
                      <a:lnTo>
                        <a:pt x="1323682" y="292353"/>
                      </a:lnTo>
                      <a:lnTo>
                        <a:pt x="1287642" y="276568"/>
                      </a:lnTo>
                      <a:lnTo>
                        <a:pt x="1268686" y="272531"/>
                      </a:lnTo>
                      <a:lnTo>
                        <a:pt x="1252035" y="268351"/>
                      </a:lnTo>
                      <a:lnTo>
                        <a:pt x="1119626" y="268206"/>
                      </a:lnTo>
                      <a:lnTo>
                        <a:pt x="1078901" y="252998"/>
                      </a:lnTo>
                      <a:lnTo>
                        <a:pt x="1089425" y="216670"/>
                      </a:lnTo>
                      <a:lnTo>
                        <a:pt x="1110688" y="213570"/>
                      </a:lnTo>
                      <a:lnTo>
                        <a:pt x="1194588" y="248961"/>
                      </a:lnTo>
                      <a:lnTo>
                        <a:pt x="1189110" y="227410"/>
                      </a:lnTo>
                      <a:lnTo>
                        <a:pt x="1180893" y="196920"/>
                      </a:lnTo>
                      <a:lnTo>
                        <a:pt x="1175704" y="180342"/>
                      </a:lnTo>
                      <a:lnTo>
                        <a:pt x="1179308" y="149204"/>
                      </a:lnTo>
                      <a:lnTo>
                        <a:pt x="1183416" y="132265"/>
                      </a:lnTo>
                      <a:lnTo>
                        <a:pt x="1189615" y="103361"/>
                      </a:lnTo>
                      <a:lnTo>
                        <a:pt x="1183344" y="58168"/>
                      </a:lnTo>
                      <a:lnTo>
                        <a:pt x="1163522" y="32580"/>
                      </a:lnTo>
                      <a:lnTo>
                        <a:pt x="1139304" y="16650"/>
                      </a:lnTo>
                      <a:lnTo>
                        <a:pt x="1129717" y="12253"/>
                      </a:lnTo>
                      <a:lnTo>
                        <a:pt x="1110616" y="5766"/>
                      </a:lnTo>
                      <a:lnTo>
                        <a:pt x="1096128" y="1442"/>
                      </a:lnTo>
                      <a:lnTo>
                        <a:pt x="1070035" y="0"/>
                      </a:lnTo>
                      <a:lnTo>
                        <a:pt x="1009705" y="33084"/>
                      </a:lnTo>
                      <a:lnTo>
                        <a:pt x="869583" y="219481"/>
                      </a:lnTo>
                      <a:lnTo>
                        <a:pt x="851203" y="234329"/>
                      </a:lnTo>
                      <a:lnTo>
                        <a:pt x="825543" y="244925"/>
                      </a:lnTo>
                      <a:lnTo>
                        <a:pt x="792459" y="246078"/>
                      </a:lnTo>
                      <a:lnTo>
                        <a:pt x="735372" y="233608"/>
                      </a:lnTo>
                      <a:lnTo>
                        <a:pt x="695368" y="242114"/>
                      </a:lnTo>
                      <a:lnTo>
                        <a:pt x="681241" y="244925"/>
                      </a:lnTo>
                      <a:lnTo>
                        <a:pt x="669492" y="245357"/>
                      </a:lnTo>
                      <a:lnTo>
                        <a:pt x="655292" y="243483"/>
                      </a:lnTo>
                      <a:lnTo>
                        <a:pt x="631146" y="227698"/>
                      </a:lnTo>
                      <a:lnTo>
                        <a:pt x="619036" y="218616"/>
                      </a:lnTo>
                      <a:lnTo>
                        <a:pt x="620838" y="204128"/>
                      </a:lnTo>
                      <a:lnTo>
                        <a:pt x="622640" y="189640"/>
                      </a:lnTo>
                      <a:lnTo>
                        <a:pt x="637849" y="151006"/>
                      </a:lnTo>
                      <a:lnTo>
                        <a:pt x="636191" y="100911"/>
                      </a:lnTo>
                      <a:lnTo>
                        <a:pt x="621127" y="75106"/>
                      </a:lnTo>
                      <a:lnTo>
                        <a:pt x="597341" y="71214"/>
                      </a:lnTo>
                      <a:lnTo>
                        <a:pt x="590277" y="71430"/>
                      </a:lnTo>
                      <a:lnTo>
                        <a:pt x="540975" y="82603"/>
                      </a:lnTo>
                      <a:lnTo>
                        <a:pt x="506017" y="98172"/>
                      </a:lnTo>
                      <a:lnTo>
                        <a:pt x="443091" y="124264"/>
                      </a:lnTo>
                      <a:lnTo>
                        <a:pt x="345929" y="184955"/>
                      </a:lnTo>
                      <a:lnTo>
                        <a:pt x="370364" y="210399"/>
                      </a:lnTo>
                      <a:lnTo>
                        <a:pt x="366471" y="232095"/>
                      </a:lnTo>
                      <a:lnTo>
                        <a:pt x="355443" y="256169"/>
                      </a:lnTo>
                      <a:lnTo>
                        <a:pt x="356524" y="287380"/>
                      </a:lnTo>
                      <a:lnTo>
                        <a:pt x="366687" y="305976"/>
                      </a:lnTo>
                      <a:lnTo>
                        <a:pt x="371589" y="313112"/>
                      </a:lnTo>
                      <a:lnTo>
                        <a:pt x="415918" y="364144"/>
                      </a:lnTo>
                      <a:lnTo>
                        <a:pt x="426225" y="387714"/>
                      </a:lnTo>
                      <a:lnTo>
                        <a:pt x="428676" y="392327"/>
                      </a:lnTo>
                      <a:lnTo>
                        <a:pt x="423053" y="433196"/>
                      </a:lnTo>
                      <a:lnTo>
                        <a:pt x="421179" y="445089"/>
                      </a:lnTo>
                      <a:lnTo>
                        <a:pt x="386365" y="465415"/>
                      </a:lnTo>
                      <a:lnTo>
                        <a:pt x="372238" y="465920"/>
                      </a:lnTo>
                      <a:lnTo>
                        <a:pt x="298789" y="463541"/>
                      </a:lnTo>
                      <a:lnTo>
                        <a:pt x="284517" y="459288"/>
                      </a:lnTo>
                      <a:lnTo>
                        <a:pt x="262966" y="452945"/>
                      </a:lnTo>
                      <a:lnTo>
                        <a:pt x="214889" y="428294"/>
                      </a:lnTo>
                      <a:lnTo>
                        <a:pt x="193193" y="416978"/>
                      </a:lnTo>
                      <a:lnTo>
                        <a:pt x="138773" y="416473"/>
                      </a:lnTo>
                      <a:lnTo>
                        <a:pt x="168398" y="451432"/>
                      </a:lnTo>
                      <a:lnTo>
                        <a:pt x="183390" y="474857"/>
                      </a:lnTo>
                      <a:lnTo>
                        <a:pt x="191535" y="505563"/>
                      </a:lnTo>
                      <a:lnTo>
                        <a:pt x="191319" y="569930"/>
                      </a:lnTo>
                      <a:lnTo>
                        <a:pt x="199320" y="596094"/>
                      </a:lnTo>
                      <a:lnTo>
                        <a:pt x="213952" y="609789"/>
                      </a:lnTo>
                      <a:lnTo>
                        <a:pt x="278607" y="633864"/>
                      </a:lnTo>
                      <a:lnTo>
                        <a:pt x="254604" y="692176"/>
                      </a:lnTo>
                      <a:lnTo>
                        <a:pt x="242135" y="710700"/>
                      </a:lnTo>
                      <a:lnTo>
                        <a:pt x="243937" y="712070"/>
                      </a:lnTo>
                      <a:cubicBezTo>
                        <a:pt x="162271" y="820909"/>
                        <a:pt x="229665" y="922036"/>
                        <a:pt x="252226" y="950435"/>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07" name="Vrije vorm: vorm 106">
                  <a:extLst>
                    <a:ext uri="{FF2B5EF4-FFF2-40B4-BE49-F238E27FC236}">
                      <a16:creationId xmlns:a16="http://schemas.microsoft.com/office/drawing/2014/main" id="{DEE2FC92-6A5B-2992-A4CE-7441AB95C9B8}"/>
                    </a:ext>
                  </a:extLst>
                </p:cNvPr>
                <p:cNvSpPr/>
                <p:nvPr/>
              </p:nvSpPr>
              <p:spPr>
                <a:xfrm>
                  <a:off x="5911040" y="1795332"/>
                  <a:ext cx="1539388" cy="1666059"/>
                </a:xfrm>
                <a:custGeom>
                  <a:avLst/>
                  <a:gdLst>
                    <a:gd name="connsiteX0" fmla="*/ 420005 w 1647512"/>
                    <a:gd name="connsiteY0" fmla="*/ 218544 h 1783080"/>
                    <a:gd name="connsiteX1" fmla="*/ 421230 w 1647512"/>
                    <a:gd name="connsiteY1" fmla="*/ 235915 h 1783080"/>
                    <a:gd name="connsiteX2" fmla="*/ 423393 w 1647512"/>
                    <a:gd name="connsiteY2" fmla="*/ 255809 h 1783080"/>
                    <a:gd name="connsiteX3" fmla="*/ 430096 w 1647512"/>
                    <a:gd name="connsiteY3" fmla="*/ 259701 h 1783080"/>
                    <a:gd name="connsiteX4" fmla="*/ 441773 w 1647512"/>
                    <a:gd name="connsiteY4" fmla="*/ 266188 h 1783080"/>
                    <a:gd name="connsiteX5" fmla="*/ 451504 w 1647512"/>
                    <a:gd name="connsiteY5" fmla="*/ 271738 h 1783080"/>
                    <a:gd name="connsiteX6" fmla="*/ 520772 w 1647512"/>
                    <a:gd name="connsiteY6" fmla="*/ 368541 h 1783080"/>
                    <a:gd name="connsiteX7" fmla="*/ 481416 w 1647512"/>
                    <a:gd name="connsiteY7" fmla="*/ 491508 h 1783080"/>
                    <a:gd name="connsiteX8" fmla="*/ 409481 w 1647512"/>
                    <a:gd name="connsiteY8" fmla="*/ 491940 h 1783080"/>
                    <a:gd name="connsiteX9" fmla="*/ 404003 w 1647512"/>
                    <a:gd name="connsiteY9" fmla="*/ 502680 h 1783080"/>
                    <a:gd name="connsiteX10" fmla="*/ 377839 w 1647512"/>
                    <a:gd name="connsiteY10" fmla="*/ 539296 h 1783080"/>
                    <a:gd name="connsiteX11" fmla="*/ 374667 w 1647512"/>
                    <a:gd name="connsiteY11" fmla="*/ 541531 h 1783080"/>
                    <a:gd name="connsiteX12" fmla="*/ 370847 w 1647512"/>
                    <a:gd name="connsiteY12" fmla="*/ 541458 h 1783080"/>
                    <a:gd name="connsiteX13" fmla="*/ 369910 w 1647512"/>
                    <a:gd name="connsiteY13" fmla="*/ 541458 h 1783080"/>
                    <a:gd name="connsiteX14" fmla="*/ 223806 w 1647512"/>
                    <a:gd name="connsiteY14" fmla="*/ 629828 h 1783080"/>
                    <a:gd name="connsiteX15" fmla="*/ 121309 w 1647512"/>
                    <a:gd name="connsiteY15" fmla="*/ 680499 h 1783080"/>
                    <a:gd name="connsiteX16" fmla="*/ 110353 w 1647512"/>
                    <a:gd name="connsiteY16" fmla="*/ 680499 h 1783080"/>
                    <a:gd name="connsiteX17" fmla="*/ 43608 w 1647512"/>
                    <a:gd name="connsiteY17" fmla="*/ 723098 h 1783080"/>
                    <a:gd name="connsiteX18" fmla="*/ 0 w 1647512"/>
                    <a:gd name="connsiteY18" fmla="*/ 792654 h 1783080"/>
                    <a:gd name="connsiteX19" fmla="*/ 17011 w 1647512"/>
                    <a:gd name="connsiteY19" fmla="*/ 808584 h 1783080"/>
                    <a:gd name="connsiteX20" fmla="*/ 18092 w 1647512"/>
                    <a:gd name="connsiteY20" fmla="*/ 807142 h 1783080"/>
                    <a:gd name="connsiteX21" fmla="*/ 44401 w 1647512"/>
                    <a:gd name="connsiteY21" fmla="*/ 790204 h 1783080"/>
                    <a:gd name="connsiteX22" fmla="*/ 74386 w 1647512"/>
                    <a:gd name="connsiteY22" fmla="*/ 810386 h 1783080"/>
                    <a:gd name="connsiteX23" fmla="*/ 106965 w 1647512"/>
                    <a:gd name="connsiteY23" fmla="*/ 830640 h 1783080"/>
                    <a:gd name="connsiteX24" fmla="*/ 188198 w 1647512"/>
                    <a:gd name="connsiteY24" fmla="*/ 808512 h 1783080"/>
                    <a:gd name="connsiteX25" fmla="*/ 175729 w 1647512"/>
                    <a:gd name="connsiteY25" fmla="*/ 796907 h 1783080"/>
                    <a:gd name="connsiteX26" fmla="*/ 166070 w 1647512"/>
                    <a:gd name="connsiteY26" fmla="*/ 766490 h 1783080"/>
                    <a:gd name="connsiteX27" fmla="*/ 201245 w 1647512"/>
                    <a:gd name="connsiteY27" fmla="*/ 741694 h 1783080"/>
                    <a:gd name="connsiteX28" fmla="*/ 297975 w 1647512"/>
                    <a:gd name="connsiteY28" fmla="*/ 764471 h 1783080"/>
                    <a:gd name="connsiteX29" fmla="*/ 324861 w 1647512"/>
                    <a:gd name="connsiteY29" fmla="*/ 827973 h 1783080"/>
                    <a:gd name="connsiteX30" fmla="*/ 324861 w 1647512"/>
                    <a:gd name="connsiteY30" fmla="*/ 835109 h 1783080"/>
                    <a:gd name="connsiteX31" fmla="*/ 318518 w 1647512"/>
                    <a:gd name="connsiteY31" fmla="*/ 838352 h 1783080"/>
                    <a:gd name="connsiteX32" fmla="*/ 258476 w 1647512"/>
                    <a:gd name="connsiteY32" fmla="*/ 849236 h 1783080"/>
                    <a:gd name="connsiteX33" fmla="*/ 261647 w 1647512"/>
                    <a:gd name="connsiteY33" fmla="*/ 895511 h 1783080"/>
                    <a:gd name="connsiteX34" fmla="*/ 261791 w 1647512"/>
                    <a:gd name="connsiteY34" fmla="*/ 897890 h 1783080"/>
                    <a:gd name="connsiteX35" fmla="*/ 260999 w 1647512"/>
                    <a:gd name="connsiteY35" fmla="*/ 900124 h 1783080"/>
                    <a:gd name="connsiteX36" fmla="*/ 217751 w 1647512"/>
                    <a:gd name="connsiteY36" fmla="*/ 942867 h 1783080"/>
                    <a:gd name="connsiteX37" fmla="*/ 206795 w 1647512"/>
                    <a:gd name="connsiteY37" fmla="*/ 965068 h 1783080"/>
                    <a:gd name="connsiteX38" fmla="*/ 185676 w 1647512"/>
                    <a:gd name="connsiteY38" fmla="*/ 1034696 h 1783080"/>
                    <a:gd name="connsiteX39" fmla="*/ 130968 w 1647512"/>
                    <a:gd name="connsiteY39" fmla="*/ 1089404 h 1783080"/>
                    <a:gd name="connsiteX40" fmla="*/ 131760 w 1647512"/>
                    <a:gd name="connsiteY40" fmla="*/ 1090918 h 1783080"/>
                    <a:gd name="connsiteX41" fmla="*/ 249826 w 1647512"/>
                    <a:gd name="connsiteY41" fmla="*/ 1143031 h 1783080"/>
                    <a:gd name="connsiteX42" fmla="*/ 318230 w 1647512"/>
                    <a:gd name="connsiteY42" fmla="*/ 1141589 h 1783080"/>
                    <a:gd name="connsiteX43" fmla="*/ 347710 w 1647512"/>
                    <a:gd name="connsiteY43" fmla="*/ 1156510 h 1783080"/>
                    <a:gd name="connsiteX44" fmla="*/ 393840 w 1647512"/>
                    <a:gd name="connsiteY44" fmla="*/ 1167682 h 1783080"/>
                    <a:gd name="connsiteX45" fmla="*/ 412004 w 1647512"/>
                    <a:gd name="connsiteY45" fmla="*/ 1213308 h 1783080"/>
                    <a:gd name="connsiteX46" fmla="*/ 412148 w 1647512"/>
                    <a:gd name="connsiteY46" fmla="*/ 1216552 h 1783080"/>
                    <a:gd name="connsiteX47" fmla="*/ 410635 w 1647512"/>
                    <a:gd name="connsiteY47" fmla="*/ 1219435 h 1783080"/>
                    <a:gd name="connsiteX48" fmla="*/ 408761 w 1647512"/>
                    <a:gd name="connsiteY48" fmla="*/ 1226859 h 1783080"/>
                    <a:gd name="connsiteX49" fmla="*/ 385839 w 1647512"/>
                    <a:gd name="connsiteY49" fmla="*/ 1257637 h 1783080"/>
                    <a:gd name="connsiteX50" fmla="*/ 331420 w 1647512"/>
                    <a:gd name="connsiteY50" fmla="*/ 1318039 h 1783080"/>
                    <a:gd name="connsiteX51" fmla="*/ 326807 w 1647512"/>
                    <a:gd name="connsiteY51" fmla="*/ 1421329 h 1783080"/>
                    <a:gd name="connsiteX52" fmla="*/ 283271 w 1647512"/>
                    <a:gd name="connsiteY52" fmla="*/ 1546890 h 1783080"/>
                    <a:gd name="connsiteX53" fmla="*/ 284208 w 1647512"/>
                    <a:gd name="connsiteY53" fmla="*/ 1567721 h 1783080"/>
                    <a:gd name="connsiteX54" fmla="*/ 273108 w 1647512"/>
                    <a:gd name="connsiteY54" fmla="*/ 1630574 h 1783080"/>
                    <a:gd name="connsiteX55" fmla="*/ 272027 w 1647512"/>
                    <a:gd name="connsiteY55" fmla="*/ 1631655 h 1783080"/>
                    <a:gd name="connsiteX56" fmla="*/ 282694 w 1647512"/>
                    <a:gd name="connsiteY56" fmla="*/ 1647729 h 1783080"/>
                    <a:gd name="connsiteX57" fmla="*/ 281253 w 1647512"/>
                    <a:gd name="connsiteY57" fmla="*/ 1744531 h 1783080"/>
                    <a:gd name="connsiteX58" fmla="*/ 337042 w 1647512"/>
                    <a:gd name="connsiteY58" fmla="*/ 1770768 h 1783080"/>
                    <a:gd name="connsiteX59" fmla="*/ 349944 w 1647512"/>
                    <a:gd name="connsiteY59" fmla="*/ 1779345 h 1783080"/>
                    <a:gd name="connsiteX60" fmla="*/ 375893 w 1647512"/>
                    <a:gd name="connsiteY60" fmla="*/ 1781147 h 1783080"/>
                    <a:gd name="connsiteX61" fmla="*/ 395642 w 1647512"/>
                    <a:gd name="connsiteY61" fmla="*/ 1760028 h 1783080"/>
                    <a:gd name="connsiteX62" fmla="*/ 485237 w 1647512"/>
                    <a:gd name="connsiteY62" fmla="*/ 1703951 h 1783080"/>
                    <a:gd name="connsiteX63" fmla="*/ 494247 w 1647512"/>
                    <a:gd name="connsiteY63" fmla="*/ 1704311 h 1783080"/>
                    <a:gd name="connsiteX64" fmla="*/ 499725 w 1647512"/>
                    <a:gd name="connsiteY64" fmla="*/ 1704311 h 1783080"/>
                    <a:gd name="connsiteX65" fmla="*/ 547441 w 1647512"/>
                    <a:gd name="connsiteY65" fmla="*/ 1720889 h 1783080"/>
                    <a:gd name="connsiteX66" fmla="*/ 559478 w 1647512"/>
                    <a:gd name="connsiteY66" fmla="*/ 1725574 h 1783080"/>
                    <a:gd name="connsiteX67" fmla="*/ 563082 w 1647512"/>
                    <a:gd name="connsiteY67" fmla="*/ 1721826 h 1783080"/>
                    <a:gd name="connsiteX68" fmla="*/ 589247 w 1647512"/>
                    <a:gd name="connsiteY68" fmla="*/ 1681895 h 1783080"/>
                    <a:gd name="connsiteX69" fmla="*/ 591626 w 1647512"/>
                    <a:gd name="connsiteY69" fmla="*/ 1679948 h 1783080"/>
                    <a:gd name="connsiteX70" fmla="*/ 594653 w 1647512"/>
                    <a:gd name="connsiteY70" fmla="*/ 1679372 h 1783080"/>
                    <a:gd name="connsiteX71" fmla="*/ 640784 w 1647512"/>
                    <a:gd name="connsiteY71" fmla="*/ 1686940 h 1783080"/>
                    <a:gd name="connsiteX72" fmla="*/ 669111 w 1647512"/>
                    <a:gd name="connsiteY72" fmla="*/ 1695878 h 1783080"/>
                    <a:gd name="connsiteX73" fmla="*/ 704429 w 1647512"/>
                    <a:gd name="connsiteY73" fmla="*/ 1650468 h 1783080"/>
                    <a:gd name="connsiteX74" fmla="*/ 735784 w 1647512"/>
                    <a:gd name="connsiteY74" fmla="*/ 1628556 h 1783080"/>
                    <a:gd name="connsiteX75" fmla="*/ 828045 w 1647512"/>
                    <a:gd name="connsiteY75" fmla="*/ 1660127 h 1783080"/>
                    <a:gd name="connsiteX76" fmla="*/ 899836 w 1647512"/>
                    <a:gd name="connsiteY76" fmla="*/ 1683697 h 1783080"/>
                    <a:gd name="connsiteX77" fmla="*/ 904233 w 1647512"/>
                    <a:gd name="connsiteY77" fmla="*/ 1683552 h 1783080"/>
                    <a:gd name="connsiteX78" fmla="*/ 921676 w 1647512"/>
                    <a:gd name="connsiteY78" fmla="*/ 1659694 h 1783080"/>
                    <a:gd name="connsiteX79" fmla="*/ 921243 w 1647512"/>
                    <a:gd name="connsiteY79" fmla="*/ 1647945 h 1783080"/>
                    <a:gd name="connsiteX80" fmla="*/ 932992 w 1647512"/>
                    <a:gd name="connsiteY80" fmla="*/ 1647513 h 1783080"/>
                    <a:gd name="connsiteX81" fmla="*/ 953607 w 1647512"/>
                    <a:gd name="connsiteY81" fmla="*/ 1644702 h 1783080"/>
                    <a:gd name="connsiteX82" fmla="*/ 967950 w 1647512"/>
                    <a:gd name="connsiteY82" fmla="*/ 1637638 h 1783080"/>
                    <a:gd name="connsiteX83" fmla="*/ 970762 w 1647512"/>
                    <a:gd name="connsiteY83" fmla="*/ 1653279 h 1783080"/>
                    <a:gd name="connsiteX84" fmla="*/ 975086 w 1647512"/>
                    <a:gd name="connsiteY84" fmla="*/ 1666181 h 1783080"/>
                    <a:gd name="connsiteX85" fmla="*/ 992746 w 1647512"/>
                    <a:gd name="connsiteY85" fmla="*/ 1663514 h 1783080"/>
                    <a:gd name="connsiteX86" fmla="*/ 1051995 w 1647512"/>
                    <a:gd name="connsiteY86" fmla="*/ 1614645 h 1783080"/>
                    <a:gd name="connsiteX87" fmla="*/ 1122560 w 1647512"/>
                    <a:gd name="connsiteY87" fmla="*/ 1555972 h 1783080"/>
                    <a:gd name="connsiteX88" fmla="*/ 1306074 w 1647512"/>
                    <a:gd name="connsiteY88" fmla="*/ 1419238 h 1783080"/>
                    <a:gd name="connsiteX89" fmla="*/ 1307948 w 1647512"/>
                    <a:gd name="connsiteY89" fmla="*/ 1420247 h 1783080"/>
                    <a:gd name="connsiteX90" fmla="*/ 1297136 w 1647512"/>
                    <a:gd name="connsiteY90" fmla="*/ 1413184 h 1783080"/>
                    <a:gd name="connsiteX91" fmla="*/ 1269746 w 1647512"/>
                    <a:gd name="connsiteY91" fmla="*/ 1373468 h 1783080"/>
                    <a:gd name="connsiteX92" fmla="*/ 1264701 w 1647512"/>
                    <a:gd name="connsiteY92" fmla="*/ 1366548 h 1783080"/>
                    <a:gd name="connsiteX93" fmla="*/ 1261601 w 1647512"/>
                    <a:gd name="connsiteY93" fmla="*/ 1345141 h 1783080"/>
                    <a:gd name="connsiteX94" fmla="*/ 1257709 w 1647512"/>
                    <a:gd name="connsiteY94" fmla="*/ 1299803 h 1783080"/>
                    <a:gd name="connsiteX95" fmla="*/ 1282648 w 1647512"/>
                    <a:gd name="connsiteY95" fmla="*/ 1270323 h 1783080"/>
                    <a:gd name="connsiteX96" fmla="*/ 1389397 w 1647512"/>
                    <a:gd name="connsiteY96" fmla="*/ 1142382 h 1783080"/>
                    <a:gd name="connsiteX97" fmla="*/ 1394010 w 1647512"/>
                    <a:gd name="connsiteY97" fmla="*/ 1139859 h 1783080"/>
                    <a:gd name="connsiteX98" fmla="*/ 1410228 w 1647512"/>
                    <a:gd name="connsiteY98" fmla="*/ 1132219 h 1783080"/>
                    <a:gd name="connsiteX99" fmla="*/ 1431275 w 1647512"/>
                    <a:gd name="connsiteY99" fmla="*/ 1124363 h 1783080"/>
                    <a:gd name="connsiteX100" fmla="*/ 1440501 w 1647512"/>
                    <a:gd name="connsiteY100" fmla="*/ 1116938 h 1783080"/>
                    <a:gd name="connsiteX101" fmla="*/ 1462918 w 1647512"/>
                    <a:gd name="connsiteY101" fmla="*/ 1080178 h 1783080"/>
                    <a:gd name="connsiteX102" fmla="*/ 1493407 w 1647512"/>
                    <a:gd name="connsiteY102" fmla="*/ 1007594 h 1783080"/>
                    <a:gd name="connsiteX103" fmla="*/ 1508976 w 1647512"/>
                    <a:gd name="connsiteY103" fmla="*/ 980565 h 1783080"/>
                    <a:gd name="connsiteX104" fmla="*/ 1513445 w 1647512"/>
                    <a:gd name="connsiteY104" fmla="*/ 970906 h 1783080"/>
                    <a:gd name="connsiteX105" fmla="*/ 1496579 w 1647512"/>
                    <a:gd name="connsiteY105" fmla="*/ 959662 h 1783080"/>
                    <a:gd name="connsiteX106" fmla="*/ 1477622 w 1647512"/>
                    <a:gd name="connsiteY106" fmla="*/ 960310 h 1783080"/>
                    <a:gd name="connsiteX107" fmla="*/ 1435528 w 1647512"/>
                    <a:gd name="connsiteY107" fmla="*/ 973573 h 1783080"/>
                    <a:gd name="connsiteX108" fmla="*/ 1504580 w 1647512"/>
                    <a:gd name="connsiteY108" fmla="*/ 851831 h 1783080"/>
                    <a:gd name="connsiteX109" fmla="*/ 1532763 w 1647512"/>
                    <a:gd name="connsiteY109" fmla="*/ 776581 h 1783080"/>
                    <a:gd name="connsiteX110" fmla="*/ 1505589 w 1647512"/>
                    <a:gd name="connsiteY110" fmla="*/ 741911 h 1783080"/>
                    <a:gd name="connsiteX111" fmla="*/ 1507174 w 1647512"/>
                    <a:gd name="connsiteY111" fmla="*/ 717764 h 1783080"/>
                    <a:gd name="connsiteX112" fmla="*/ 1508976 w 1647512"/>
                    <a:gd name="connsiteY112" fmla="*/ 703492 h 1783080"/>
                    <a:gd name="connsiteX113" fmla="*/ 1510923 w 1647512"/>
                    <a:gd name="connsiteY113" fmla="*/ 691599 h 1783080"/>
                    <a:gd name="connsiteX114" fmla="*/ 1515031 w 1647512"/>
                    <a:gd name="connsiteY114" fmla="*/ 672066 h 1783080"/>
                    <a:gd name="connsiteX115" fmla="*/ 1531249 w 1647512"/>
                    <a:gd name="connsiteY115" fmla="*/ 662047 h 1783080"/>
                    <a:gd name="connsiteX116" fmla="*/ 1553161 w 1647512"/>
                    <a:gd name="connsiteY116" fmla="*/ 680499 h 1783080"/>
                    <a:gd name="connsiteX117" fmla="*/ 1566640 w 1647512"/>
                    <a:gd name="connsiteY117" fmla="*/ 660894 h 1783080"/>
                    <a:gd name="connsiteX118" fmla="*/ 1566567 w 1647512"/>
                    <a:gd name="connsiteY118" fmla="*/ 658515 h 1783080"/>
                    <a:gd name="connsiteX119" fmla="*/ 1575434 w 1647512"/>
                    <a:gd name="connsiteY119" fmla="*/ 639270 h 1783080"/>
                    <a:gd name="connsiteX120" fmla="*/ 1588191 w 1647512"/>
                    <a:gd name="connsiteY120" fmla="*/ 598113 h 1783080"/>
                    <a:gd name="connsiteX121" fmla="*/ 1585813 w 1647512"/>
                    <a:gd name="connsiteY121" fmla="*/ 595806 h 1783080"/>
                    <a:gd name="connsiteX122" fmla="*/ 1580695 w 1647512"/>
                    <a:gd name="connsiteY122" fmla="*/ 586508 h 1783080"/>
                    <a:gd name="connsiteX123" fmla="*/ 1578028 w 1647512"/>
                    <a:gd name="connsiteY123" fmla="*/ 576921 h 1783080"/>
                    <a:gd name="connsiteX124" fmla="*/ 1575217 w 1647512"/>
                    <a:gd name="connsiteY124" fmla="*/ 562578 h 1783080"/>
                    <a:gd name="connsiteX125" fmla="*/ 1572550 w 1647512"/>
                    <a:gd name="connsiteY125" fmla="*/ 555586 h 1783080"/>
                    <a:gd name="connsiteX126" fmla="*/ 1591507 w 1647512"/>
                    <a:gd name="connsiteY126" fmla="*/ 557316 h 1783080"/>
                    <a:gd name="connsiteX127" fmla="*/ 1612698 w 1647512"/>
                    <a:gd name="connsiteY127" fmla="*/ 554216 h 1783080"/>
                    <a:gd name="connsiteX128" fmla="*/ 1624375 w 1647512"/>
                    <a:gd name="connsiteY128" fmla="*/ 549099 h 1783080"/>
                    <a:gd name="connsiteX129" fmla="*/ 1631295 w 1647512"/>
                    <a:gd name="connsiteY129" fmla="*/ 546504 h 1783080"/>
                    <a:gd name="connsiteX130" fmla="*/ 1636052 w 1647512"/>
                    <a:gd name="connsiteY130" fmla="*/ 543981 h 1783080"/>
                    <a:gd name="connsiteX131" fmla="*/ 1647513 w 1647512"/>
                    <a:gd name="connsiteY131" fmla="*/ 536485 h 1783080"/>
                    <a:gd name="connsiteX132" fmla="*/ 1603472 w 1647512"/>
                    <a:gd name="connsiteY132" fmla="*/ 492589 h 1783080"/>
                    <a:gd name="connsiteX133" fmla="*/ 1607004 w 1647512"/>
                    <a:gd name="connsiteY133" fmla="*/ 456477 h 1783080"/>
                    <a:gd name="connsiteX134" fmla="*/ 1618321 w 1647512"/>
                    <a:gd name="connsiteY134" fmla="*/ 444224 h 1783080"/>
                    <a:gd name="connsiteX135" fmla="*/ 1632088 w 1647512"/>
                    <a:gd name="connsiteY135" fmla="*/ 429520 h 1783080"/>
                    <a:gd name="connsiteX136" fmla="*/ 1626754 w 1647512"/>
                    <a:gd name="connsiteY136" fmla="*/ 415248 h 1783080"/>
                    <a:gd name="connsiteX137" fmla="*/ 1608878 w 1647512"/>
                    <a:gd name="connsiteY137" fmla="*/ 375316 h 1783080"/>
                    <a:gd name="connsiteX138" fmla="*/ 1578245 w 1647512"/>
                    <a:gd name="connsiteY138" fmla="*/ 376397 h 1783080"/>
                    <a:gd name="connsiteX139" fmla="*/ 1550062 w 1647512"/>
                    <a:gd name="connsiteY139" fmla="*/ 384470 h 1783080"/>
                    <a:gd name="connsiteX140" fmla="*/ 1522023 w 1647512"/>
                    <a:gd name="connsiteY140" fmla="*/ 392543 h 1783080"/>
                    <a:gd name="connsiteX141" fmla="*/ 1519572 w 1647512"/>
                    <a:gd name="connsiteY141" fmla="*/ 390308 h 1783080"/>
                    <a:gd name="connsiteX142" fmla="*/ 1495282 w 1647512"/>
                    <a:gd name="connsiteY142" fmla="*/ 372000 h 1783080"/>
                    <a:gd name="connsiteX143" fmla="*/ 1453259 w 1647512"/>
                    <a:gd name="connsiteY143" fmla="*/ 318518 h 1783080"/>
                    <a:gd name="connsiteX144" fmla="*/ 1421833 w 1647512"/>
                    <a:gd name="connsiteY144" fmla="*/ 300426 h 1783080"/>
                    <a:gd name="connsiteX145" fmla="*/ 1412318 w 1647512"/>
                    <a:gd name="connsiteY145" fmla="*/ 298408 h 1783080"/>
                    <a:gd name="connsiteX146" fmla="*/ 1398047 w 1647512"/>
                    <a:gd name="connsiteY146" fmla="*/ 296534 h 1783080"/>
                    <a:gd name="connsiteX147" fmla="*/ 1362872 w 1647512"/>
                    <a:gd name="connsiteY147" fmla="*/ 304895 h 1783080"/>
                    <a:gd name="connsiteX148" fmla="*/ 1318399 w 1647512"/>
                    <a:gd name="connsiteY148" fmla="*/ 316067 h 1783080"/>
                    <a:gd name="connsiteX149" fmla="*/ 1287622 w 1647512"/>
                    <a:gd name="connsiteY149" fmla="*/ 317148 h 1783080"/>
                    <a:gd name="connsiteX150" fmla="*/ 1277963 w 1647512"/>
                    <a:gd name="connsiteY150" fmla="*/ 310157 h 1783080"/>
                    <a:gd name="connsiteX151" fmla="*/ 1265854 w 1647512"/>
                    <a:gd name="connsiteY151" fmla="*/ 301075 h 1783080"/>
                    <a:gd name="connsiteX152" fmla="*/ 1246248 w 1647512"/>
                    <a:gd name="connsiteY152" fmla="*/ 280388 h 1783080"/>
                    <a:gd name="connsiteX153" fmla="*/ 1234067 w 1647512"/>
                    <a:gd name="connsiteY153" fmla="*/ 271090 h 1783080"/>
                    <a:gd name="connsiteX154" fmla="*/ 1219579 w 1647512"/>
                    <a:gd name="connsiteY154" fmla="*/ 261864 h 1783080"/>
                    <a:gd name="connsiteX155" fmla="*/ 1112325 w 1647512"/>
                    <a:gd name="connsiteY155" fmla="*/ 234762 h 1783080"/>
                    <a:gd name="connsiteX156" fmla="*/ 1068573 w 1647512"/>
                    <a:gd name="connsiteY156" fmla="*/ 200308 h 1783080"/>
                    <a:gd name="connsiteX157" fmla="*/ 1058986 w 1647512"/>
                    <a:gd name="connsiteY157" fmla="*/ 131472 h 1783080"/>
                    <a:gd name="connsiteX158" fmla="*/ 1042553 w 1647512"/>
                    <a:gd name="connsiteY158" fmla="*/ 72295 h 1783080"/>
                    <a:gd name="connsiteX159" fmla="*/ 1035056 w 1647512"/>
                    <a:gd name="connsiteY159" fmla="*/ 63069 h 1783080"/>
                    <a:gd name="connsiteX160" fmla="*/ 1005576 w 1647512"/>
                    <a:gd name="connsiteY160" fmla="*/ 28327 h 1783080"/>
                    <a:gd name="connsiteX161" fmla="*/ 981429 w 1647512"/>
                    <a:gd name="connsiteY161" fmla="*/ 14704 h 1783080"/>
                    <a:gd name="connsiteX162" fmla="*/ 959878 w 1647512"/>
                    <a:gd name="connsiteY162" fmla="*/ 3388 h 1783080"/>
                    <a:gd name="connsiteX163" fmla="*/ 919513 w 1647512"/>
                    <a:gd name="connsiteY163" fmla="*/ 0 h 1783080"/>
                    <a:gd name="connsiteX164" fmla="*/ 891547 w 1647512"/>
                    <a:gd name="connsiteY164" fmla="*/ 12830 h 1783080"/>
                    <a:gd name="connsiteX165" fmla="*/ 882320 w 1647512"/>
                    <a:gd name="connsiteY165" fmla="*/ 18092 h 1783080"/>
                    <a:gd name="connsiteX166" fmla="*/ 806349 w 1647512"/>
                    <a:gd name="connsiteY166" fmla="*/ 75611 h 1783080"/>
                    <a:gd name="connsiteX167" fmla="*/ 766706 w 1647512"/>
                    <a:gd name="connsiteY167" fmla="*/ 91396 h 1783080"/>
                    <a:gd name="connsiteX168" fmla="*/ 544342 w 1647512"/>
                    <a:gd name="connsiteY168" fmla="*/ 89378 h 1783080"/>
                    <a:gd name="connsiteX169" fmla="*/ 476515 w 1647512"/>
                    <a:gd name="connsiteY169" fmla="*/ 108551 h 1783080"/>
                    <a:gd name="connsiteX170" fmla="*/ 474136 w 1647512"/>
                    <a:gd name="connsiteY170" fmla="*/ 108623 h 1783080"/>
                    <a:gd name="connsiteX171" fmla="*/ 449990 w 1647512"/>
                    <a:gd name="connsiteY171" fmla="*/ 108839 h 1783080"/>
                    <a:gd name="connsiteX172" fmla="*/ 451143 w 1647512"/>
                    <a:gd name="connsiteY172" fmla="*/ 109776 h 1783080"/>
                    <a:gd name="connsiteX173" fmla="*/ 420005 w 1647512"/>
                    <a:gd name="connsiteY173" fmla="*/ 218544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47512" h="1783080">
                      <a:moveTo>
                        <a:pt x="420005" y="218544"/>
                      </a:moveTo>
                      <a:cubicBezTo>
                        <a:pt x="420509" y="225319"/>
                        <a:pt x="420942" y="231086"/>
                        <a:pt x="421230" y="235915"/>
                      </a:cubicBezTo>
                      <a:cubicBezTo>
                        <a:pt x="421879" y="245646"/>
                        <a:pt x="422456" y="254079"/>
                        <a:pt x="423393" y="255809"/>
                      </a:cubicBezTo>
                      <a:cubicBezTo>
                        <a:pt x="423969" y="256458"/>
                        <a:pt x="427213" y="258187"/>
                        <a:pt x="430096" y="259701"/>
                      </a:cubicBezTo>
                      <a:cubicBezTo>
                        <a:pt x="433268" y="261359"/>
                        <a:pt x="437088" y="263377"/>
                        <a:pt x="441773" y="266188"/>
                      </a:cubicBezTo>
                      <a:cubicBezTo>
                        <a:pt x="444872" y="268062"/>
                        <a:pt x="448116" y="269864"/>
                        <a:pt x="451504" y="271738"/>
                      </a:cubicBezTo>
                      <a:cubicBezTo>
                        <a:pt x="478894" y="287091"/>
                        <a:pt x="516447" y="308066"/>
                        <a:pt x="520772" y="368541"/>
                      </a:cubicBezTo>
                      <a:cubicBezTo>
                        <a:pt x="523943" y="413086"/>
                        <a:pt x="515294" y="468731"/>
                        <a:pt x="481416" y="491508"/>
                      </a:cubicBezTo>
                      <a:cubicBezTo>
                        <a:pt x="461955" y="504626"/>
                        <a:pt x="437736" y="504770"/>
                        <a:pt x="409481" y="491940"/>
                      </a:cubicBezTo>
                      <a:cubicBezTo>
                        <a:pt x="407824" y="494751"/>
                        <a:pt x="405661" y="499220"/>
                        <a:pt x="404003" y="502680"/>
                      </a:cubicBezTo>
                      <a:cubicBezTo>
                        <a:pt x="398165" y="514933"/>
                        <a:pt x="390957" y="530214"/>
                        <a:pt x="377839" y="539296"/>
                      </a:cubicBezTo>
                      <a:lnTo>
                        <a:pt x="374667" y="541531"/>
                      </a:lnTo>
                      <a:lnTo>
                        <a:pt x="370847" y="541458"/>
                      </a:lnTo>
                      <a:cubicBezTo>
                        <a:pt x="370559" y="541458"/>
                        <a:pt x="370198" y="541458"/>
                        <a:pt x="369910" y="541458"/>
                      </a:cubicBezTo>
                      <a:cubicBezTo>
                        <a:pt x="337618" y="541458"/>
                        <a:pt x="258692" y="581318"/>
                        <a:pt x="223806" y="629828"/>
                      </a:cubicBezTo>
                      <a:cubicBezTo>
                        <a:pt x="187334" y="680571"/>
                        <a:pt x="159583" y="680571"/>
                        <a:pt x="121309" y="680499"/>
                      </a:cubicBezTo>
                      <a:cubicBezTo>
                        <a:pt x="117777" y="680499"/>
                        <a:pt x="114173" y="680499"/>
                        <a:pt x="110353" y="680499"/>
                      </a:cubicBezTo>
                      <a:cubicBezTo>
                        <a:pt x="72151" y="680859"/>
                        <a:pt x="47212" y="696789"/>
                        <a:pt x="43608" y="723098"/>
                      </a:cubicBezTo>
                      <a:cubicBezTo>
                        <a:pt x="38923" y="757335"/>
                        <a:pt x="22561" y="783068"/>
                        <a:pt x="0" y="792654"/>
                      </a:cubicBezTo>
                      <a:cubicBezTo>
                        <a:pt x="5334" y="798925"/>
                        <a:pt x="12326" y="805701"/>
                        <a:pt x="17011" y="808584"/>
                      </a:cubicBezTo>
                      <a:cubicBezTo>
                        <a:pt x="17371" y="808079"/>
                        <a:pt x="17732" y="807575"/>
                        <a:pt x="18092" y="807142"/>
                      </a:cubicBezTo>
                      <a:cubicBezTo>
                        <a:pt x="24002" y="799069"/>
                        <a:pt x="30129" y="790636"/>
                        <a:pt x="44401" y="790204"/>
                      </a:cubicBezTo>
                      <a:cubicBezTo>
                        <a:pt x="54204" y="789843"/>
                        <a:pt x="68980" y="789339"/>
                        <a:pt x="74386" y="810386"/>
                      </a:cubicBezTo>
                      <a:cubicBezTo>
                        <a:pt x="76908" y="820333"/>
                        <a:pt x="80008" y="831649"/>
                        <a:pt x="106965" y="830640"/>
                      </a:cubicBezTo>
                      <a:cubicBezTo>
                        <a:pt x="140770" y="829487"/>
                        <a:pt x="172413" y="826892"/>
                        <a:pt x="188198" y="808512"/>
                      </a:cubicBezTo>
                      <a:cubicBezTo>
                        <a:pt x="186469" y="806133"/>
                        <a:pt x="182720" y="802097"/>
                        <a:pt x="175729" y="796907"/>
                      </a:cubicBezTo>
                      <a:cubicBezTo>
                        <a:pt x="166647" y="790131"/>
                        <a:pt x="162755" y="777950"/>
                        <a:pt x="166070" y="766490"/>
                      </a:cubicBezTo>
                      <a:cubicBezTo>
                        <a:pt x="170179" y="752290"/>
                        <a:pt x="183297" y="743064"/>
                        <a:pt x="201245" y="741694"/>
                      </a:cubicBezTo>
                      <a:cubicBezTo>
                        <a:pt x="231446" y="739460"/>
                        <a:pt x="272747" y="741550"/>
                        <a:pt x="297975" y="764471"/>
                      </a:cubicBezTo>
                      <a:cubicBezTo>
                        <a:pt x="325005" y="789050"/>
                        <a:pt x="324933" y="814422"/>
                        <a:pt x="324861" y="827973"/>
                      </a:cubicBezTo>
                      <a:lnTo>
                        <a:pt x="324861" y="835109"/>
                      </a:lnTo>
                      <a:lnTo>
                        <a:pt x="318518" y="838352"/>
                      </a:lnTo>
                      <a:cubicBezTo>
                        <a:pt x="307850" y="843830"/>
                        <a:pt x="294083" y="847434"/>
                        <a:pt x="258476" y="849236"/>
                      </a:cubicBezTo>
                      <a:cubicBezTo>
                        <a:pt x="259989" y="867761"/>
                        <a:pt x="261575" y="894142"/>
                        <a:pt x="261647" y="895511"/>
                      </a:cubicBezTo>
                      <a:lnTo>
                        <a:pt x="261791" y="897890"/>
                      </a:lnTo>
                      <a:lnTo>
                        <a:pt x="260999" y="900124"/>
                      </a:lnTo>
                      <a:cubicBezTo>
                        <a:pt x="260566" y="901350"/>
                        <a:pt x="249682" y="931046"/>
                        <a:pt x="217751" y="942867"/>
                      </a:cubicBezTo>
                      <a:cubicBezTo>
                        <a:pt x="201533" y="948922"/>
                        <a:pt x="203047" y="953607"/>
                        <a:pt x="206795" y="965068"/>
                      </a:cubicBezTo>
                      <a:cubicBezTo>
                        <a:pt x="212057" y="981213"/>
                        <a:pt x="209102" y="1019704"/>
                        <a:pt x="185676" y="1034696"/>
                      </a:cubicBezTo>
                      <a:cubicBezTo>
                        <a:pt x="163764" y="1048679"/>
                        <a:pt x="131617" y="1076934"/>
                        <a:pt x="130968" y="1089404"/>
                      </a:cubicBezTo>
                      <a:cubicBezTo>
                        <a:pt x="130968" y="1090053"/>
                        <a:pt x="130895" y="1090269"/>
                        <a:pt x="131760" y="1090918"/>
                      </a:cubicBezTo>
                      <a:cubicBezTo>
                        <a:pt x="169314" y="1120759"/>
                        <a:pt x="233032" y="1156438"/>
                        <a:pt x="249826" y="1143031"/>
                      </a:cubicBezTo>
                      <a:cubicBezTo>
                        <a:pt x="277288" y="1121119"/>
                        <a:pt x="298984" y="1120686"/>
                        <a:pt x="318230" y="1141589"/>
                      </a:cubicBezTo>
                      <a:cubicBezTo>
                        <a:pt x="328248" y="1152473"/>
                        <a:pt x="334375" y="1157519"/>
                        <a:pt x="347710" y="1156510"/>
                      </a:cubicBezTo>
                      <a:cubicBezTo>
                        <a:pt x="357657" y="1155717"/>
                        <a:pt x="378343" y="1154131"/>
                        <a:pt x="393840" y="1167682"/>
                      </a:cubicBezTo>
                      <a:cubicBezTo>
                        <a:pt x="404796" y="1177269"/>
                        <a:pt x="410923" y="1192694"/>
                        <a:pt x="412004" y="1213308"/>
                      </a:cubicBezTo>
                      <a:lnTo>
                        <a:pt x="412148" y="1216552"/>
                      </a:lnTo>
                      <a:lnTo>
                        <a:pt x="410635" y="1219435"/>
                      </a:lnTo>
                      <a:cubicBezTo>
                        <a:pt x="409554" y="1221525"/>
                        <a:pt x="409193" y="1223832"/>
                        <a:pt x="408761" y="1226859"/>
                      </a:cubicBezTo>
                      <a:cubicBezTo>
                        <a:pt x="407175" y="1237815"/>
                        <a:pt x="404148" y="1248411"/>
                        <a:pt x="385839" y="1257637"/>
                      </a:cubicBezTo>
                      <a:cubicBezTo>
                        <a:pt x="366450" y="1267440"/>
                        <a:pt x="339349" y="1294613"/>
                        <a:pt x="331420" y="1318039"/>
                      </a:cubicBezTo>
                      <a:cubicBezTo>
                        <a:pt x="317941" y="1358115"/>
                        <a:pt x="316428" y="1392857"/>
                        <a:pt x="326807" y="1421329"/>
                      </a:cubicBezTo>
                      <a:cubicBezTo>
                        <a:pt x="341943" y="1462774"/>
                        <a:pt x="350304" y="1514094"/>
                        <a:pt x="283271" y="1546890"/>
                      </a:cubicBezTo>
                      <a:cubicBezTo>
                        <a:pt x="283487" y="1554026"/>
                        <a:pt x="283848" y="1560946"/>
                        <a:pt x="284208" y="1567721"/>
                      </a:cubicBezTo>
                      <a:cubicBezTo>
                        <a:pt x="285794" y="1597922"/>
                        <a:pt x="286947" y="1619690"/>
                        <a:pt x="273108" y="1630574"/>
                      </a:cubicBezTo>
                      <a:cubicBezTo>
                        <a:pt x="272387" y="1631151"/>
                        <a:pt x="272099" y="1631511"/>
                        <a:pt x="272027" y="1631655"/>
                      </a:cubicBezTo>
                      <a:cubicBezTo>
                        <a:pt x="271738" y="1634755"/>
                        <a:pt x="279955" y="1644485"/>
                        <a:pt x="282694" y="1647729"/>
                      </a:cubicBezTo>
                      <a:cubicBezTo>
                        <a:pt x="292641" y="1659478"/>
                        <a:pt x="298624" y="1703014"/>
                        <a:pt x="281253" y="1744531"/>
                      </a:cubicBezTo>
                      <a:cubicBezTo>
                        <a:pt x="302083" y="1746405"/>
                        <a:pt x="322770" y="1760749"/>
                        <a:pt x="337042" y="1770768"/>
                      </a:cubicBezTo>
                      <a:cubicBezTo>
                        <a:pt x="341943" y="1774156"/>
                        <a:pt x="346557" y="1777399"/>
                        <a:pt x="349944" y="1779345"/>
                      </a:cubicBezTo>
                      <a:cubicBezTo>
                        <a:pt x="357440" y="1783598"/>
                        <a:pt x="367459" y="1784247"/>
                        <a:pt x="375893" y="1781147"/>
                      </a:cubicBezTo>
                      <a:cubicBezTo>
                        <a:pt x="382235" y="1778841"/>
                        <a:pt x="390813" y="1773219"/>
                        <a:pt x="395642" y="1760028"/>
                      </a:cubicBezTo>
                      <a:cubicBezTo>
                        <a:pt x="413878" y="1700203"/>
                        <a:pt x="460297" y="1702653"/>
                        <a:pt x="485237" y="1703951"/>
                      </a:cubicBezTo>
                      <a:cubicBezTo>
                        <a:pt x="488552" y="1704167"/>
                        <a:pt x="491580" y="1704311"/>
                        <a:pt x="494247" y="1704311"/>
                      </a:cubicBezTo>
                      <a:lnTo>
                        <a:pt x="499725" y="1704311"/>
                      </a:lnTo>
                      <a:cubicBezTo>
                        <a:pt x="520195" y="1704239"/>
                        <a:pt x="535043" y="1704167"/>
                        <a:pt x="547441" y="1720889"/>
                      </a:cubicBezTo>
                      <a:cubicBezTo>
                        <a:pt x="550396" y="1724854"/>
                        <a:pt x="555802" y="1726367"/>
                        <a:pt x="559478" y="1725574"/>
                      </a:cubicBezTo>
                      <a:cubicBezTo>
                        <a:pt x="561568" y="1725070"/>
                        <a:pt x="562577" y="1724061"/>
                        <a:pt x="563082" y="1721826"/>
                      </a:cubicBezTo>
                      <a:cubicBezTo>
                        <a:pt x="567335" y="1700779"/>
                        <a:pt x="587012" y="1683769"/>
                        <a:pt x="589247" y="1681895"/>
                      </a:cubicBezTo>
                      <a:lnTo>
                        <a:pt x="591626" y="1679948"/>
                      </a:lnTo>
                      <a:lnTo>
                        <a:pt x="594653" y="1679372"/>
                      </a:lnTo>
                      <a:cubicBezTo>
                        <a:pt x="604888" y="1677498"/>
                        <a:pt x="629755" y="1674398"/>
                        <a:pt x="640784" y="1686940"/>
                      </a:cubicBezTo>
                      <a:cubicBezTo>
                        <a:pt x="645613" y="1692490"/>
                        <a:pt x="656569" y="1697608"/>
                        <a:pt x="669111" y="1695878"/>
                      </a:cubicBezTo>
                      <a:cubicBezTo>
                        <a:pt x="679923" y="1694364"/>
                        <a:pt x="692464" y="1673173"/>
                        <a:pt x="704429" y="1650468"/>
                      </a:cubicBezTo>
                      <a:cubicBezTo>
                        <a:pt x="710556" y="1638863"/>
                        <a:pt x="721368" y="1631223"/>
                        <a:pt x="735784" y="1628556"/>
                      </a:cubicBezTo>
                      <a:cubicBezTo>
                        <a:pt x="762669" y="1623438"/>
                        <a:pt x="800583" y="1636485"/>
                        <a:pt x="828045" y="1660127"/>
                      </a:cubicBezTo>
                      <a:cubicBezTo>
                        <a:pt x="857237" y="1685354"/>
                        <a:pt x="873310" y="1684706"/>
                        <a:pt x="899836" y="1683697"/>
                      </a:cubicBezTo>
                      <a:lnTo>
                        <a:pt x="904233" y="1683552"/>
                      </a:lnTo>
                      <a:cubicBezTo>
                        <a:pt x="921964" y="1682904"/>
                        <a:pt x="921820" y="1662073"/>
                        <a:pt x="921676" y="1659694"/>
                      </a:cubicBezTo>
                      <a:lnTo>
                        <a:pt x="921243" y="1647945"/>
                      </a:lnTo>
                      <a:lnTo>
                        <a:pt x="932992" y="1647513"/>
                      </a:lnTo>
                      <a:cubicBezTo>
                        <a:pt x="941353" y="1647225"/>
                        <a:pt x="951156" y="1645855"/>
                        <a:pt x="953607" y="1644702"/>
                      </a:cubicBezTo>
                      <a:lnTo>
                        <a:pt x="967950" y="1637638"/>
                      </a:lnTo>
                      <a:lnTo>
                        <a:pt x="970762" y="1653279"/>
                      </a:lnTo>
                      <a:cubicBezTo>
                        <a:pt x="972348" y="1663803"/>
                        <a:pt x="974438" y="1665749"/>
                        <a:pt x="975086" y="1666181"/>
                      </a:cubicBezTo>
                      <a:cubicBezTo>
                        <a:pt x="975663" y="1666542"/>
                        <a:pt x="979339" y="1668127"/>
                        <a:pt x="992746" y="1663514"/>
                      </a:cubicBezTo>
                      <a:cubicBezTo>
                        <a:pt x="1018622" y="1654721"/>
                        <a:pt x="1051058" y="1630358"/>
                        <a:pt x="1051995" y="1614645"/>
                      </a:cubicBezTo>
                      <a:cubicBezTo>
                        <a:pt x="1054157" y="1578317"/>
                        <a:pt x="1077943" y="1558567"/>
                        <a:pt x="1122560" y="1555972"/>
                      </a:cubicBezTo>
                      <a:cubicBezTo>
                        <a:pt x="1190098" y="1549557"/>
                        <a:pt x="1277819" y="1469405"/>
                        <a:pt x="1306074" y="1419238"/>
                      </a:cubicBezTo>
                      <a:lnTo>
                        <a:pt x="1307948" y="1420247"/>
                      </a:lnTo>
                      <a:lnTo>
                        <a:pt x="1297136" y="1413184"/>
                      </a:lnTo>
                      <a:lnTo>
                        <a:pt x="1269746" y="1373468"/>
                      </a:lnTo>
                      <a:lnTo>
                        <a:pt x="1264701" y="1366548"/>
                      </a:lnTo>
                      <a:lnTo>
                        <a:pt x="1261601" y="1345141"/>
                      </a:lnTo>
                      <a:lnTo>
                        <a:pt x="1257709" y="1299803"/>
                      </a:lnTo>
                      <a:lnTo>
                        <a:pt x="1282648" y="1270323"/>
                      </a:lnTo>
                      <a:lnTo>
                        <a:pt x="1389397" y="1142382"/>
                      </a:lnTo>
                      <a:lnTo>
                        <a:pt x="1394010" y="1139859"/>
                      </a:lnTo>
                      <a:lnTo>
                        <a:pt x="1410228" y="1132219"/>
                      </a:lnTo>
                      <a:lnTo>
                        <a:pt x="1431275" y="1124363"/>
                      </a:lnTo>
                      <a:lnTo>
                        <a:pt x="1440501" y="1116938"/>
                      </a:lnTo>
                      <a:lnTo>
                        <a:pt x="1462918" y="1080178"/>
                      </a:lnTo>
                      <a:lnTo>
                        <a:pt x="1493407" y="1007594"/>
                      </a:lnTo>
                      <a:lnTo>
                        <a:pt x="1508976" y="980565"/>
                      </a:lnTo>
                      <a:lnTo>
                        <a:pt x="1513445" y="970906"/>
                      </a:lnTo>
                      <a:lnTo>
                        <a:pt x="1496579" y="959662"/>
                      </a:lnTo>
                      <a:lnTo>
                        <a:pt x="1477622" y="960310"/>
                      </a:lnTo>
                      <a:lnTo>
                        <a:pt x="1435528" y="973573"/>
                      </a:lnTo>
                      <a:lnTo>
                        <a:pt x="1504580" y="851831"/>
                      </a:lnTo>
                      <a:lnTo>
                        <a:pt x="1532763" y="776581"/>
                      </a:lnTo>
                      <a:lnTo>
                        <a:pt x="1505589" y="741911"/>
                      </a:lnTo>
                      <a:lnTo>
                        <a:pt x="1507174" y="717764"/>
                      </a:lnTo>
                      <a:lnTo>
                        <a:pt x="1508976" y="703492"/>
                      </a:lnTo>
                      <a:lnTo>
                        <a:pt x="1510923" y="691599"/>
                      </a:lnTo>
                      <a:lnTo>
                        <a:pt x="1515031" y="672066"/>
                      </a:lnTo>
                      <a:lnTo>
                        <a:pt x="1531249" y="662047"/>
                      </a:lnTo>
                      <a:lnTo>
                        <a:pt x="1553161" y="680499"/>
                      </a:lnTo>
                      <a:lnTo>
                        <a:pt x="1566640" y="660894"/>
                      </a:lnTo>
                      <a:lnTo>
                        <a:pt x="1566567" y="658515"/>
                      </a:lnTo>
                      <a:lnTo>
                        <a:pt x="1575434" y="639270"/>
                      </a:lnTo>
                      <a:lnTo>
                        <a:pt x="1588191" y="598113"/>
                      </a:lnTo>
                      <a:lnTo>
                        <a:pt x="1585813" y="595806"/>
                      </a:lnTo>
                      <a:lnTo>
                        <a:pt x="1580695" y="586508"/>
                      </a:lnTo>
                      <a:lnTo>
                        <a:pt x="1578028" y="576921"/>
                      </a:lnTo>
                      <a:lnTo>
                        <a:pt x="1575217" y="562578"/>
                      </a:lnTo>
                      <a:lnTo>
                        <a:pt x="1572550" y="555586"/>
                      </a:lnTo>
                      <a:lnTo>
                        <a:pt x="1591507" y="557316"/>
                      </a:lnTo>
                      <a:lnTo>
                        <a:pt x="1612698" y="554216"/>
                      </a:lnTo>
                      <a:lnTo>
                        <a:pt x="1624375" y="549099"/>
                      </a:lnTo>
                      <a:lnTo>
                        <a:pt x="1631295" y="546504"/>
                      </a:lnTo>
                      <a:lnTo>
                        <a:pt x="1636052" y="543981"/>
                      </a:lnTo>
                      <a:lnTo>
                        <a:pt x="1647513" y="536485"/>
                      </a:lnTo>
                      <a:lnTo>
                        <a:pt x="1603472" y="492589"/>
                      </a:lnTo>
                      <a:lnTo>
                        <a:pt x="1607004" y="456477"/>
                      </a:lnTo>
                      <a:lnTo>
                        <a:pt x="1618321" y="444224"/>
                      </a:lnTo>
                      <a:lnTo>
                        <a:pt x="1632088" y="429520"/>
                      </a:lnTo>
                      <a:lnTo>
                        <a:pt x="1626754" y="415248"/>
                      </a:lnTo>
                      <a:lnTo>
                        <a:pt x="1608878" y="375316"/>
                      </a:lnTo>
                      <a:lnTo>
                        <a:pt x="1578245" y="376397"/>
                      </a:lnTo>
                      <a:lnTo>
                        <a:pt x="1550062" y="384470"/>
                      </a:lnTo>
                      <a:lnTo>
                        <a:pt x="1522023" y="392543"/>
                      </a:lnTo>
                      <a:lnTo>
                        <a:pt x="1519572" y="390308"/>
                      </a:lnTo>
                      <a:lnTo>
                        <a:pt x="1495282" y="372000"/>
                      </a:lnTo>
                      <a:lnTo>
                        <a:pt x="1453259" y="318518"/>
                      </a:lnTo>
                      <a:lnTo>
                        <a:pt x="1421833" y="300426"/>
                      </a:lnTo>
                      <a:lnTo>
                        <a:pt x="1412318" y="298408"/>
                      </a:lnTo>
                      <a:lnTo>
                        <a:pt x="1398047" y="296534"/>
                      </a:lnTo>
                      <a:lnTo>
                        <a:pt x="1362872" y="304895"/>
                      </a:lnTo>
                      <a:lnTo>
                        <a:pt x="1318399" y="316067"/>
                      </a:lnTo>
                      <a:lnTo>
                        <a:pt x="1287622" y="317148"/>
                      </a:lnTo>
                      <a:lnTo>
                        <a:pt x="1277963" y="310157"/>
                      </a:lnTo>
                      <a:lnTo>
                        <a:pt x="1265854" y="301075"/>
                      </a:lnTo>
                      <a:lnTo>
                        <a:pt x="1246248" y="280388"/>
                      </a:lnTo>
                      <a:lnTo>
                        <a:pt x="1234067" y="271090"/>
                      </a:lnTo>
                      <a:lnTo>
                        <a:pt x="1219579" y="261864"/>
                      </a:lnTo>
                      <a:lnTo>
                        <a:pt x="1112325" y="234762"/>
                      </a:lnTo>
                      <a:lnTo>
                        <a:pt x="1068573" y="200308"/>
                      </a:lnTo>
                      <a:lnTo>
                        <a:pt x="1058986" y="131472"/>
                      </a:lnTo>
                      <a:lnTo>
                        <a:pt x="1042553" y="72295"/>
                      </a:lnTo>
                      <a:lnTo>
                        <a:pt x="1035056" y="63069"/>
                      </a:lnTo>
                      <a:lnTo>
                        <a:pt x="1005576" y="28327"/>
                      </a:lnTo>
                      <a:lnTo>
                        <a:pt x="981429" y="14704"/>
                      </a:lnTo>
                      <a:lnTo>
                        <a:pt x="959878" y="3388"/>
                      </a:lnTo>
                      <a:lnTo>
                        <a:pt x="919513" y="0"/>
                      </a:lnTo>
                      <a:lnTo>
                        <a:pt x="891547" y="12830"/>
                      </a:lnTo>
                      <a:lnTo>
                        <a:pt x="882320" y="18092"/>
                      </a:lnTo>
                      <a:lnTo>
                        <a:pt x="806349" y="75611"/>
                      </a:lnTo>
                      <a:lnTo>
                        <a:pt x="766706" y="91396"/>
                      </a:lnTo>
                      <a:lnTo>
                        <a:pt x="544342" y="89378"/>
                      </a:lnTo>
                      <a:lnTo>
                        <a:pt x="476515" y="108551"/>
                      </a:lnTo>
                      <a:lnTo>
                        <a:pt x="474136" y="108623"/>
                      </a:lnTo>
                      <a:lnTo>
                        <a:pt x="449990" y="108839"/>
                      </a:lnTo>
                      <a:lnTo>
                        <a:pt x="451143" y="109776"/>
                      </a:lnTo>
                      <a:cubicBezTo>
                        <a:pt x="426492" y="139761"/>
                        <a:pt x="416617" y="174287"/>
                        <a:pt x="420005" y="218544"/>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grpSp>
              <p:nvGrpSpPr>
                <p:cNvPr id="108" name="Groep 107">
                  <a:extLst>
                    <a:ext uri="{FF2B5EF4-FFF2-40B4-BE49-F238E27FC236}">
                      <a16:creationId xmlns:a16="http://schemas.microsoft.com/office/drawing/2014/main" id="{DFCA13E8-9AEF-EAD4-23E9-46C7C82159D2}"/>
                    </a:ext>
                  </a:extLst>
                </p:cNvPr>
                <p:cNvGrpSpPr/>
                <p:nvPr/>
              </p:nvGrpSpPr>
              <p:grpSpPr>
                <a:xfrm>
                  <a:off x="4040769" y="2509559"/>
                  <a:ext cx="2233146" cy="1041942"/>
                  <a:chOff x="3995920" y="2598501"/>
                  <a:chExt cx="2389998" cy="1115126"/>
                </a:xfrm>
                <a:grpFill/>
              </p:grpSpPr>
              <p:sp>
                <p:nvSpPr>
                  <p:cNvPr id="112" name="Vrije vorm: vorm 111">
                    <a:extLst>
                      <a:ext uri="{FF2B5EF4-FFF2-40B4-BE49-F238E27FC236}">
                        <a16:creationId xmlns:a16="http://schemas.microsoft.com/office/drawing/2014/main" id="{F3F7B62F-8047-0C4C-D150-F4B3E0F36E2D}"/>
                      </a:ext>
                    </a:extLst>
                  </p:cNvPr>
                  <p:cNvSpPr/>
                  <p:nvPr/>
                </p:nvSpPr>
                <p:spPr>
                  <a:xfrm>
                    <a:off x="3995920" y="2598501"/>
                    <a:ext cx="2389998" cy="1115126"/>
                  </a:xfrm>
                  <a:custGeom>
                    <a:avLst/>
                    <a:gdLst>
                      <a:gd name="connsiteX0" fmla="*/ 399245 w 2389998"/>
                      <a:gd name="connsiteY0" fmla="*/ 1026269 h 1115126"/>
                      <a:gd name="connsiteX1" fmla="*/ 410201 w 2389998"/>
                      <a:gd name="connsiteY1" fmla="*/ 1025836 h 1115126"/>
                      <a:gd name="connsiteX2" fmla="*/ 418634 w 2389998"/>
                      <a:gd name="connsiteY2" fmla="*/ 1023674 h 1115126"/>
                      <a:gd name="connsiteX3" fmla="*/ 422166 w 2389998"/>
                      <a:gd name="connsiteY3" fmla="*/ 1022809 h 1115126"/>
                      <a:gd name="connsiteX4" fmla="*/ 424329 w 2389998"/>
                      <a:gd name="connsiteY4" fmla="*/ 1017403 h 1115126"/>
                      <a:gd name="connsiteX5" fmla="*/ 429590 w 2389998"/>
                      <a:gd name="connsiteY5" fmla="*/ 1004285 h 1115126"/>
                      <a:gd name="connsiteX6" fmla="*/ 478676 w 2389998"/>
                      <a:gd name="connsiteY6" fmla="*/ 986553 h 1115126"/>
                      <a:gd name="connsiteX7" fmla="*/ 516806 w 2389998"/>
                      <a:gd name="connsiteY7" fmla="*/ 1024971 h 1115126"/>
                      <a:gd name="connsiteX8" fmla="*/ 519978 w 2389998"/>
                      <a:gd name="connsiteY8" fmla="*/ 1037513 h 1115126"/>
                      <a:gd name="connsiteX9" fmla="*/ 536700 w 2389998"/>
                      <a:gd name="connsiteY9" fmla="*/ 1040684 h 1115126"/>
                      <a:gd name="connsiteX10" fmla="*/ 638620 w 2389998"/>
                      <a:gd name="connsiteY10" fmla="*/ 1087247 h 1115126"/>
                      <a:gd name="connsiteX11" fmla="*/ 642872 w 2389998"/>
                      <a:gd name="connsiteY11" fmla="*/ 1093807 h 1115126"/>
                      <a:gd name="connsiteX12" fmla="*/ 648423 w 2389998"/>
                      <a:gd name="connsiteY12" fmla="*/ 1082851 h 1115126"/>
                      <a:gd name="connsiteX13" fmla="*/ 670046 w 2389998"/>
                      <a:gd name="connsiteY13" fmla="*/ 1064182 h 1115126"/>
                      <a:gd name="connsiteX14" fmla="*/ 731962 w 2389998"/>
                      <a:gd name="connsiteY14" fmla="*/ 1084004 h 1115126"/>
                      <a:gd name="connsiteX15" fmla="*/ 736792 w 2389998"/>
                      <a:gd name="connsiteY15" fmla="*/ 1082851 h 1115126"/>
                      <a:gd name="connsiteX16" fmla="*/ 750054 w 2389998"/>
                      <a:gd name="connsiteY16" fmla="*/ 1057839 h 1115126"/>
                      <a:gd name="connsiteX17" fmla="*/ 773336 w 2389998"/>
                      <a:gd name="connsiteY17" fmla="*/ 986481 h 1115126"/>
                      <a:gd name="connsiteX18" fmla="*/ 811970 w 2389998"/>
                      <a:gd name="connsiteY18" fmla="*/ 971993 h 1115126"/>
                      <a:gd name="connsiteX19" fmla="*/ 851181 w 2389998"/>
                      <a:gd name="connsiteY19" fmla="*/ 1016610 h 1115126"/>
                      <a:gd name="connsiteX20" fmla="*/ 855938 w 2389998"/>
                      <a:gd name="connsiteY20" fmla="*/ 1021583 h 1115126"/>
                      <a:gd name="connsiteX21" fmla="*/ 868264 w 2389998"/>
                      <a:gd name="connsiteY21" fmla="*/ 1002987 h 1115126"/>
                      <a:gd name="connsiteX22" fmla="*/ 876048 w 2389998"/>
                      <a:gd name="connsiteY22" fmla="*/ 968750 h 1115126"/>
                      <a:gd name="connsiteX23" fmla="*/ 917638 w 2389998"/>
                      <a:gd name="connsiteY23" fmla="*/ 961974 h 1115126"/>
                      <a:gd name="connsiteX24" fmla="*/ 1013792 w 2389998"/>
                      <a:gd name="connsiteY24" fmla="*/ 921538 h 1115126"/>
                      <a:gd name="connsiteX25" fmla="*/ 1086664 w 2389998"/>
                      <a:gd name="connsiteY25" fmla="*/ 896959 h 1115126"/>
                      <a:gd name="connsiteX26" fmla="*/ 1101944 w 2389998"/>
                      <a:gd name="connsiteY26" fmla="*/ 897752 h 1115126"/>
                      <a:gd name="connsiteX27" fmla="*/ 1141804 w 2389998"/>
                      <a:gd name="connsiteY27" fmla="*/ 949000 h 1115126"/>
                      <a:gd name="connsiteX28" fmla="*/ 1144832 w 2389998"/>
                      <a:gd name="connsiteY28" fmla="*/ 963992 h 1115126"/>
                      <a:gd name="connsiteX29" fmla="*/ 1158887 w 2389998"/>
                      <a:gd name="connsiteY29" fmla="*/ 973867 h 1115126"/>
                      <a:gd name="connsiteX30" fmla="*/ 1166383 w 2389998"/>
                      <a:gd name="connsiteY30" fmla="*/ 960677 h 1115126"/>
                      <a:gd name="connsiteX31" fmla="*/ 1202278 w 2389998"/>
                      <a:gd name="connsiteY31" fmla="*/ 924997 h 1115126"/>
                      <a:gd name="connsiteX32" fmla="*/ 1248481 w 2389998"/>
                      <a:gd name="connsiteY32" fmla="*/ 899337 h 1115126"/>
                      <a:gd name="connsiteX33" fmla="*/ 1300595 w 2389998"/>
                      <a:gd name="connsiteY33" fmla="*/ 878362 h 1115126"/>
                      <a:gd name="connsiteX34" fmla="*/ 1323372 w 2389998"/>
                      <a:gd name="connsiteY34" fmla="*/ 927881 h 1115126"/>
                      <a:gd name="connsiteX35" fmla="*/ 1323300 w 2389998"/>
                      <a:gd name="connsiteY35" fmla="*/ 928097 h 1115126"/>
                      <a:gd name="connsiteX36" fmla="*/ 1383486 w 2389998"/>
                      <a:gd name="connsiteY36" fmla="*/ 918799 h 1115126"/>
                      <a:gd name="connsiteX37" fmla="*/ 1390117 w 2389998"/>
                      <a:gd name="connsiteY37" fmla="*/ 910726 h 1115126"/>
                      <a:gd name="connsiteX38" fmla="*/ 1371737 w 2389998"/>
                      <a:gd name="connsiteY38" fmla="*/ 849314 h 1115126"/>
                      <a:gd name="connsiteX39" fmla="*/ 1374692 w 2389998"/>
                      <a:gd name="connsiteY39" fmla="*/ 803039 h 1115126"/>
                      <a:gd name="connsiteX40" fmla="*/ 1383197 w 2389998"/>
                      <a:gd name="connsiteY40" fmla="*/ 780046 h 1115126"/>
                      <a:gd name="connsiteX41" fmla="*/ 1392063 w 2389998"/>
                      <a:gd name="connsiteY41" fmla="*/ 764045 h 1115126"/>
                      <a:gd name="connsiteX42" fmla="*/ 1486126 w 2389998"/>
                      <a:gd name="connsiteY42" fmla="*/ 775649 h 1115126"/>
                      <a:gd name="connsiteX43" fmla="*/ 1496362 w 2389998"/>
                      <a:gd name="connsiteY43" fmla="*/ 778821 h 1115126"/>
                      <a:gd name="connsiteX44" fmla="*/ 1549988 w 2389998"/>
                      <a:gd name="connsiteY44" fmla="*/ 752728 h 1115126"/>
                      <a:gd name="connsiteX45" fmla="*/ 1592803 w 2389998"/>
                      <a:gd name="connsiteY45" fmla="*/ 728366 h 1115126"/>
                      <a:gd name="connsiteX46" fmla="*/ 1648593 w 2389998"/>
                      <a:gd name="connsiteY46" fmla="*/ 733051 h 1115126"/>
                      <a:gd name="connsiteX47" fmla="*/ 1703589 w 2389998"/>
                      <a:gd name="connsiteY47" fmla="*/ 791867 h 1115126"/>
                      <a:gd name="connsiteX48" fmla="*/ 1712671 w 2389998"/>
                      <a:gd name="connsiteY48" fmla="*/ 813707 h 1115126"/>
                      <a:gd name="connsiteX49" fmla="*/ 1718365 w 2389998"/>
                      <a:gd name="connsiteY49" fmla="*/ 810824 h 1115126"/>
                      <a:gd name="connsiteX50" fmla="*/ 1743377 w 2389998"/>
                      <a:gd name="connsiteY50" fmla="*/ 808518 h 1115126"/>
                      <a:gd name="connsiteX51" fmla="*/ 1773866 w 2389998"/>
                      <a:gd name="connsiteY51" fmla="*/ 848089 h 1115126"/>
                      <a:gd name="connsiteX52" fmla="*/ 1776893 w 2389998"/>
                      <a:gd name="connsiteY52" fmla="*/ 854432 h 1115126"/>
                      <a:gd name="connsiteX53" fmla="*/ 1783669 w 2389998"/>
                      <a:gd name="connsiteY53" fmla="*/ 852630 h 1115126"/>
                      <a:gd name="connsiteX54" fmla="*/ 1811059 w 2389998"/>
                      <a:gd name="connsiteY54" fmla="*/ 850179 h 1115126"/>
                      <a:gd name="connsiteX55" fmla="*/ 1815383 w 2389998"/>
                      <a:gd name="connsiteY55" fmla="*/ 850900 h 1115126"/>
                      <a:gd name="connsiteX56" fmla="*/ 1851567 w 2389998"/>
                      <a:gd name="connsiteY56" fmla="*/ 837061 h 1115126"/>
                      <a:gd name="connsiteX57" fmla="*/ 1882489 w 2389998"/>
                      <a:gd name="connsiteY57" fmla="*/ 819041 h 1115126"/>
                      <a:gd name="connsiteX58" fmla="*/ 1903248 w 2389998"/>
                      <a:gd name="connsiteY58" fmla="*/ 857820 h 1115126"/>
                      <a:gd name="connsiteX59" fmla="*/ 1914492 w 2389998"/>
                      <a:gd name="connsiteY59" fmla="*/ 907050 h 1115126"/>
                      <a:gd name="connsiteX60" fmla="*/ 1914997 w 2389998"/>
                      <a:gd name="connsiteY60" fmla="*/ 907987 h 1115126"/>
                      <a:gd name="connsiteX61" fmla="*/ 1945558 w 2389998"/>
                      <a:gd name="connsiteY61" fmla="*/ 895805 h 1115126"/>
                      <a:gd name="connsiteX62" fmla="*/ 1950893 w 2389998"/>
                      <a:gd name="connsiteY62" fmla="*/ 892922 h 1115126"/>
                      <a:gd name="connsiteX63" fmla="*/ 1956803 w 2389998"/>
                      <a:gd name="connsiteY63" fmla="*/ 889823 h 1115126"/>
                      <a:gd name="connsiteX64" fmla="*/ 1985995 w 2389998"/>
                      <a:gd name="connsiteY64" fmla="*/ 855585 h 1115126"/>
                      <a:gd name="connsiteX65" fmla="*/ 2027945 w 2389998"/>
                      <a:gd name="connsiteY65" fmla="*/ 825817 h 1115126"/>
                      <a:gd name="connsiteX66" fmla="*/ 2077464 w 2389998"/>
                      <a:gd name="connsiteY66" fmla="*/ 841097 h 1115126"/>
                      <a:gd name="connsiteX67" fmla="*/ 2097718 w 2389998"/>
                      <a:gd name="connsiteY67" fmla="*/ 862721 h 1115126"/>
                      <a:gd name="connsiteX68" fmla="*/ 2118909 w 2389998"/>
                      <a:gd name="connsiteY68" fmla="*/ 885138 h 1115126"/>
                      <a:gd name="connsiteX69" fmla="*/ 2137433 w 2389998"/>
                      <a:gd name="connsiteY69" fmla="*/ 885714 h 1115126"/>
                      <a:gd name="connsiteX70" fmla="*/ 2194088 w 2389998"/>
                      <a:gd name="connsiteY70" fmla="*/ 963704 h 1115126"/>
                      <a:gd name="connsiteX71" fmla="*/ 2227099 w 2389998"/>
                      <a:gd name="connsiteY71" fmla="*/ 995058 h 1115126"/>
                      <a:gd name="connsiteX72" fmla="*/ 2250814 w 2389998"/>
                      <a:gd name="connsiteY72" fmla="*/ 990157 h 1115126"/>
                      <a:gd name="connsiteX73" fmla="*/ 2251246 w 2389998"/>
                      <a:gd name="connsiteY73" fmla="*/ 989869 h 1115126"/>
                      <a:gd name="connsiteX74" fmla="*/ 2266311 w 2389998"/>
                      <a:gd name="connsiteY74" fmla="*/ 898400 h 1115126"/>
                      <a:gd name="connsiteX75" fmla="*/ 2250453 w 2389998"/>
                      <a:gd name="connsiteY75" fmla="*/ 864884 h 1115126"/>
                      <a:gd name="connsiteX76" fmla="*/ 2260328 w 2389998"/>
                      <a:gd name="connsiteY76" fmla="*/ 847873 h 1115126"/>
                      <a:gd name="connsiteX77" fmla="*/ 2262491 w 2389998"/>
                      <a:gd name="connsiteY77" fmla="*/ 804697 h 1115126"/>
                      <a:gd name="connsiteX78" fmla="*/ 2261337 w 2389998"/>
                      <a:gd name="connsiteY78" fmla="*/ 775361 h 1115126"/>
                      <a:gd name="connsiteX79" fmla="*/ 2261265 w 2389998"/>
                      <a:gd name="connsiteY79" fmla="*/ 767577 h 1115126"/>
                      <a:gd name="connsiteX80" fmla="*/ 2268401 w 2389998"/>
                      <a:gd name="connsiteY80" fmla="*/ 764477 h 1115126"/>
                      <a:gd name="connsiteX81" fmla="*/ 2306459 w 2389998"/>
                      <a:gd name="connsiteY81" fmla="*/ 665152 h 1115126"/>
                      <a:gd name="connsiteX82" fmla="*/ 2310856 w 2389998"/>
                      <a:gd name="connsiteY82" fmla="*/ 546366 h 1115126"/>
                      <a:gd name="connsiteX83" fmla="*/ 2376952 w 2389998"/>
                      <a:gd name="connsiteY83" fmla="*/ 472485 h 1115126"/>
                      <a:gd name="connsiteX84" fmla="*/ 2387187 w 2389998"/>
                      <a:gd name="connsiteY84" fmla="*/ 459222 h 1115126"/>
                      <a:gd name="connsiteX85" fmla="*/ 2389999 w 2389998"/>
                      <a:gd name="connsiteY85" fmla="*/ 447617 h 1115126"/>
                      <a:gd name="connsiteX86" fmla="*/ 2379979 w 2389998"/>
                      <a:gd name="connsiteY86" fmla="*/ 421164 h 1115126"/>
                      <a:gd name="connsiteX87" fmla="*/ 2351220 w 2389998"/>
                      <a:gd name="connsiteY87" fmla="*/ 415686 h 1115126"/>
                      <a:gd name="connsiteX88" fmla="*/ 2302639 w 2389998"/>
                      <a:gd name="connsiteY88" fmla="*/ 393270 h 1115126"/>
                      <a:gd name="connsiteX89" fmla="*/ 2266167 w 2389998"/>
                      <a:gd name="connsiteY89" fmla="*/ 397162 h 1115126"/>
                      <a:gd name="connsiteX90" fmla="*/ 2118837 w 2389998"/>
                      <a:gd name="connsiteY90" fmla="*/ 345049 h 1115126"/>
                      <a:gd name="connsiteX91" fmla="*/ 2109178 w 2389998"/>
                      <a:gd name="connsiteY91" fmla="*/ 323930 h 1115126"/>
                      <a:gd name="connsiteX92" fmla="*/ 2174698 w 2389998"/>
                      <a:gd name="connsiteY92" fmla="*/ 250625 h 1115126"/>
                      <a:gd name="connsiteX93" fmla="*/ 2186303 w 2389998"/>
                      <a:gd name="connsiteY93" fmla="*/ 208531 h 1115126"/>
                      <a:gd name="connsiteX94" fmla="*/ 2211242 w 2389998"/>
                      <a:gd name="connsiteY94" fmla="*/ 156562 h 1115126"/>
                      <a:gd name="connsiteX95" fmla="*/ 2239785 w 2389998"/>
                      <a:gd name="connsiteY95" fmla="*/ 129820 h 1115126"/>
                      <a:gd name="connsiteX96" fmla="*/ 2235749 w 2389998"/>
                      <a:gd name="connsiteY96" fmla="*/ 74896 h 1115126"/>
                      <a:gd name="connsiteX97" fmla="*/ 2234380 w 2389998"/>
                      <a:gd name="connsiteY97" fmla="*/ 62282 h 1115126"/>
                      <a:gd name="connsiteX98" fmla="*/ 2246993 w 2389998"/>
                      <a:gd name="connsiteY98" fmla="*/ 61850 h 1115126"/>
                      <a:gd name="connsiteX99" fmla="*/ 2302999 w 2389998"/>
                      <a:gd name="connsiteY99" fmla="*/ 55723 h 1115126"/>
                      <a:gd name="connsiteX100" fmla="*/ 2283970 w 2389998"/>
                      <a:gd name="connsiteY100" fmla="*/ 17377 h 1115126"/>
                      <a:gd name="connsiteX101" fmla="*/ 2204827 w 2389998"/>
                      <a:gd name="connsiteY101" fmla="*/ 655 h 1115126"/>
                      <a:gd name="connsiteX102" fmla="*/ 2190411 w 2389998"/>
                      <a:gd name="connsiteY102" fmla="*/ 8583 h 1115126"/>
                      <a:gd name="connsiteX103" fmla="*/ 2191492 w 2389998"/>
                      <a:gd name="connsiteY103" fmla="*/ 13557 h 1115126"/>
                      <a:gd name="connsiteX104" fmla="*/ 2214558 w 2389998"/>
                      <a:gd name="connsiteY104" fmla="*/ 44118 h 1115126"/>
                      <a:gd name="connsiteX105" fmla="*/ 2209729 w 2389998"/>
                      <a:gd name="connsiteY105" fmla="*/ 56876 h 1115126"/>
                      <a:gd name="connsiteX106" fmla="*/ 2109538 w 2389998"/>
                      <a:gd name="connsiteY106" fmla="*/ 89528 h 1115126"/>
                      <a:gd name="connsiteX107" fmla="*/ 2053389 w 2389998"/>
                      <a:gd name="connsiteY107" fmla="*/ 51687 h 1115126"/>
                      <a:gd name="connsiteX108" fmla="*/ 2052596 w 2389998"/>
                      <a:gd name="connsiteY108" fmla="*/ 49164 h 1115126"/>
                      <a:gd name="connsiteX109" fmla="*/ 2046974 w 2389998"/>
                      <a:gd name="connsiteY109" fmla="*/ 49164 h 1115126"/>
                      <a:gd name="connsiteX110" fmla="*/ 2038829 w 2389998"/>
                      <a:gd name="connsiteY110" fmla="*/ 56516 h 1115126"/>
                      <a:gd name="connsiteX111" fmla="*/ 2034432 w 2389998"/>
                      <a:gd name="connsiteY111" fmla="*/ 62426 h 1115126"/>
                      <a:gd name="connsiteX112" fmla="*/ 2016773 w 2389998"/>
                      <a:gd name="connsiteY112" fmla="*/ 68409 h 1115126"/>
                      <a:gd name="connsiteX113" fmla="*/ 1977706 w 2389998"/>
                      <a:gd name="connsiteY113" fmla="*/ 35253 h 1115126"/>
                      <a:gd name="connsiteX114" fmla="*/ 1858199 w 2389998"/>
                      <a:gd name="connsiteY114" fmla="*/ 83474 h 1115126"/>
                      <a:gd name="connsiteX115" fmla="*/ 1808464 w 2389998"/>
                      <a:gd name="connsiteY115" fmla="*/ 98754 h 1115126"/>
                      <a:gd name="connsiteX116" fmla="*/ 1783164 w 2389998"/>
                      <a:gd name="connsiteY116" fmla="*/ 108052 h 1115126"/>
                      <a:gd name="connsiteX117" fmla="*/ 1713680 w 2389998"/>
                      <a:gd name="connsiteY117" fmla="*/ 138037 h 1115126"/>
                      <a:gd name="connsiteX118" fmla="*/ 1679010 w 2389998"/>
                      <a:gd name="connsiteY118" fmla="*/ 115621 h 1115126"/>
                      <a:gd name="connsiteX119" fmla="*/ 1588334 w 2389998"/>
                      <a:gd name="connsiteY119" fmla="*/ 90609 h 1115126"/>
                      <a:gd name="connsiteX120" fmla="*/ 1553881 w 2389998"/>
                      <a:gd name="connsiteY120" fmla="*/ 99331 h 1115126"/>
                      <a:gd name="connsiteX121" fmla="*/ 1527572 w 2389998"/>
                      <a:gd name="connsiteY121" fmla="*/ 113675 h 1115126"/>
                      <a:gd name="connsiteX122" fmla="*/ 1477261 w 2389998"/>
                      <a:gd name="connsiteY122" fmla="*/ 161175 h 1115126"/>
                      <a:gd name="connsiteX123" fmla="*/ 1461763 w 2389998"/>
                      <a:gd name="connsiteY123" fmla="*/ 170473 h 1115126"/>
                      <a:gd name="connsiteX124" fmla="*/ 1459529 w 2389998"/>
                      <a:gd name="connsiteY124" fmla="*/ 152525 h 1115126"/>
                      <a:gd name="connsiteX125" fmla="*/ 1436536 w 2389998"/>
                      <a:gd name="connsiteY125" fmla="*/ 115549 h 1115126"/>
                      <a:gd name="connsiteX126" fmla="*/ 1375917 w 2389998"/>
                      <a:gd name="connsiteY126" fmla="*/ 127946 h 1115126"/>
                      <a:gd name="connsiteX127" fmla="*/ 1372241 w 2389998"/>
                      <a:gd name="connsiteY127" fmla="*/ 130109 h 1115126"/>
                      <a:gd name="connsiteX128" fmla="*/ 1367988 w 2389998"/>
                      <a:gd name="connsiteY128" fmla="*/ 129388 h 1115126"/>
                      <a:gd name="connsiteX129" fmla="*/ 1312632 w 2389998"/>
                      <a:gd name="connsiteY129" fmla="*/ 167374 h 1115126"/>
                      <a:gd name="connsiteX130" fmla="*/ 1271114 w 2389998"/>
                      <a:gd name="connsiteY130" fmla="*/ 204927 h 1115126"/>
                      <a:gd name="connsiteX131" fmla="*/ 1236228 w 2389998"/>
                      <a:gd name="connsiteY131" fmla="*/ 191520 h 1115126"/>
                      <a:gd name="connsiteX132" fmla="*/ 1170275 w 2389998"/>
                      <a:gd name="connsiteY132" fmla="*/ 190079 h 1115126"/>
                      <a:gd name="connsiteX133" fmla="*/ 1128181 w 2389998"/>
                      <a:gd name="connsiteY133" fmla="*/ 187628 h 1115126"/>
                      <a:gd name="connsiteX134" fmla="*/ 1092646 w 2389998"/>
                      <a:gd name="connsiteY134" fmla="*/ 188709 h 1115126"/>
                      <a:gd name="connsiteX135" fmla="*/ 1030946 w 2389998"/>
                      <a:gd name="connsiteY135" fmla="*/ 192529 h 1115126"/>
                      <a:gd name="connsiteX136" fmla="*/ 983735 w 2389998"/>
                      <a:gd name="connsiteY136" fmla="*/ 181862 h 1115126"/>
                      <a:gd name="connsiteX137" fmla="*/ 958435 w 2389998"/>
                      <a:gd name="connsiteY137" fmla="*/ 189286 h 1115126"/>
                      <a:gd name="connsiteX138" fmla="*/ 890536 w 2389998"/>
                      <a:gd name="connsiteY138" fmla="*/ 194043 h 1115126"/>
                      <a:gd name="connsiteX139" fmla="*/ 877778 w 2389998"/>
                      <a:gd name="connsiteY139" fmla="*/ 163337 h 1115126"/>
                      <a:gd name="connsiteX140" fmla="*/ 866534 w 2389998"/>
                      <a:gd name="connsiteY140" fmla="*/ 151877 h 1115126"/>
                      <a:gd name="connsiteX141" fmla="*/ 862570 w 2389998"/>
                      <a:gd name="connsiteY141" fmla="*/ 109422 h 1115126"/>
                      <a:gd name="connsiteX142" fmla="*/ 861128 w 2389998"/>
                      <a:gd name="connsiteY142" fmla="*/ 100556 h 1115126"/>
                      <a:gd name="connsiteX143" fmla="*/ 859542 w 2389998"/>
                      <a:gd name="connsiteY143" fmla="*/ 106611 h 1115126"/>
                      <a:gd name="connsiteX144" fmla="*/ 825593 w 2389998"/>
                      <a:gd name="connsiteY144" fmla="*/ 141713 h 1115126"/>
                      <a:gd name="connsiteX145" fmla="*/ 787247 w 2389998"/>
                      <a:gd name="connsiteY145" fmla="*/ 111440 h 1115126"/>
                      <a:gd name="connsiteX146" fmla="*/ 711059 w 2389998"/>
                      <a:gd name="connsiteY146" fmla="*/ 78212 h 1115126"/>
                      <a:gd name="connsiteX147" fmla="*/ 689219 w 2389998"/>
                      <a:gd name="connsiteY147" fmla="*/ 64733 h 1115126"/>
                      <a:gd name="connsiteX148" fmla="*/ 653324 w 2389998"/>
                      <a:gd name="connsiteY148" fmla="*/ 80662 h 1115126"/>
                      <a:gd name="connsiteX149" fmla="*/ 651306 w 2389998"/>
                      <a:gd name="connsiteY149" fmla="*/ 82897 h 1115126"/>
                      <a:gd name="connsiteX150" fmla="*/ 648423 w 2389998"/>
                      <a:gd name="connsiteY150" fmla="*/ 83906 h 1115126"/>
                      <a:gd name="connsiteX151" fmla="*/ 639485 w 2389998"/>
                      <a:gd name="connsiteY151" fmla="*/ 99691 h 1115126"/>
                      <a:gd name="connsiteX152" fmla="*/ 607698 w 2389998"/>
                      <a:gd name="connsiteY152" fmla="*/ 140200 h 1115126"/>
                      <a:gd name="connsiteX153" fmla="*/ 593570 w 2389998"/>
                      <a:gd name="connsiteY153" fmla="*/ 189069 h 1115126"/>
                      <a:gd name="connsiteX154" fmla="*/ 523293 w 2389998"/>
                      <a:gd name="connsiteY154" fmla="*/ 238083 h 1115126"/>
                      <a:gd name="connsiteX155" fmla="*/ 508805 w 2389998"/>
                      <a:gd name="connsiteY155" fmla="*/ 242264 h 1115126"/>
                      <a:gd name="connsiteX156" fmla="*/ 460656 w 2389998"/>
                      <a:gd name="connsiteY156" fmla="*/ 289908 h 1115126"/>
                      <a:gd name="connsiteX157" fmla="*/ 459719 w 2389998"/>
                      <a:gd name="connsiteY157" fmla="*/ 320037 h 1115126"/>
                      <a:gd name="connsiteX158" fmla="*/ 462747 w 2389998"/>
                      <a:gd name="connsiteY158" fmla="*/ 324794 h 1115126"/>
                      <a:gd name="connsiteX159" fmla="*/ 474207 w 2389998"/>
                      <a:gd name="connsiteY159" fmla="*/ 419723 h 1115126"/>
                      <a:gd name="connsiteX160" fmla="*/ 395785 w 2389998"/>
                      <a:gd name="connsiteY160" fmla="*/ 435652 h 1115126"/>
                      <a:gd name="connsiteX161" fmla="*/ 347492 w 2389998"/>
                      <a:gd name="connsiteY161" fmla="*/ 424552 h 1115126"/>
                      <a:gd name="connsiteX162" fmla="*/ 314768 w 2389998"/>
                      <a:gd name="connsiteY162" fmla="*/ 588316 h 1115126"/>
                      <a:gd name="connsiteX163" fmla="*/ 277431 w 2389998"/>
                      <a:gd name="connsiteY163" fmla="*/ 672216 h 1115126"/>
                      <a:gd name="connsiteX164" fmla="*/ 302947 w 2389998"/>
                      <a:gd name="connsiteY164" fmla="*/ 673441 h 1115126"/>
                      <a:gd name="connsiteX165" fmla="*/ 311453 w 2389998"/>
                      <a:gd name="connsiteY165" fmla="*/ 674955 h 1115126"/>
                      <a:gd name="connsiteX166" fmla="*/ 312534 w 2389998"/>
                      <a:gd name="connsiteY166" fmla="*/ 683532 h 1115126"/>
                      <a:gd name="connsiteX167" fmla="*/ 215371 w 2389998"/>
                      <a:gd name="connsiteY167" fmla="*/ 875263 h 1115126"/>
                      <a:gd name="connsiteX168" fmla="*/ 213785 w 2389998"/>
                      <a:gd name="connsiteY168" fmla="*/ 875407 h 1115126"/>
                      <a:gd name="connsiteX169" fmla="*/ 183440 w 2389998"/>
                      <a:gd name="connsiteY169" fmla="*/ 875479 h 1115126"/>
                      <a:gd name="connsiteX170" fmla="*/ 88800 w 2389998"/>
                      <a:gd name="connsiteY170" fmla="*/ 886075 h 1115126"/>
                      <a:gd name="connsiteX171" fmla="*/ 58815 w 2389998"/>
                      <a:gd name="connsiteY171" fmla="*/ 928962 h 1115126"/>
                      <a:gd name="connsiteX172" fmla="*/ 61122 w 2389998"/>
                      <a:gd name="connsiteY172" fmla="*/ 932926 h 1115126"/>
                      <a:gd name="connsiteX173" fmla="*/ 105451 w 2389998"/>
                      <a:gd name="connsiteY173" fmla="*/ 976750 h 1115126"/>
                      <a:gd name="connsiteX174" fmla="*/ 100693 w 2389998"/>
                      <a:gd name="connsiteY174" fmla="*/ 1001690 h 1115126"/>
                      <a:gd name="connsiteX175" fmla="*/ 49445 w 2389998"/>
                      <a:gd name="connsiteY175" fmla="*/ 1017907 h 1115126"/>
                      <a:gd name="connsiteX176" fmla="*/ 10883 w 2389998"/>
                      <a:gd name="connsiteY176" fmla="*/ 1008681 h 1115126"/>
                      <a:gd name="connsiteX177" fmla="*/ 28038 w 2389998"/>
                      <a:gd name="connsiteY177" fmla="*/ 1068219 h 1115126"/>
                      <a:gd name="connsiteX178" fmla="*/ 161600 w 2389998"/>
                      <a:gd name="connsiteY178" fmla="*/ 1112980 h 1115126"/>
                      <a:gd name="connsiteX179" fmla="*/ 162970 w 2389998"/>
                      <a:gd name="connsiteY179" fmla="*/ 1111899 h 1115126"/>
                      <a:gd name="connsiteX180" fmla="*/ 225967 w 2389998"/>
                      <a:gd name="connsiteY180" fmla="*/ 1090635 h 1115126"/>
                      <a:gd name="connsiteX181" fmla="*/ 320895 w 2389998"/>
                      <a:gd name="connsiteY181" fmla="*/ 1063317 h 1115126"/>
                      <a:gd name="connsiteX182" fmla="*/ 321760 w 2389998"/>
                      <a:gd name="connsiteY182" fmla="*/ 1062164 h 1115126"/>
                      <a:gd name="connsiteX183" fmla="*/ 344609 w 2389998"/>
                      <a:gd name="connsiteY183" fmla="*/ 1036576 h 1115126"/>
                      <a:gd name="connsiteX184" fmla="*/ 347925 w 2389998"/>
                      <a:gd name="connsiteY184" fmla="*/ 1033044 h 1115126"/>
                      <a:gd name="connsiteX185" fmla="*/ 374666 w 2389998"/>
                      <a:gd name="connsiteY185" fmla="*/ 1032107 h 1115126"/>
                      <a:gd name="connsiteX186" fmla="*/ 399245 w 2389998"/>
                      <a:gd name="connsiteY186" fmla="*/ 1026269 h 1115126"/>
                      <a:gd name="connsiteX187" fmla="*/ 634367 w 2389998"/>
                      <a:gd name="connsiteY187" fmla="*/ 702705 h 1115126"/>
                      <a:gd name="connsiteX188" fmla="*/ 639124 w 2389998"/>
                      <a:gd name="connsiteY188" fmla="*/ 699750 h 1115126"/>
                      <a:gd name="connsiteX189" fmla="*/ 640494 w 2389998"/>
                      <a:gd name="connsiteY189" fmla="*/ 698957 h 1115126"/>
                      <a:gd name="connsiteX190" fmla="*/ 640854 w 2389998"/>
                      <a:gd name="connsiteY190" fmla="*/ 692038 h 1115126"/>
                      <a:gd name="connsiteX191" fmla="*/ 640710 w 2389998"/>
                      <a:gd name="connsiteY191" fmla="*/ 688290 h 1115126"/>
                      <a:gd name="connsiteX192" fmla="*/ 646476 w 2389998"/>
                      <a:gd name="connsiteY192" fmla="*/ 664359 h 1115126"/>
                      <a:gd name="connsiteX193" fmla="*/ 664352 w 2389998"/>
                      <a:gd name="connsiteY193" fmla="*/ 658665 h 1115126"/>
                      <a:gd name="connsiteX194" fmla="*/ 668749 w 2389998"/>
                      <a:gd name="connsiteY194" fmla="*/ 658953 h 1115126"/>
                      <a:gd name="connsiteX195" fmla="*/ 677831 w 2389998"/>
                      <a:gd name="connsiteY195" fmla="*/ 656142 h 1115126"/>
                      <a:gd name="connsiteX196" fmla="*/ 681579 w 2389998"/>
                      <a:gd name="connsiteY196" fmla="*/ 654124 h 1115126"/>
                      <a:gd name="connsiteX197" fmla="*/ 693256 w 2389998"/>
                      <a:gd name="connsiteY197" fmla="*/ 651529 h 1115126"/>
                      <a:gd name="connsiteX198" fmla="*/ 705942 w 2389998"/>
                      <a:gd name="connsiteY198" fmla="*/ 618877 h 1115126"/>
                      <a:gd name="connsiteX199" fmla="*/ 706590 w 2389998"/>
                      <a:gd name="connsiteY199" fmla="*/ 616282 h 1115126"/>
                      <a:gd name="connsiteX200" fmla="*/ 704428 w 2389998"/>
                      <a:gd name="connsiteY200" fmla="*/ 613471 h 1115126"/>
                      <a:gd name="connsiteX201" fmla="*/ 686985 w 2389998"/>
                      <a:gd name="connsiteY201" fmla="*/ 586514 h 1115126"/>
                      <a:gd name="connsiteX202" fmla="*/ 700320 w 2389998"/>
                      <a:gd name="connsiteY202" fmla="*/ 555808 h 1115126"/>
                      <a:gd name="connsiteX203" fmla="*/ 721222 w 2389998"/>
                      <a:gd name="connsiteY203" fmla="*/ 534184 h 1115126"/>
                      <a:gd name="connsiteX204" fmla="*/ 715672 w 2389998"/>
                      <a:gd name="connsiteY204" fmla="*/ 507731 h 1115126"/>
                      <a:gd name="connsiteX205" fmla="*/ 742918 w 2389998"/>
                      <a:gd name="connsiteY205" fmla="*/ 492595 h 1115126"/>
                      <a:gd name="connsiteX206" fmla="*/ 763461 w 2389998"/>
                      <a:gd name="connsiteY206" fmla="*/ 484161 h 1115126"/>
                      <a:gd name="connsiteX207" fmla="*/ 815502 w 2389998"/>
                      <a:gd name="connsiteY207" fmla="*/ 459582 h 1115126"/>
                      <a:gd name="connsiteX208" fmla="*/ 828044 w 2389998"/>
                      <a:gd name="connsiteY208" fmla="*/ 458862 h 1115126"/>
                      <a:gd name="connsiteX209" fmla="*/ 844982 w 2389998"/>
                      <a:gd name="connsiteY209" fmla="*/ 457997 h 1115126"/>
                      <a:gd name="connsiteX210" fmla="*/ 866750 w 2389998"/>
                      <a:gd name="connsiteY210" fmla="*/ 464556 h 1115126"/>
                      <a:gd name="connsiteX211" fmla="*/ 873670 w 2389998"/>
                      <a:gd name="connsiteY211" fmla="*/ 469529 h 1115126"/>
                      <a:gd name="connsiteX212" fmla="*/ 879292 w 2389998"/>
                      <a:gd name="connsiteY212" fmla="*/ 467007 h 1115126"/>
                      <a:gd name="connsiteX213" fmla="*/ 883329 w 2389998"/>
                      <a:gd name="connsiteY213" fmla="*/ 465133 h 1115126"/>
                      <a:gd name="connsiteX214" fmla="*/ 904087 w 2389998"/>
                      <a:gd name="connsiteY214" fmla="*/ 429670 h 1115126"/>
                      <a:gd name="connsiteX215" fmla="*/ 906826 w 2389998"/>
                      <a:gd name="connsiteY215" fmla="*/ 429886 h 1115126"/>
                      <a:gd name="connsiteX216" fmla="*/ 910863 w 2389998"/>
                      <a:gd name="connsiteY216" fmla="*/ 430751 h 1115126"/>
                      <a:gd name="connsiteX217" fmla="*/ 928162 w 2389998"/>
                      <a:gd name="connsiteY217" fmla="*/ 421813 h 1115126"/>
                      <a:gd name="connsiteX218" fmla="*/ 938181 w 2389998"/>
                      <a:gd name="connsiteY218" fmla="*/ 423182 h 1115126"/>
                      <a:gd name="connsiteX219" fmla="*/ 941136 w 2389998"/>
                      <a:gd name="connsiteY219" fmla="*/ 423687 h 1115126"/>
                      <a:gd name="connsiteX220" fmla="*/ 957498 w 2389998"/>
                      <a:gd name="connsiteY220" fmla="*/ 432553 h 1115126"/>
                      <a:gd name="connsiteX221" fmla="*/ 958363 w 2389998"/>
                      <a:gd name="connsiteY221" fmla="*/ 447978 h 1115126"/>
                      <a:gd name="connsiteX222" fmla="*/ 958291 w 2389998"/>
                      <a:gd name="connsiteY222" fmla="*/ 448266 h 1115126"/>
                      <a:gd name="connsiteX223" fmla="*/ 965571 w 2389998"/>
                      <a:gd name="connsiteY223" fmla="*/ 451437 h 1115126"/>
                      <a:gd name="connsiteX224" fmla="*/ 997213 w 2389998"/>
                      <a:gd name="connsiteY224" fmla="*/ 481639 h 1115126"/>
                      <a:gd name="connsiteX225" fmla="*/ 990870 w 2389998"/>
                      <a:gd name="connsiteY225" fmla="*/ 499010 h 1115126"/>
                      <a:gd name="connsiteX226" fmla="*/ 988780 w 2389998"/>
                      <a:gd name="connsiteY226" fmla="*/ 500668 h 1115126"/>
                      <a:gd name="connsiteX227" fmla="*/ 1006079 w 2389998"/>
                      <a:gd name="connsiteY227" fmla="*/ 535266 h 1115126"/>
                      <a:gd name="connsiteX228" fmla="*/ 1008025 w 2389998"/>
                      <a:gd name="connsiteY228" fmla="*/ 550402 h 1115126"/>
                      <a:gd name="connsiteX229" fmla="*/ 992961 w 2389998"/>
                      <a:gd name="connsiteY229" fmla="*/ 548384 h 1115126"/>
                      <a:gd name="connsiteX230" fmla="*/ 991880 w 2389998"/>
                      <a:gd name="connsiteY230" fmla="*/ 548312 h 1115126"/>
                      <a:gd name="connsiteX231" fmla="*/ 979194 w 2389998"/>
                      <a:gd name="connsiteY231" fmla="*/ 567341 h 1115126"/>
                      <a:gd name="connsiteX232" fmla="*/ 983518 w 2389998"/>
                      <a:gd name="connsiteY232" fmla="*/ 575053 h 1115126"/>
                      <a:gd name="connsiteX233" fmla="*/ 1003917 w 2389998"/>
                      <a:gd name="connsiteY233" fmla="*/ 583847 h 1115126"/>
                      <a:gd name="connsiteX234" fmla="*/ 1008962 w 2389998"/>
                      <a:gd name="connsiteY234" fmla="*/ 583847 h 1115126"/>
                      <a:gd name="connsiteX235" fmla="*/ 1012422 w 2389998"/>
                      <a:gd name="connsiteY235" fmla="*/ 587523 h 1115126"/>
                      <a:gd name="connsiteX236" fmla="*/ 1018116 w 2389998"/>
                      <a:gd name="connsiteY236" fmla="*/ 594947 h 1115126"/>
                      <a:gd name="connsiteX237" fmla="*/ 1019846 w 2389998"/>
                      <a:gd name="connsiteY237" fmla="*/ 597398 h 1115126"/>
                      <a:gd name="connsiteX238" fmla="*/ 1021576 w 2389998"/>
                      <a:gd name="connsiteY238" fmla="*/ 597902 h 1115126"/>
                      <a:gd name="connsiteX239" fmla="*/ 1024748 w 2389998"/>
                      <a:gd name="connsiteY239" fmla="*/ 598335 h 1115126"/>
                      <a:gd name="connsiteX240" fmla="*/ 1064319 w 2389998"/>
                      <a:gd name="connsiteY240" fmla="*/ 645186 h 1115126"/>
                      <a:gd name="connsiteX241" fmla="*/ 1072897 w 2389998"/>
                      <a:gd name="connsiteY241" fmla="*/ 677262 h 1115126"/>
                      <a:gd name="connsiteX242" fmla="*/ 1085078 w 2389998"/>
                      <a:gd name="connsiteY242" fmla="*/ 703354 h 1115126"/>
                      <a:gd name="connsiteX243" fmla="*/ 1088754 w 2389998"/>
                      <a:gd name="connsiteY243" fmla="*/ 716328 h 1115126"/>
                      <a:gd name="connsiteX244" fmla="*/ 1075419 w 2389998"/>
                      <a:gd name="connsiteY244" fmla="*/ 718202 h 1115126"/>
                      <a:gd name="connsiteX245" fmla="*/ 1036713 w 2389998"/>
                      <a:gd name="connsiteY245" fmla="*/ 723536 h 1115126"/>
                      <a:gd name="connsiteX246" fmla="*/ 1034262 w 2389998"/>
                      <a:gd name="connsiteY246" fmla="*/ 727933 h 1115126"/>
                      <a:gd name="connsiteX247" fmla="*/ 1046299 w 2389998"/>
                      <a:gd name="connsiteY247" fmla="*/ 748692 h 1115126"/>
                      <a:gd name="connsiteX248" fmla="*/ 1093223 w 2389998"/>
                      <a:gd name="connsiteY248" fmla="*/ 783578 h 1115126"/>
                      <a:gd name="connsiteX249" fmla="*/ 1104539 w 2389998"/>
                      <a:gd name="connsiteY249" fmla="*/ 795255 h 1115126"/>
                      <a:gd name="connsiteX250" fmla="*/ 1089835 w 2389998"/>
                      <a:gd name="connsiteY250" fmla="*/ 802319 h 1115126"/>
                      <a:gd name="connsiteX251" fmla="*/ 1019486 w 2389998"/>
                      <a:gd name="connsiteY251" fmla="*/ 841746 h 1115126"/>
                      <a:gd name="connsiteX252" fmla="*/ 994619 w 2389998"/>
                      <a:gd name="connsiteY252" fmla="*/ 849891 h 1115126"/>
                      <a:gd name="connsiteX253" fmla="*/ 972995 w 2389998"/>
                      <a:gd name="connsiteY253" fmla="*/ 856234 h 1115126"/>
                      <a:gd name="connsiteX254" fmla="*/ 904376 w 2389998"/>
                      <a:gd name="connsiteY254" fmla="*/ 893787 h 1115126"/>
                      <a:gd name="connsiteX255" fmla="*/ 888302 w 2389998"/>
                      <a:gd name="connsiteY255" fmla="*/ 898833 h 1115126"/>
                      <a:gd name="connsiteX256" fmla="*/ 889095 w 2389998"/>
                      <a:gd name="connsiteY256" fmla="*/ 882038 h 1115126"/>
                      <a:gd name="connsiteX257" fmla="*/ 885491 w 2389998"/>
                      <a:gd name="connsiteY257" fmla="*/ 874182 h 1115126"/>
                      <a:gd name="connsiteX258" fmla="*/ 858173 w 2389998"/>
                      <a:gd name="connsiteY258" fmla="*/ 865460 h 1115126"/>
                      <a:gd name="connsiteX259" fmla="*/ 856659 w 2389998"/>
                      <a:gd name="connsiteY259" fmla="*/ 865460 h 1115126"/>
                      <a:gd name="connsiteX260" fmla="*/ 849091 w 2389998"/>
                      <a:gd name="connsiteY260" fmla="*/ 865532 h 1115126"/>
                      <a:gd name="connsiteX261" fmla="*/ 781553 w 2389998"/>
                      <a:gd name="connsiteY261" fmla="*/ 844629 h 1115126"/>
                      <a:gd name="connsiteX262" fmla="*/ 775498 w 2389998"/>
                      <a:gd name="connsiteY262" fmla="*/ 832880 h 1115126"/>
                      <a:gd name="connsiteX263" fmla="*/ 762668 w 2389998"/>
                      <a:gd name="connsiteY263" fmla="*/ 800661 h 1115126"/>
                      <a:gd name="connsiteX264" fmla="*/ 756830 w 2389998"/>
                      <a:gd name="connsiteY264" fmla="*/ 792156 h 1115126"/>
                      <a:gd name="connsiteX265" fmla="*/ 755604 w 2389998"/>
                      <a:gd name="connsiteY265" fmla="*/ 780407 h 1115126"/>
                      <a:gd name="connsiteX266" fmla="*/ 755604 w 2389998"/>
                      <a:gd name="connsiteY266" fmla="*/ 792156 h 1115126"/>
                      <a:gd name="connsiteX267" fmla="*/ 732971 w 2389998"/>
                      <a:gd name="connsiteY267" fmla="*/ 779614 h 1115126"/>
                      <a:gd name="connsiteX268" fmla="*/ 731962 w 2389998"/>
                      <a:gd name="connsiteY268" fmla="*/ 757630 h 1115126"/>
                      <a:gd name="connsiteX269" fmla="*/ 703419 w 2389998"/>
                      <a:gd name="connsiteY269" fmla="*/ 764621 h 1115126"/>
                      <a:gd name="connsiteX270" fmla="*/ 682156 w 2389998"/>
                      <a:gd name="connsiteY270" fmla="*/ 749845 h 1115126"/>
                      <a:gd name="connsiteX271" fmla="*/ 681219 w 2389998"/>
                      <a:gd name="connsiteY271" fmla="*/ 750494 h 1115126"/>
                      <a:gd name="connsiteX272" fmla="*/ 653901 w 2389998"/>
                      <a:gd name="connsiteY272" fmla="*/ 750782 h 1115126"/>
                      <a:gd name="connsiteX273" fmla="*/ 650153 w 2389998"/>
                      <a:gd name="connsiteY273" fmla="*/ 736078 h 1115126"/>
                      <a:gd name="connsiteX274" fmla="*/ 646332 w 2389998"/>
                      <a:gd name="connsiteY274" fmla="*/ 735934 h 1115126"/>
                      <a:gd name="connsiteX275" fmla="*/ 623627 w 2389998"/>
                      <a:gd name="connsiteY275" fmla="*/ 725699 h 1115126"/>
                      <a:gd name="connsiteX276" fmla="*/ 634367 w 2389998"/>
                      <a:gd name="connsiteY276" fmla="*/ 702705 h 111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2389998" h="1115126">
                        <a:moveTo>
                          <a:pt x="399245" y="1026269"/>
                        </a:moveTo>
                        <a:cubicBezTo>
                          <a:pt x="401768" y="1026989"/>
                          <a:pt x="403930" y="1027566"/>
                          <a:pt x="410201" y="1025836"/>
                        </a:cubicBezTo>
                        <a:cubicBezTo>
                          <a:pt x="413589" y="1024899"/>
                          <a:pt x="416328" y="1024250"/>
                          <a:pt x="418634" y="1023674"/>
                        </a:cubicBezTo>
                        <a:cubicBezTo>
                          <a:pt x="419860" y="1023385"/>
                          <a:pt x="421229" y="1023025"/>
                          <a:pt x="422166" y="1022809"/>
                        </a:cubicBezTo>
                        <a:cubicBezTo>
                          <a:pt x="422743" y="1021511"/>
                          <a:pt x="423536" y="1019493"/>
                          <a:pt x="424329" y="1017403"/>
                        </a:cubicBezTo>
                        <a:cubicBezTo>
                          <a:pt x="425626" y="1014087"/>
                          <a:pt x="427212" y="1009835"/>
                          <a:pt x="429590" y="1004285"/>
                        </a:cubicBezTo>
                        <a:cubicBezTo>
                          <a:pt x="436870" y="986986"/>
                          <a:pt x="455683" y="980210"/>
                          <a:pt x="478676" y="986553"/>
                        </a:cubicBezTo>
                        <a:cubicBezTo>
                          <a:pt x="498930" y="992103"/>
                          <a:pt x="519185" y="1007456"/>
                          <a:pt x="516806" y="1024971"/>
                        </a:cubicBezTo>
                        <a:cubicBezTo>
                          <a:pt x="516085" y="1030305"/>
                          <a:pt x="517166" y="1034774"/>
                          <a:pt x="519978" y="1037513"/>
                        </a:cubicBezTo>
                        <a:cubicBezTo>
                          <a:pt x="523293" y="1040757"/>
                          <a:pt x="529204" y="1041838"/>
                          <a:pt x="536700" y="1040684"/>
                        </a:cubicBezTo>
                        <a:cubicBezTo>
                          <a:pt x="564883" y="1036216"/>
                          <a:pt x="624853" y="1063606"/>
                          <a:pt x="638620" y="1087247"/>
                        </a:cubicBezTo>
                        <a:cubicBezTo>
                          <a:pt x="640422" y="1090347"/>
                          <a:pt x="641863" y="1092437"/>
                          <a:pt x="642872" y="1093807"/>
                        </a:cubicBezTo>
                        <a:cubicBezTo>
                          <a:pt x="644170" y="1091861"/>
                          <a:pt x="646044" y="1088473"/>
                          <a:pt x="648423" y="1082851"/>
                        </a:cubicBezTo>
                        <a:cubicBezTo>
                          <a:pt x="652603" y="1073120"/>
                          <a:pt x="660100" y="1066633"/>
                          <a:pt x="670046" y="1064182"/>
                        </a:cubicBezTo>
                        <a:cubicBezTo>
                          <a:pt x="693400" y="1058416"/>
                          <a:pt x="723313" y="1077012"/>
                          <a:pt x="731962" y="1084004"/>
                        </a:cubicBezTo>
                        <a:cubicBezTo>
                          <a:pt x="732323" y="1084292"/>
                          <a:pt x="734125" y="1084292"/>
                          <a:pt x="736792" y="1082851"/>
                        </a:cubicBezTo>
                        <a:cubicBezTo>
                          <a:pt x="744144" y="1078887"/>
                          <a:pt x="751063" y="1068435"/>
                          <a:pt x="750054" y="1057839"/>
                        </a:cubicBezTo>
                        <a:cubicBezTo>
                          <a:pt x="747243" y="1029945"/>
                          <a:pt x="750342" y="1014952"/>
                          <a:pt x="773336" y="986481"/>
                        </a:cubicBezTo>
                        <a:cubicBezTo>
                          <a:pt x="783571" y="973795"/>
                          <a:pt x="797626" y="968533"/>
                          <a:pt x="811970" y="971993"/>
                        </a:cubicBezTo>
                        <a:cubicBezTo>
                          <a:pt x="830278" y="976462"/>
                          <a:pt x="846784" y="995202"/>
                          <a:pt x="851181" y="1016610"/>
                        </a:cubicBezTo>
                        <a:cubicBezTo>
                          <a:pt x="852334" y="1022088"/>
                          <a:pt x="854353" y="1021800"/>
                          <a:pt x="855938" y="1021583"/>
                        </a:cubicBezTo>
                        <a:cubicBezTo>
                          <a:pt x="861561" y="1020791"/>
                          <a:pt x="869201" y="1013655"/>
                          <a:pt x="868264" y="1002987"/>
                        </a:cubicBezTo>
                        <a:cubicBezTo>
                          <a:pt x="867183" y="990878"/>
                          <a:pt x="867327" y="977327"/>
                          <a:pt x="876048" y="968750"/>
                        </a:cubicBezTo>
                        <a:cubicBezTo>
                          <a:pt x="885491" y="959451"/>
                          <a:pt x="900483" y="960172"/>
                          <a:pt x="917638" y="961974"/>
                        </a:cubicBezTo>
                        <a:cubicBezTo>
                          <a:pt x="944884" y="964857"/>
                          <a:pt x="996421" y="945684"/>
                          <a:pt x="1013792" y="921538"/>
                        </a:cubicBezTo>
                        <a:cubicBezTo>
                          <a:pt x="1034190" y="893066"/>
                          <a:pt x="1063310" y="895229"/>
                          <a:pt x="1086664" y="896959"/>
                        </a:cubicBezTo>
                        <a:cubicBezTo>
                          <a:pt x="1092070" y="897391"/>
                          <a:pt x="1097187" y="897752"/>
                          <a:pt x="1101944" y="897752"/>
                        </a:cubicBezTo>
                        <a:cubicBezTo>
                          <a:pt x="1132506" y="897752"/>
                          <a:pt x="1137912" y="927376"/>
                          <a:pt x="1141804" y="949000"/>
                        </a:cubicBezTo>
                        <a:cubicBezTo>
                          <a:pt x="1142741" y="953973"/>
                          <a:pt x="1143606" y="959091"/>
                          <a:pt x="1144832" y="963992"/>
                        </a:cubicBezTo>
                        <a:cubicBezTo>
                          <a:pt x="1146634" y="971561"/>
                          <a:pt x="1153409" y="974732"/>
                          <a:pt x="1158887" y="973867"/>
                        </a:cubicBezTo>
                        <a:cubicBezTo>
                          <a:pt x="1165806" y="972786"/>
                          <a:pt x="1166744" y="966082"/>
                          <a:pt x="1166383" y="960677"/>
                        </a:cubicBezTo>
                        <a:cubicBezTo>
                          <a:pt x="1164365" y="934151"/>
                          <a:pt x="1186277" y="928890"/>
                          <a:pt x="1202278" y="924997"/>
                        </a:cubicBezTo>
                        <a:cubicBezTo>
                          <a:pt x="1217704" y="921321"/>
                          <a:pt x="1235219" y="917069"/>
                          <a:pt x="1248481" y="899337"/>
                        </a:cubicBezTo>
                        <a:cubicBezTo>
                          <a:pt x="1271042" y="869064"/>
                          <a:pt x="1292450" y="874614"/>
                          <a:pt x="1300595" y="878362"/>
                        </a:cubicBezTo>
                        <a:cubicBezTo>
                          <a:pt x="1317605" y="886291"/>
                          <a:pt x="1327841" y="908491"/>
                          <a:pt x="1323372" y="927881"/>
                        </a:cubicBezTo>
                        <a:cubicBezTo>
                          <a:pt x="1323372" y="927953"/>
                          <a:pt x="1323372" y="928025"/>
                          <a:pt x="1323300" y="928097"/>
                        </a:cubicBezTo>
                        <a:cubicBezTo>
                          <a:pt x="1329859" y="931773"/>
                          <a:pt x="1358474" y="929250"/>
                          <a:pt x="1383486" y="918799"/>
                        </a:cubicBezTo>
                        <a:cubicBezTo>
                          <a:pt x="1385792" y="917790"/>
                          <a:pt x="1388675" y="916060"/>
                          <a:pt x="1390117" y="910726"/>
                        </a:cubicBezTo>
                        <a:cubicBezTo>
                          <a:pt x="1394586" y="894220"/>
                          <a:pt x="1381972" y="862865"/>
                          <a:pt x="1371737" y="849314"/>
                        </a:cubicBezTo>
                        <a:cubicBezTo>
                          <a:pt x="1359123" y="832664"/>
                          <a:pt x="1367772" y="816230"/>
                          <a:pt x="1374692" y="803039"/>
                        </a:cubicBezTo>
                        <a:cubicBezTo>
                          <a:pt x="1378656" y="795471"/>
                          <a:pt x="1382837" y="787615"/>
                          <a:pt x="1383197" y="780046"/>
                        </a:cubicBezTo>
                        <a:cubicBezTo>
                          <a:pt x="1383558" y="773415"/>
                          <a:pt x="1386657" y="767721"/>
                          <a:pt x="1392063" y="764045"/>
                        </a:cubicBezTo>
                        <a:cubicBezTo>
                          <a:pt x="1407272" y="753521"/>
                          <a:pt x="1438049" y="760297"/>
                          <a:pt x="1486126" y="775649"/>
                        </a:cubicBezTo>
                        <a:cubicBezTo>
                          <a:pt x="1490235" y="776947"/>
                          <a:pt x="1493694" y="778100"/>
                          <a:pt x="1496362" y="778821"/>
                        </a:cubicBezTo>
                        <a:cubicBezTo>
                          <a:pt x="1504723" y="781272"/>
                          <a:pt x="1533050" y="763396"/>
                          <a:pt x="1549988" y="752728"/>
                        </a:cubicBezTo>
                        <a:cubicBezTo>
                          <a:pt x="1564693" y="743430"/>
                          <a:pt x="1579829" y="733843"/>
                          <a:pt x="1592803" y="728366"/>
                        </a:cubicBezTo>
                        <a:cubicBezTo>
                          <a:pt x="1608445" y="721734"/>
                          <a:pt x="1628266" y="723392"/>
                          <a:pt x="1648593" y="733051"/>
                        </a:cubicBezTo>
                        <a:cubicBezTo>
                          <a:pt x="1674901" y="745592"/>
                          <a:pt x="1697030" y="769234"/>
                          <a:pt x="1703589" y="791867"/>
                        </a:cubicBezTo>
                        <a:cubicBezTo>
                          <a:pt x="1708130" y="807581"/>
                          <a:pt x="1711446" y="812338"/>
                          <a:pt x="1712671" y="813707"/>
                        </a:cubicBezTo>
                        <a:cubicBezTo>
                          <a:pt x="1713536" y="813419"/>
                          <a:pt x="1715194" y="812770"/>
                          <a:pt x="1718365" y="810824"/>
                        </a:cubicBezTo>
                        <a:cubicBezTo>
                          <a:pt x="1726150" y="806211"/>
                          <a:pt x="1735016" y="805418"/>
                          <a:pt x="1743377" y="808518"/>
                        </a:cubicBezTo>
                        <a:cubicBezTo>
                          <a:pt x="1756351" y="813419"/>
                          <a:pt x="1767163" y="827474"/>
                          <a:pt x="1773866" y="848089"/>
                        </a:cubicBezTo>
                        <a:cubicBezTo>
                          <a:pt x="1775524" y="853207"/>
                          <a:pt x="1776821" y="854432"/>
                          <a:pt x="1776893" y="854432"/>
                        </a:cubicBezTo>
                        <a:cubicBezTo>
                          <a:pt x="1777326" y="854288"/>
                          <a:pt x="1781002" y="853351"/>
                          <a:pt x="1783669" y="852630"/>
                        </a:cubicBezTo>
                        <a:cubicBezTo>
                          <a:pt x="1790444" y="850828"/>
                          <a:pt x="1799815" y="848449"/>
                          <a:pt x="1811059" y="850179"/>
                        </a:cubicBezTo>
                        <a:lnTo>
                          <a:pt x="1815383" y="850900"/>
                        </a:lnTo>
                        <a:cubicBezTo>
                          <a:pt x="1836214" y="854288"/>
                          <a:pt x="1842413" y="855297"/>
                          <a:pt x="1851567" y="837061"/>
                        </a:cubicBezTo>
                        <a:cubicBezTo>
                          <a:pt x="1862667" y="814861"/>
                          <a:pt x="1878020" y="817672"/>
                          <a:pt x="1882489" y="819041"/>
                        </a:cubicBezTo>
                        <a:cubicBezTo>
                          <a:pt x="1897410" y="823726"/>
                          <a:pt x="1905411" y="843260"/>
                          <a:pt x="1903248" y="857820"/>
                        </a:cubicBezTo>
                        <a:cubicBezTo>
                          <a:pt x="1901158" y="872091"/>
                          <a:pt x="1907933" y="890760"/>
                          <a:pt x="1914492" y="907050"/>
                        </a:cubicBezTo>
                        <a:cubicBezTo>
                          <a:pt x="1914781" y="907770"/>
                          <a:pt x="1914997" y="907987"/>
                          <a:pt x="1914997" y="907987"/>
                        </a:cubicBezTo>
                        <a:cubicBezTo>
                          <a:pt x="1919682" y="910005"/>
                          <a:pt x="1938495" y="899698"/>
                          <a:pt x="1945558" y="895805"/>
                        </a:cubicBezTo>
                        <a:lnTo>
                          <a:pt x="1950893" y="892922"/>
                        </a:lnTo>
                        <a:cubicBezTo>
                          <a:pt x="1952983" y="891841"/>
                          <a:pt x="1954929" y="890832"/>
                          <a:pt x="1956803" y="889823"/>
                        </a:cubicBezTo>
                        <a:cubicBezTo>
                          <a:pt x="1969201" y="883480"/>
                          <a:pt x="1974390" y="880813"/>
                          <a:pt x="1985995" y="855585"/>
                        </a:cubicBezTo>
                        <a:cubicBezTo>
                          <a:pt x="1993708" y="838863"/>
                          <a:pt x="2008628" y="828267"/>
                          <a:pt x="2027945" y="825817"/>
                        </a:cubicBezTo>
                        <a:cubicBezTo>
                          <a:pt x="2047334" y="823366"/>
                          <a:pt x="2068165" y="829781"/>
                          <a:pt x="2077464" y="841097"/>
                        </a:cubicBezTo>
                        <a:cubicBezTo>
                          <a:pt x="2082148" y="846864"/>
                          <a:pt x="2089717" y="854576"/>
                          <a:pt x="2097718" y="862721"/>
                        </a:cubicBezTo>
                        <a:cubicBezTo>
                          <a:pt x="2105070" y="870217"/>
                          <a:pt x="2112494" y="877930"/>
                          <a:pt x="2118909" y="885138"/>
                        </a:cubicBezTo>
                        <a:cubicBezTo>
                          <a:pt x="2126117" y="883336"/>
                          <a:pt x="2132604" y="884201"/>
                          <a:pt x="2137433" y="885714"/>
                        </a:cubicBezTo>
                        <a:cubicBezTo>
                          <a:pt x="2165977" y="894436"/>
                          <a:pt x="2185150" y="938332"/>
                          <a:pt x="2194088" y="963704"/>
                        </a:cubicBezTo>
                        <a:cubicBezTo>
                          <a:pt x="2198268" y="975813"/>
                          <a:pt x="2211819" y="990806"/>
                          <a:pt x="2227099" y="995058"/>
                        </a:cubicBezTo>
                        <a:cubicBezTo>
                          <a:pt x="2235966" y="997509"/>
                          <a:pt x="2243966" y="995851"/>
                          <a:pt x="2250814" y="990157"/>
                        </a:cubicBezTo>
                        <a:cubicBezTo>
                          <a:pt x="2250958" y="990085"/>
                          <a:pt x="2251102" y="989941"/>
                          <a:pt x="2251246" y="989869"/>
                        </a:cubicBezTo>
                        <a:cubicBezTo>
                          <a:pt x="2276762" y="951955"/>
                          <a:pt x="2270924" y="905320"/>
                          <a:pt x="2266311" y="898400"/>
                        </a:cubicBezTo>
                        <a:cubicBezTo>
                          <a:pt x="2259103" y="889895"/>
                          <a:pt x="2249084" y="878002"/>
                          <a:pt x="2250453" y="864884"/>
                        </a:cubicBezTo>
                        <a:cubicBezTo>
                          <a:pt x="2250886" y="860342"/>
                          <a:pt x="2252976" y="853639"/>
                          <a:pt x="2260328" y="847873"/>
                        </a:cubicBezTo>
                        <a:cubicBezTo>
                          <a:pt x="2264581" y="844557"/>
                          <a:pt x="2263355" y="820555"/>
                          <a:pt x="2262491" y="804697"/>
                        </a:cubicBezTo>
                        <a:cubicBezTo>
                          <a:pt x="2262058" y="795832"/>
                          <a:pt x="2261481" y="785741"/>
                          <a:pt x="2261337" y="775361"/>
                        </a:cubicBezTo>
                        <a:lnTo>
                          <a:pt x="2261265" y="767577"/>
                        </a:lnTo>
                        <a:lnTo>
                          <a:pt x="2268401" y="764477"/>
                        </a:lnTo>
                        <a:cubicBezTo>
                          <a:pt x="2321812" y="741196"/>
                          <a:pt x="2322533" y="709265"/>
                          <a:pt x="2306459" y="665152"/>
                        </a:cubicBezTo>
                        <a:cubicBezTo>
                          <a:pt x="2294205" y="631563"/>
                          <a:pt x="2295647" y="591559"/>
                          <a:pt x="2310856" y="546366"/>
                        </a:cubicBezTo>
                        <a:cubicBezTo>
                          <a:pt x="2321019" y="516165"/>
                          <a:pt x="2353094" y="484522"/>
                          <a:pt x="2376952" y="472485"/>
                        </a:cubicBezTo>
                        <a:cubicBezTo>
                          <a:pt x="2385962" y="467944"/>
                          <a:pt x="2386322" y="465565"/>
                          <a:pt x="2387187" y="459222"/>
                        </a:cubicBezTo>
                        <a:cubicBezTo>
                          <a:pt x="2387692" y="455906"/>
                          <a:pt x="2388269" y="451942"/>
                          <a:pt x="2389999" y="447617"/>
                        </a:cubicBezTo>
                        <a:cubicBezTo>
                          <a:pt x="2388989" y="435003"/>
                          <a:pt x="2385602" y="426138"/>
                          <a:pt x="2379979" y="421164"/>
                        </a:cubicBezTo>
                        <a:cubicBezTo>
                          <a:pt x="2372916" y="414965"/>
                          <a:pt x="2361960" y="414893"/>
                          <a:pt x="2351220" y="415686"/>
                        </a:cubicBezTo>
                        <a:cubicBezTo>
                          <a:pt x="2327074" y="417560"/>
                          <a:pt x="2314460" y="406172"/>
                          <a:pt x="2302639" y="393270"/>
                        </a:cubicBezTo>
                        <a:cubicBezTo>
                          <a:pt x="2296079" y="386134"/>
                          <a:pt x="2289304" y="378710"/>
                          <a:pt x="2266167" y="397162"/>
                        </a:cubicBezTo>
                        <a:cubicBezTo>
                          <a:pt x="2226523" y="428733"/>
                          <a:pt x="2129793" y="353698"/>
                          <a:pt x="2118837" y="345049"/>
                        </a:cubicBezTo>
                        <a:cubicBezTo>
                          <a:pt x="2112205" y="339787"/>
                          <a:pt x="2108746" y="332291"/>
                          <a:pt x="2109178" y="323930"/>
                        </a:cubicBezTo>
                        <a:cubicBezTo>
                          <a:pt x="2110836" y="291782"/>
                          <a:pt x="2172104" y="252355"/>
                          <a:pt x="2174698" y="250625"/>
                        </a:cubicBezTo>
                        <a:cubicBezTo>
                          <a:pt x="2186519" y="243057"/>
                          <a:pt x="2188970" y="216892"/>
                          <a:pt x="2186303" y="208531"/>
                        </a:cubicBezTo>
                        <a:cubicBezTo>
                          <a:pt x="2182482" y="196782"/>
                          <a:pt x="2173977" y="170473"/>
                          <a:pt x="2211242" y="156562"/>
                        </a:cubicBezTo>
                        <a:cubicBezTo>
                          <a:pt x="2228974" y="149931"/>
                          <a:pt x="2237263" y="135226"/>
                          <a:pt x="2239785" y="129820"/>
                        </a:cubicBezTo>
                        <a:cubicBezTo>
                          <a:pt x="2239209" y="120162"/>
                          <a:pt x="2237119" y="87222"/>
                          <a:pt x="2235749" y="74896"/>
                        </a:cubicBezTo>
                        <a:lnTo>
                          <a:pt x="2234380" y="62282"/>
                        </a:lnTo>
                        <a:lnTo>
                          <a:pt x="2246993" y="61850"/>
                        </a:lnTo>
                        <a:cubicBezTo>
                          <a:pt x="2280366" y="60697"/>
                          <a:pt x="2294926" y="58318"/>
                          <a:pt x="2302999" y="55723"/>
                        </a:cubicBezTo>
                        <a:cubicBezTo>
                          <a:pt x="2302422" y="44767"/>
                          <a:pt x="2299395" y="31432"/>
                          <a:pt x="2283970" y="17377"/>
                        </a:cubicBezTo>
                        <a:cubicBezTo>
                          <a:pt x="2269122" y="3826"/>
                          <a:pt x="2241011" y="-2084"/>
                          <a:pt x="2204827" y="655"/>
                        </a:cubicBezTo>
                        <a:cubicBezTo>
                          <a:pt x="2197115" y="1231"/>
                          <a:pt x="2191709" y="4187"/>
                          <a:pt x="2190411" y="8583"/>
                        </a:cubicBezTo>
                        <a:cubicBezTo>
                          <a:pt x="2189835" y="10602"/>
                          <a:pt x="2190267" y="12692"/>
                          <a:pt x="2191492" y="13557"/>
                        </a:cubicBezTo>
                        <a:cubicBezTo>
                          <a:pt x="2206341" y="24657"/>
                          <a:pt x="2214125" y="34964"/>
                          <a:pt x="2214558" y="44118"/>
                        </a:cubicBezTo>
                        <a:cubicBezTo>
                          <a:pt x="2214774" y="48948"/>
                          <a:pt x="2213044" y="53416"/>
                          <a:pt x="2209729" y="56876"/>
                        </a:cubicBezTo>
                        <a:cubicBezTo>
                          <a:pt x="2188105" y="84555"/>
                          <a:pt x="2148389" y="88159"/>
                          <a:pt x="2109538" y="89528"/>
                        </a:cubicBezTo>
                        <a:cubicBezTo>
                          <a:pt x="2063480" y="91042"/>
                          <a:pt x="2056128" y="62426"/>
                          <a:pt x="2053389" y="51687"/>
                        </a:cubicBezTo>
                        <a:cubicBezTo>
                          <a:pt x="2053101" y="50461"/>
                          <a:pt x="2052812" y="49668"/>
                          <a:pt x="2052596" y="49164"/>
                        </a:cubicBezTo>
                        <a:cubicBezTo>
                          <a:pt x="2051010" y="49020"/>
                          <a:pt x="2048199" y="49164"/>
                          <a:pt x="2046974" y="49164"/>
                        </a:cubicBezTo>
                        <a:cubicBezTo>
                          <a:pt x="2044523" y="49236"/>
                          <a:pt x="2044163" y="49236"/>
                          <a:pt x="2038829" y="56516"/>
                        </a:cubicBezTo>
                        <a:cubicBezTo>
                          <a:pt x="2037531" y="58318"/>
                          <a:pt x="2036090" y="60264"/>
                          <a:pt x="2034432" y="62426"/>
                        </a:cubicBezTo>
                        <a:cubicBezTo>
                          <a:pt x="2030323" y="67688"/>
                          <a:pt x="2023837" y="69923"/>
                          <a:pt x="2016773" y="68409"/>
                        </a:cubicBezTo>
                        <a:cubicBezTo>
                          <a:pt x="2004015" y="65742"/>
                          <a:pt x="1986860" y="48443"/>
                          <a:pt x="1977706" y="35253"/>
                        </a:cubicBezTo>
                        <a:cubicBezTo>
                          <a:pt x="1946640" y="44407"/>
                          <a:pt x="1889625" y="64517"/>
                          <a:pt x="1858199" y="83474"/>
                        </a:cubicBezTo>
                        <a:cubicBezTo>
                          <a:pt x="1836070" y="96808"/>
                          <a:pt x="1820789" y="97889"/>
                          <a:pt x="1808464" y="98754"/>
                        </a:cubicBezTo>
                        <a:cubicBezTo>
                          <a:pt x="1797796" y="99475"/>
                          <a:pt x="1791958" y="99908"/>
                          <a:pt x="1783164" y="108052"/>
                        </a:cubicBezTo>
                        <a:cubicBezTo>
                          <a:pt x="1772136" y="118288"/>
                          <a:pt x="1743377" y="141569"/>
                          <a:pt x="1713680" y="138037"/>
                        </a:cubicBezTo>
                        <a:cubicBezTo>
                          <a:pt x="1699624" y="136380"/>
                          <a:pt x="1687659" y="128595"/>
                          <a:pt x="1679010" y="115621"/>
                        </a:cubicBezTo>
                        <a:cubicBezTo>
                          <a:pt x="1657530" y="83113"/>
                          <a:pt x="1637204" y="60624"/>
                          <a:pt x="1588334" y="90609"/>
                        </a:cubicBezTo>
                        <a:cubicBezTo>
                          <a:pt x="1573342" y="99908"/>
                          <a:pt x="1562098" y="99547"/>
                          <a:pt x="1553881" y="99331"/>
                        </a:cubicBezTo>
                        <a:cubicBezTo>
                          <a:pt x="1545087" y="99043"/>
                          <a:pt x="1539897" y="98898"/>
                          <a:pt x="1527572" y="113675"/>
                        </a:cubicBezTo>
                        <a:cubicBezTo>
                          <a:pt x="1498884" y="147984"/>
                          <a:pt x="1478125" y="160670"/>
                          <a:pt x="1477261" y="161175"/>
                        </a:cubicBezTo>
                        <a:lnTo>
                          <a:pt x="1461763" y="170473"/>
                        </a:lnTo>
                        <a:lnTo>
                          <a:pt x="1459529" y="152525"/>
                        </a:lnTo>
                        <a:cubicBezTo>
                          <a:pt x="1459529" y="152309"/>
                          <a:pt x="1455637" y="124847"/>
                          <a:pt x="1436536" y="115549"/>
                        </a:cubicBezTo>
                        <a:cubicBezTo>
                          <a:pt x="1422408" y="108629"/>
                          <a:pt x="1401433" y="112954"/>
                          <a:pt x="1375917" y="127946"/>
                        </a:cubicBezTo>
                        <a:lnTo>
                          <a:pt x="1372241" y="130109"/>
                        </a:lnTo>
                        <a:lnTo>
                          <a:pt x="1367988" y="129388"/>
                        </a:lnTo>
                        <a:cubicBezTo>
                          <a:pt x="1334616" y="123622"/>
                          <a:pt x="1322506" y="138902"/>
                          <a:pt x="1312632" y="167374"/>
                        </a:cubicBezTo>
                        <a:cubicBezTo>
                          <a:pt x="1305784" y="187267"/>
                          <a:pt x="1289494" y="201972"/>
                          <a:pt x="1271114" y="204927"/>
                        </a:cubicBezTo>
                        <a:cubicBezTo>
                          <a:pt x="1257275" y="207161"/>
                          <a:pt x="1244229" y="202116"/>
                          <a:pt x="1236228" y="191520"/>
                        </a:cubicBezTo>
                        <a:cubicBezTo>
                          <a:pt x="1226786" y="179122"/>
                          <a:pt x="1195359" y="178402"/>
                          <a:pt x="1170275" y="190079"/>
                        </a:cubicBezTo>
                        <a:cubicBezTo>
                          <a:pt x="1152832" y="198151"/>
                          <a:pt x="1139209" y="192313"/>
                          <a:pt x="1128181" y="187628"/>
                        </a:cubicBezTo>
                        <a:cubicBezTo>
                          <a:pt x="1116432" y="182582"/>
                          <a:pt x="1107927" y="178978"/>
                          <a:pt x="1092646" y="188709"/>
                        </a:cubicBezTo>
                        <a:cubicBezTo>
                          <a:pt x="1066049" y="205576"/>
                          <a:pt x="1049038" y="199233"/>
                          <a:pt x="1030946" y="192529"/>
                        </a:cubicBezTo>
                        <a:cubicBezTo>
                          <a:pt x="1018837" y="187988"/>
                          <a:pt x="1005142" y="182871"/>
                          <a:pt x="983735" y="181862"/>
                        </a:cubicBezTo>
                        <a:cubicBezTo>
                          <a:pt x="978257" y="182222"/>
                          <a:pt x="968166" y="185826"/>
                          <a:pt x="958435" y="189286"/>
                        </a:cubicBezTo>
                        <a:cubicBezTo>
                          <a:pt x="934721" y="197719"/>
                          <a:pt x="907835" y="207377"/>
                          <a:pt x="890536" y="194043"/>
                        </a:cubicBezTo>
                        <a:cubicBezTo>
                          <a:pt x="882319" y="187700"/>
                          <a:pt x="878067" y="177393"/>
                          <a:pt x="877778" y="163337"/>
                        </a:cubicBezTo>
                        <a:cubicBezTo>
                          <a:pt x="873309" y="160598"/>
                          <a:pt x="869489" y="156778"/>
                          <a:pt x="866534" y="151877"/>
                        </a:cubicBezTo>
                        <a:cubicBezTo>
                          <a:pt x="859614" y="140488"/>
                          <a:pt x="858101" y="124559"/>
                          <a:pt x="862570" y="109422"/>
                        </a:cubicBezTo>
                        <a:cubicBezTo>
                          <a:pt x="863651" y="105890"/>
                          <a:pt x="862425" y="102574"/>
                          <a:pt x="861128" y="100556"/>
                        </a:cubicBezTo>
                        <a:cubicBezTo>
                          <a:pt x="860623" y="101926"/>
                          <a:pt x="859975" y="103872"/>
                          <a:pt x="859542" y="106611"/>
                        </a:cubicBezTo>
                        <a:cubicBezTo>
                          <a:pt x="856227" y="126937"/>
                          <a:pt x="842532" y="141065"/>
                          <a:pt x="825593" y="141713"/>
                        </a:cubicBezTo>
                        <a:cubicBezTo>
                          <a:pt x="812763" y="142218"/>
                          <a:pt x="796113" y="134361"/>
                          <a:pt x="787247" y="111440"/>
                        </a:cubicBezTo>
                        <a:cubicBezTo>
                          <a:pt x="758704" y="113026"/>
                          <a:pt x="725043" y="102791"/>
                          <a:pt x="711059" y="78212"/>
                        </a:cubicBezTo>
                        <a:cubicBezTo>
                          <a:pt x="706807" y="70788"/>
                          <a:pt x="698662" y="65742"/>
                          <a:pt x="689219" y="64733"/>
                        </a:cubicBezTo>
                        <a:cubicBezTo>
                          <a:pt x="681867" y="63940"/>
                          <a:pt x="667379" y="64949"/>
                          <a:pt x="653324" y="80662"/>
                        </a:cubicBezTo>
                        <a:lnTo>
                          <a:pt x="651306" y="82897"/>
                        </a:lnTo>
                        <a:lnTo>
                          <a:pt x="648423" y="83906"/>
                        </a:lnTo>
                        <a:cubicBezTo>
                          <a:pt x="640638" y="86573"/>
                          <a:pt x="639269" y="93997"/>
                          <a:pt x="639485" y="99691"/>
                        </a:cubicBezTo>
                        <a:cubicBezTo>
                          <a:pt x="640062" y="115405"/>
                          <a:pt x="623916" y="131334"/>
                          <a:pt x="607698" y="140200"/>
                        </a:cubicBezTo>
                        <a:cubicBezTo>
                          <a:pt x="598184" y="145390"/>
                          <a:pt x="591985" y="166797"/>
                          <a:pt x="593570" y="189069"/>
                        </a:cubicBezTo>
                        <a:cubicBezTo>
                          <a:pt x="598472" y="216676"/>
                          <a:pt x="563585" y="226623"/>
                          <a:pt x="523293" y="238083"/>
                        </a:cubicBezTo>
                        <a:cubicBezTo>
                          <a:pt x="518536" y="239453"/>
                          <a:pt x="513707" y="240822"/>
                          <a:pt x="508805" y="242264"/>
                        </a:cubicBezTo>
                        <a:cubicBezTo>
                          <a:pt x="485452" y="249111"/>
                          <a:pt x="467792" y="271168"/>
                          <a:pt x="460656" y="289908"/>
                        </a:cubicBezTo>
                        <a:cubicBezTo>
                          <a:pt x="455971" y="302306"/>
                          <a:pt x="455611" y="313550"/>
                          <a:pt x="459719" y="320037"/>
                        </a:cubicBezTo>
                        <a:lnTo>
                          <a:pt x="462747" y="324794"/>
                        </a:lnTo>
                        <a:cubicBezTo>
                          <a:pt x="479037" y="350310"/>
                          <a:pt x="501381" y="385269"/>
                          <a:pt x="474207" y="419723"/>
                        </a:cubicBezTo>
                        <a:cubicBezTo>
                          <a:pt x="443790" y="458285"/>
                          <a:pt x="417481" y="449419"/>
                          <a:pt x="395785" y="435652"/>
                        </a:cubicBezTo>
                        <a:cubicBezTo>
                          <a:pt x="381586" y="426642"/>
                          <a:pt x="356863" y="422966"/>
                          <a:pt x="347492" y="424552"/>
                        </a:cubicBezTo>
                        <a:cubicBezTo>
                          <a:pt x="355998" y="455258"/>
                          <a:pt x="364575" y="534977"/>
                          <a:pt x="314768" y="588316"/>
                        </a:cubicBezTo>
                        <a:cubicBezTo>
                          <a:pt x="276927" y="628824"/>
                          <a:pt x="275341" y="654484"/>
                          <a:pt x="277431" y="672216"/>
                        </a:cubicBezTo>
                        <a:cubicBezTo>
                          <a:pt x="291559" y="671495"/>
                          <a:pt x="302371" y="673369"/>
                          <a:pt x="302947" y="673441"/>
                        </a:cubicBezTo>
                        <a:lnTo>
                          <a:pt x="311453" y="674955"/>
                        </a:lnTo>
                        <a:lnTo>
                          <a:pt x="312534" y="683532"/>
                        </a:lnTo>
                        <a:cubicBezTo>
                          <a:pt x="319958" y="743718"/>
                          <a:pt x="309218" y="861351"/>
                          <a:pt x="215371" y="875263"/>
                        </a:cubicBezTo>
                        <a:lnTo>
                          <a:pt x="213785" y="875407"/>
                        </a:lnTo>
                        <a:cubicBezTo>
                          <a:pt x="203550" y="875551"/>
                          <a:pt x="193387" y="875479"/>
                          <a:pt x="183440" y="875479"/>
                        </a:cubicBezTo>
                        <a:cubicBezTo>
                          <a:pt x="144229" y="875335"/>
                          <a:pt x="107180" y="875263"/>
                          <a:pt x="88800" y="886075"/>
                        </a:cubicBezTo>
                        <a:cubicBezTo>
                          <a:pt x="72006" y="895950"/>
                          <a:pt x="58311" y="917861"/>
                          <a:pt x="58815" y="928962"/>
                        </a:cubicBezTo>
                        <a:cubicBezTo>
                          <a:pt x="58959" y="931701"/>
                          <a:pt x="59896" y="932349"/>
                          <a:pt x="61122" y="932926"/>
                        </a:cubicBezTo>
                        <a:cubicBezTo>
                          <a:pt x="79790" y="941504"/>
                          <a:pt x="100765" y="958370"/>
                          <a:pt x="105451" y="976750"/>
                        </a:cubicBezTo>
                        <a:cubicBezTo>
                          <a:pt x="107757" y="985760"/>
                          <a:pt x="106099" y="994410"/>
                          <a:pt x="100693" y="1001690"/>
                        </a:cubicBezTo>
                        <a:cubicBezTo>
                          <a:pt x="88512" y="1018052"/>
                          <a:pt x="58455" y="1018268"/>
                          <a:pt x="49445" y="1017907"/>
                        </a:cubicBezTo>
                        <a:cubicBezTo>
                          <a:pt x="42742" y="1017691"/>
                          <a:pt x="24650" y="1016250"/>
                          <a:pt x="10883" y="1008681"/>
                        </a:cubicBezTo>
                        <a:cubicBezTo>
                          <a:pt x="-4254" y="1033837"/>
                          <a:pt x="-7786" y="1046235"/>
                          <a:pt x="28038" y="1068219"/>
                        </a:cubicBezTo>
                        <a:cubicBezTo>
                          <a:pt x="87431" y="1104691"/>
                          <a:pt x="151293" y="1121413"/>
                          <a:pt x="161600" y="1112980"/>
                        </a:cubicBezTo>
                        <a:lnTo>
                          <a:pt x="162970" y="1111899"/>
                        </a:lnTo>
                        <a:cubicBezTo>
                          <a:pt x="181061" y="1097050"/>
                          <a:pt x="191945" y="1088113"/>
                          <a:pt x="225967" y="1090635"/>
                        </a:cubicBezTo>
                        <a:cubicBezTo>
                          <a:pt x="275269" y="1094383"/>
                          <a:pt x="306263" y="1085446"/>
                          <a:pt x="320895" y="1063317"/>
                        </a:cubicBezTo>
                        <a:lnTo>
                          <a:pt x="321760" y="1062164"/>
                        </a:lnTo>
                        <a:cubicBezTo>
                          <a:pt x="333581" y="1048397"/>
                          <a:pt x="344105" y="1037009"/>
                          <a:pt x="344609" y="1036576"/>
                        </a:cubicBezTo>
                        <a:lnTo>
                          <a:pt x="347925" y="1033044"/>
                        </a:lnTo>
                        <a:lnTo>
                          <a:pt x="374666" y="1032107"/>
                        </a:lnTo>
                        <a:cubicBezTo>
                          <a:pt x="384036" y="1025260"/>
                          <a:pt x="390379" y="1023890"/>
                          <a:pt x="399245" y="1026269"/>
                        </a:cubicBezTo>
                        <a:close/>
                        <a:moveTo>
                          <a:pt x="634367" y="702705"/>
                        </a:moveTo>
                        <a:cubicBezTo>
                          <a:pt x="636169" y="701480"/>
                          <a:pt x="637755" y="700543"/>
                          <a:pt x="639124" y="699750"/>
                        </a:cubicBezTo>
                        <a:cubicBezTo>
                          <a:pt x="639629" y="699462"/>
                          <a:pt x="640133" y="699173"/>
                          <a:pt x="640494" y="698957"/>
                        </a:cubicBezTo>
                        <a:cubicBezTo>
                          <a:pt x="640638" y="698020"/>
                          <a:pt x="640854" y="696002"/>
                          <a:pt x="640854" y="692038"/>
                        </a:cubicBezTo>
                        <a:cubicBezTo>
                          <a:pt x="640854" y="690884"/>
                          <a:pt x="640782" y="689587"/>
                          <a:pt x="640710" y="688290"/>
                        </a:cubicBezTo>
                        <a:cubicBezTo>
                          <a:pt x="640350" y="681154"/>
                          <a:pt x="639845" y="671279"/>
                          <a:pt x="646476" y="664359"/>
                        </a:cubicBezTo>
                        <a:cubicBezTo>
                          <a:pt x="649360" y="661332"/>
                          <a:pt x="654694" y="657584"/>
                          <a:pt x="664352" y="658665"/>
                        </a:cubicBezTo>
                        <a:cubicBezTo>
                          <a:pt x="666010" y="658881"/>
                          <a:pt x="667451" y="658953"/>
                          <a:pt x="668749" y="658953"/>
                        </a:cubicBezTo>
                        <a:cubicBezTo>
                          <a:pt x="672857" y="658953"/>
                          <a:pt x="674299" y="658160"/>
                          <a:pt x="677831" y="656142"/>
                        </a:cubicBezTo>
                        <a:cubicBezTo>
                          <a:pt x="679056" y="655493"/>
                          <a:pt x="680282" y="654773"/>
                          <a:pt x="681579" y="654124"/>
                        </a:cubicBezTo>
                        <a:cubicBezTo>
                          <a:pt x="685615" y="652106"/>
                          <a:pt x="689796" y="651601"/>
                          <a:pt x="693256" y="651529"/>
                        </a:cubicBezTo>
                        <a:cubicBezTo>
                          <a:pt x="693688" y="640501"/>
                          <a:pt x="695418" y="625653"/>
                          <a:pt x="705942" y="618877"/>
                        </a:cubicBezTo>
                        <a:cubicBezTo>
                          <a:pt x="706158" y="618661"/>
                          <a:pt x="706735" y="617580"/>
                          <a:pt x="706590" y="616282"/>
                        </a:cubicBezTo>
                        <a:cubicBezTo>
                          <a:pt x="706446" y="615057"/>
                          <a:pt x="705798" y="614192"/>
                          <a:pt x="704428" y="613471"/>
                        </a:cubicBezTo>
                        <a:cubicBezTo>
                          <a:pt x="694841" y="608498"/>
                          <a:pt x="688138" y="598191"/>
                          <a:pt x="686985" y="586514"/>
                        </a:cubicBezTo>
                        <a:cubicBezTo>
                          <a:pt x="685832" y="574549"/>
                          <a:pt x="690661" y="563376"/>
                          <a:pt x="700320" y="555808"/>
                        </a:cubicBezTo>
                        <a:cubicBezTo>
                          <a:pt x="717763" y="542041"/>
                          <a:pt x="720790" y="536203"/>
                          <a:pt x="721222" y="534184"/>
                        </a:cubicBezTo>
                        <a:cubicBezTo>
                          <a:pt x="713943" y="525823"/>
                          <a:pt x="711924" y="516165"/>
                          <a:pt x="715672" y="507731"/>
                        </a:cubicBezTo>
                        <a:cubicBezTo>
                          <a:pt x="719709" y="498505"/>
                          <a:pt x="729872" y="492883"/>
                          <a:pt x="742918" y="492595"/>
                        </a:cubicBezTo>
                        <a:cubicBezTo>
                          <a:pt x="756685" y="492306"/>
                          <a:pt x="761227" y="487621"/>
                          <a:pt x="763461" y="484161"/>
                        </a:cubicBezTo>
                        <a:cubicBezTo>
                          <a:pt x="770741" y="472773"/>
                          <a:pt x="788256" y="460303"/>
                          <a:pt x="815502" y="459582"/>
                        </a:cubicBezTo>
                        <a:cubicBezTo>
                          <a:pt x="819394" y="459510"/>
                          <a:pt x="823719" y="459150"/>
                          <a:pt x="828044" y="458862"/>
                        </a:cubicBezTo>
                        <a:cubicBezTo>
                          <a:pt x="833738" y="458429"/>
                          <a:pt x="839721" y="457997"/>
                          <a:pt x="844982" y="457997"/>
                        </a:cubicBezTo>
                        <a:cubicBezTo>
                          <a:pt x="852695" y="457997"/>
                          <a:pt x="861272" y="458790"/>
                          <a:pt x="866750" y="464556"/>
                        </a:cubicBezTo>
                        <a:cubicBezTo>
                          <a:pt x="869561" y="467583"/>
                          <a:pt x="872372" y="469097"/>
                          <a:pt x="873670" y="469529"/>
                        </a:cubicBezTo>
                        <a:cubicBezTo>
                          <a:pt x="875544" y="468448"/>
                          <a:pt x="877490" y="467655"/>
                          <a:pt x="879292" y="467007"/>
                        </a:cubicBezTo>
                        <a:cubicBezTo>
                          <a:pt x="880590" y="466502"/>
                          <a:pt x="882752" y="465709"/>
                          <a:pt x="883329" y="465133"/>
                        </a:cubicBezTo>
                        <a:cubicBezTo>
                          <a:pt x="882968" y="434283"/>
                          <a:pt x="896159" y="429670"/>
                          <a:pt x="904087" y="429670"/>
                        </a:cubicBezTo>
                        <a:cubicBezTo>
                          <a:pt x="904952" y="429670"/>
                          <a:pt x="905889" y="429742"/>
                          <a:pt x="906826" y="429886"/>
                        </a:cubicBezTo>
                        <a:cubicBezTo>
                          <a:pt x="908268" y="430102"/>
                          <a:pt x="909565" y="430390"/>
                          <a:pt x="910863" y="430751"/>
                        </a:cubicBezTo>
                        <a:cubicBezTo>
                          <a:pt x="914178" y="425201"/>
                          <a:pt x="920377" y="421813"/>
                          <a:pt x="928162" y="421813"/>
                        </a:cubicBezTo>
                        <a:cubicBezTo>
                          <a:pt x="931189" y="421813"/>
                          <a:pt x="934433" y="422245"/>
                          <a:pt x="938181" y="423182"/>
                        </a:cubicBezTo>
                        <a:cubicBezTo>
                          <a:pt x="939118" y="423399"/>
                          <a:pt x="940127" y="423543"/>
                          <a:pt x="941136" y="423687"/>
                        </a:cubicBezTo>
                        <a:cubicBezTo>
                          <a:pt x="945677" y="424408"/>
                          <a:pt x="953389" y="425633"/>
                          <a:pt x="957498" y="432553"/>
                        </a:cubicBezTo>
                        <a:cubicBezTo>
                          <a:pt x="959300" y="435580"/>
                          <a:pt x="960958" y="440770"/>
                          <a:pt x="958363" y="447978"/>
                        </a:cubicBezTo>
                        <a:cubicBezTo>
                          <a:pt x="958363" y="448050"/>
                          <a:pt x="958291" y="448194"/>
                          <a:pt x="958291" y="448266"/>
                        </a:cubicBezTo>
                        <a:cubicBezTo>
                          <a:pt x="959300" y="448915"/>
                          <a:pt x="961390" y="450068"/>
                          <a:pt x="965571" y="451437"/>
                        </a:cubicBezTo>
                        <a:cubicBezTo>
                          <a:pt x="977175" y="455402"/>
                          <a:pt x="994691" y="467367"/>
                          <a:pt x="997213" y="481639"/>
                        </a:cubicBezTo>
                        <a:cubicBezTo>
                          <a:pt x="998439" y="488414"/>
                          <a:pt x="996132" y="494685"/>
                          <a:pt x="990870" y="499010"/>
                        </a:cubicBezTo>
                        <a:lnTo>
                          <a:pt x="988780" y="500668"/>
                        </a:lnTo>
                        <a:cubicBezTo>
                          <a:pt x="1002763" y="514146"/>
                          <a:pt x="1005647" y="531878"/>
                          <a:pt x="1006079" y="535266"/>
                        </a:cubicBezTo>
                        <a:lnTo>
                          <a:pt x="1008025" y="550402"/>
                        </a:lnTo>
                        <a:lnTo>
                          <a:pt x="992961" y="548384"/>
                        </a:lnTo>
                        <a:cubicBezTo>
                          <a:pt x="992601" y="548312"/>
                          <a:pt x="992240" y="548312"/>
                          <a:pt x="991880" y="548312"/>
                        </a:cubicBezTo>
                        <a:cubicBezTo>
                          <a:pt x="986113" y="548312"/>
                          <a:pt x="981500" y="558115"/>
                          <a:pt x="979194" y="567341"/>
                        </a:cubicBezTo>
                        <a:cubicBezTo>
                          <a:pt x="979122" y="568061"/>
                          <a:pt x="980131" y="571377"/>
                          <a:pt x="983518" y="575053"/>
                        </a:cubicBezTo>
                        <a:cubicBezTo>
                          <a:pt x="985969" y="577720"/>
                          <a:pt x="992817" y="583847"/>
                          <a:pt x="1003917" y="583847"/>
                        </a:cubicBezTo>
                        <a:lnTo>
                          <a:pt x="1008962" y="583847"/>
                        </a:lnTo>
                        <a:lnTo>
                          <a:pt x="1012422" y="587523"/>
                        </a:lnTo>
                        <a:cubicBezTo>
                          <a:pt x="1015089" y="590334"/>
                          <a:pt x="1016819" y="593001"/>
                          <a:pt x="1018116" y="594947"/>
                        </a:cubicBezTo>
                        <a:cubicBezTo>
                          <a:pt x="1018693" y="595812"/>
                          <a:pt x="1019558" y="597181"/>
                          <a:pt x="1019846" y="597398"/>
                        </a:cubicBezTo>
                        <a:cubicBezTo>
                          <a:pt x="1019846" y="597398"/>
                          <a:pt x="1020279" y="597686"/>
                          <a:pt x="1021576" y="597902"/>
                        </a:cubicBezTo>
                        <a:cubicBezTo>
                          <a:pt x="1022513" y="598119"/>
                          <a:pt x="1023594" y="598191"/>
                          <a:pt x="1024748" y="598335"/>
                        </a:cubicBezTo>
                        <a:cubicBezTo>
                          <a:pt x="1035992" y="599632"/>
                          <a:pt x="1059418" y="602371"/>
                          <a:pt x="1064319" y="645186"/>
                        </a:cubicBezTo>
                        <a:cubicBezTo>
                          <a:pt x="1066265" y="663206"/>
                          <a:pt x="1068572" y="671856"/>
                          <a:pt x="1072897" y="677262"/>
                        </a:cubicBezTo>
                        <a:cubicBezTo>
                          <a:pt x="1080105" y="686415"/>
                          <a:pt x="1084573" y="701624"/>
                          <a:pt x="1085078" y="703354"/>
                        </a:cubicBezTo>
                        <a:lnTo>
                          <a:pt x="1088754" y="716328"/>
                        </a:lnTo>
                        <a:lnTo>
                          <a:pt x="1075419" y="718202"/>
                        </a:lnTo>
                        <a:cubicBezTo>
                          <a:pt x="1075419" y="718202"/>
                          <a:pt x="1053075" y="721374"/>
                          <a:pt x="1036713" y="723536"/>
                        </a:cubicBezTo>
                        <a:cubicBezTo>
                          <a:pt x="1035848" y="723681"/>
                          <a:pt x="1034695" y="725338"/>
                          <a:pt x="1034262" y="727933"/>
                        </a:cubicBezTo>
                        <a:cubicBezTo>
                          <a:pt x="1033109" y="734420"/>
                          <a:pt x="1036352" y="743430"/>
                          <a:pt x="1046299" y="748692"/>
                        </a:cubicBezTo>
                        <a:cubicBezTo>
                          <a:pt x="1073113" y="762891"/>
                          <a:pt x="1092430" y="782713"/>
                          <a:pt x="1093223" y="783578"/>
                        </a:cubicBezTo>
                        <a:lnTo>
                          <a:pt x="1104539" y="795255"/>
                        </a:lnTo>
                        <a:lnTo>
                          <a:pt x="1089835" y="802319"/>
                        </a:lnTo>
                        <a:cubicBezTo>
                          <a:pt x="1089331" y="802607"/>
                          <a:pt x="1037073" y="827691"/>
                          <a:pt x="1019486" y="841746"/>
                        </a:cubicBezTo>
                        <a:cubicBezTo>
                          <a:pt x="1011629" y="847801"/>
                          <a:pt x="1002619" y="848882"/>
                          <a:pt x="994619" y="849891"/>
                        </a:cubicBezTo>
                        <a:cubicBezTo>
                          <a:pt x="987050" y="850828"/>
                          <a:pt x="979915" y="851693"/>
                          <a:pt x="972995" y="856234"/>
                        </a:cubicBezTo>
                        <a:cubicBezTo>
                          <a:pt x="955912" y="867406"/>
                          <a:pt x="912304" y="891264"/>
                          <a:pt x="904376" y="893787"/>
                        </a:cubicBezTo>
                        <a:lnTo>
                          <a:pt x="888302" y="898833"/>
                        </a:lnTo>
                        <a:lnTo>
                          <a:pt x="889095" y="882038"/>
                        </a:lnTo>
                        <a:cubicBezTo>
                          <a:pt x="889239" y="879516"/>
                          <a:pt x="887942" y="876704"/>
                          <a:pt x="885491" y="874182"/>
                        </a:cubicBezTo>
                        <a:cubicBezTo>
                          <a:pt x="882391" y="870938"/>
                          <a:pt x="874679" y="865460"/>
                          <a:pt x="858173" y="865460"/>
                        </a:cubicBezTo>
                        <a:lnTo>
                          <a:pt x="856659" y="865460"/>
                        </a:lnTo>
                        <a:cubicBezTo>
                          <a:pt x="854136" y="865532"/>
                          <a:pt x="851614" y="865532"/>
                          <a:pt x="849091" y="865532"/>
                        </a:cubicBezTo>
                        <a:cubicBezTo>
                          <a:pt x="808799" y="865532"/>
                          <a:pt x="787968" y="859117"/>
                          <a:pt x="781553" y="844629"/>
                        </a:cubicBezTo>
                        <a:cubicBezTo>
                          <a:pt x="780111" y="841386"/>
                          <a:pt x="777877" y="837277"/>
                          <a:pt x="775498" y="832880"/>
                        </a:cubicBezTo>
                        <a:cubicBezTo>
                          <a:pt x="769443" y="821780"/>
                          <a:pt x="763245" y="810320"/>
                          <a:pt x="762668" y="800661"/>
                        </a:cubicBezTo>
                        <a:cubicBezTo>
                          <a:pt x="762164" y="792156"/>
                          <a:pt x="760794" y="792156"/>
                          <a:pt x="756830" y="792156"/>
                        </a:cubicBezTo>
                        <a:lnTo>
                          <a:pt x="755604" y="780407"/>
                        </a:lnTo>
                        <a:lnTo>
                          <a:pt x="755604" y="792156"/>
                        </a:lnTo>
                        <a:cubicBezTo>
                          <a:pt x="745513" y="792156"/>
                          <a:pt x="737224" y="787615"/>
                          <a:pt x="732971" y="779614"/>
                        </a:cubicBezTo>
                        <a:cubicBezTo>
                          <a:pt x="729440" y="773055"/>
                          <a:pt x="729151" y="765054"/>
                          <a:pt x="731962" y="757630"/>
                        </a:cubicBezTo>
                        <a:cubicBezTo>
                          <a:pt x="722664" y="761450"/>
                          <a:pt x="711996" y="764621"/>
                          <a:pt x="703419" y="764621"/>
                        </a:cubicBezTo>
                        <a:cubicBezTo>
                          <a:pt x="687057" y="764621"/>
                          <a:pt x="683093" y="753665"/>
                          <a:pt x="682156" y="749845"/>
                        </a:cubicBezTo>
                        <a:cubicBezTo>
                          <a:pt x="681867" y="749989"/>
                          <a:pt x="681579" y="750206"/>
                          <a:pt x="681219" y="750494"/>
                        </a:cubicBezTo>
                        <a:cubicBezTo>
                          <a:pt x="671055" y="758206"/>
                          <a:pt x="659955" y="757918"/>
                          <a:pt x="653901" y="750782"/>
                        </a:cubicBezTo>
                        <a:cubicBezTo>
                          <a:pt x="650729" y="747034"/>
                          <a:pt x="649360" y="741844"/>
                          <a:pt x="650153" y="736078"/>
                        </a:cubicBezTo>
                        <a:cubicBezTo>
                          <a:pt x="649648" y="735790"/>
                          <a:pt x="648134" y="735574"/>
                          <a:pt x="646332" y="735934"/>
                        </a:cubicBezTo>
                        <a:cubicBezTo>
                          <a:pt x="633142" y="738745"/>
                          <a:pt x="625574" y="732041"/>
                          <a:pt x="623627" y="725699"/>
                        </a:cubicBezTo>
                        <a:cubicBezTo>
                          <a:pt x="621033" y="717698"/>
                          <a:pt x="625213" y="708904"/>
                          <a:pt x="634367" y="702705"/>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13" name="Vrije vorm: vorm 112">
                    <a:extLst>
                      <a:ext uri="{FF2B5EF4-FFF2-40B4-BE49-F238E27FC236}">
                        <a16:creationId xmlns:a16="http://schemas.microsoft.com/office/drawing/2014/main" id="{F78BB6C7-9091-0316-5344-44F94E7DC71D}"/>
                      </a:ext>
                    </a:extLst>
                  </p:cNvPr>
                  <p:cNvSpPr/>
                  <p:nvPr/>
                </p:nvSpPr>
                <p:spPr>
                  <a:xfrm>
                    <a:off x="4654217" y="3044172"/>
                    <a:ext cx="405372" cy="420365"/>
                  </a:xfrm>
                  <a:custGeom>
                    <a:avLst/>
                    <a:gdLst>
                      <a:gd name="connsiteX0" fmla="*/ 14055 w 405372"/>
                      <a:gd name="connsiteY0" fmla="*/ 282694 h 420365"/>
                      <a:gd name="connsiteX1" fmla="*/ 24723 w 405372"/>
                      <a:gd name="connsiteY1" fmla="*/ 280244 h 420365"/>
                      <a:gd name="connsiteX2" fmla="*/ 45554 w 405372"/>
                      <a:gd name="connsiteY2" fmla="*/ 295380 h 420365"/>
                      <a:gd name="connsiteX3" fmla="*/ 76620 w 405372"/>
                      <a:gd name="connsiteY3" fmla="*/ 284352 h 420365"/>
                      <a:gd name="connsiteX4" fmla="*/ 100766 w 405372"/>
                      <a:gd name="connsiteY4" fmla="*/ 288749 h 420365"/>
                      <a:gd name="connsiteX5" fmla="*/ 96370 w 405372"/>
                      <a:gd name="connsiteY5" fmla="*/ 318301 h 420365"/>
                      <a:gd name="connsiteX6" fmla="*/ 95144 w 405372"/>
                      <a:gd name="connsiteY6" fmla="*/ 322770 h 420365"/>
                      <a:gd name="connsiteX7" fmla="*/ 97091 w 405372"/>
                      <a:gd name="connsiteY7" fmla="*/ 322987 h 420365"/>
                      <a:gd name="connsiteX8" fmla="*/ 98316 w 405372"/>
                      <a:gd name="connsiteY8" fmla="*/ 322987 h 420365"/>
                      <a:gd name="connsiteX9" fmla="*/ 127580 w 405372"/>
                      <a:gd name="connsiteY9" fmla="*/ 353548 h 420365"/>
                      <a:gd name="connsiteX10" fmla="*/ 137599 w 405372"/>
                      <a:gd name="connsiteY10" fmla="*/ 376037 h 420365"/>
                      <a:gd name="connsiteX11" fmla="*/ 144446 w 405372"/>
                      <a:gd name="connsiteY11" fmla="*/ 389444 h 420365"/>
                      <a:gd name="connsiteX12" fmla="*/ 144446 w 405372"/>
                      <a:gd name="connsiteY12" fmla="*/ 389444 h 420365"/>
                      <a:gd name="connsiteX13" fmla="*/ 190505 w 405372"/>
                      <a:gd name="connsiteY13" fmla="*/ 396363 h 420365"/>
                      <a:gd name="connsiteX14" fmla="*/ 197641 w 405372"/>
                      <a:gd name="connsiteY14" fmla="*/ 396291 h 420365"/>
                      <a:gd name="connsiteX15" fmla="*/ 199587 w 405372"/>
                      <a:gd name="connsiteY15" fmla="*/ 396291 h 420365"/>
                      <a:gd name="connsiteX16" fmla="*/ 243844 w 405372"/>
                      <a:gd name="connsiteY16" fmla="*/ 412365 h 420365"/>
                      <a:gd name="connsiteX17" fmla="*/ 249754 w 405372"/>
                      <a:gd name="connsiteY17" fmla="*/ 420366 h 420365"/>
                      <a:gd name="connsiteX18" fmla="*/ 301435 w 405372"/>
                      <a:gd name="connsiteY18" fmla="*/ 391029 h 420365"/>
                      <a:gd name="connsiteX19" fmla="*/ 333078 w 405372"/>
                      <a:gd name="connsiteY19" fmla="*/ 381082 h 420365"/>
                      <a:gd name="connsiteX20" fmla="*/ 346268 w 405372"/>
                      <a:gd name="connsiteY20" fmla="*/ 377767 h 420365"/>
                      <a:gd name="connsiteX21" fmla="*/ 405373 w 405372"/>
                      <a:gd name="connsiteY21" fmla="*/ 343313 h 420365"/>
                      <a:gd name="connsiteX22" fmla="*/ 376541 w 405372"/>
                      <a:gd name="connsiteY22" fmla="*/ 323852 h 420365"/>
                      <a:gd name="connsiteX23" fmla="*/ 352395 w 405372"/>
                      <a:gd name="connsiteY23" fmla="*/ 278226 h 420365"/>
                      <a:gd name="connsiteX24" fmla="*/ 374811 w 405372"/>
                      <a:gd name="connsiteY24" fmla="*/ 254728 h 420365"/>
                      <a:gd name="connsiteX25" fmla="*/ 398886 w 405372"/>
                      <a:gd name="connsiteY25" fmla="*/ 251412 h 420365"/>
                      <a:gd name="connsiteX26" fmla="*/ 395787 w 405372"/>
                      <a:gd name="connsiteY26" fmla="*/ 246294 h 420365"/>
                      <a:gd name="connsiteX27" fmla="*/ 382308 w 405372"/>
                      <a:gd name="connsiteY27" fmla="*/ 202254 h 420365"/>
                      <a:gd name="connsiteX28" fmla="*/ 363351 w 405372"/>
                      <a:gd name="connsiteY28" fmla="*/ 176089 h 420365"/>
                      <a:gd name="connsiteX29" fmla="*/ 358449 w 405372"/>
                      <a:gd name="connsiteY29" fmla="*/ 175368 h 420365"/>
                      <a:gd name="connsiteX30" fmla="*/ 339781 w 405372"/>
                      <a:gd name="connsiteY30" fmla="*/ 162178 h 420365"/>
                      <a:gd name="connsiteX31" fmla="*/ 339276 w 405372"/>
                      <a:gd name="connsiteY31" fmla="*/ 161385 h 420365"/>
                      <a:gd name="connsiteX32" fmla="*/ 304967 w 405372"/>
                      <a:gd name="connsiteY32" fmla="*/ 142284 h 420365"/>
                      <a:gd name="connsiteX33" fmla="*/ 297759 w 405372"/>
                      <a:gd name="connsiteY33" fmla="*/ 115975 h 420365"/>
                      <a:gd name="connsiteX34" fmla="*/ 320896 w 405372"/>
                      <a:gd name="connsiteY34" fmla="*/ 82026 h 420365"/>
                      <a:gd name="connsiteX35" fmla="*/ 313616 w 405372"/>
                      <a:gd name="connsiteY35" fmla="*/ 71791 h 420365"/>
                      <a:gd name="connsiteX36" fmla="*/ 304102 w 405372"/>
                      <a:gd name="connsiteY36" fmla="*/ 53771 h 420365"/>
                      <a:gd name="connsiteX37" fmla="*/ 313905 w 405372"/>
                      <a:gd name="connsiteY37" fmla="*/ 38058 h 420365"/>
                      <a:gd name="connsiteX38" fmla="*/ 299345 w 405372"/>
                      <a:gd name="connsiteY38" fmla="*/ 28111 h 420365"/>
                      <a:gd name="connsiteX39" fmla="*/ 277937 w 405372"/>
                      <a:gd name="connsiteY39" fmla="*/ 12686 h 420365"/>
                      <a:gd name="connsiteX40" fmla="*/ 276063 w 405372"/>
                      <a:gd name="connsiteY40" fmla="*/ 865 h 420365"/>
                      <a:gd name="connsiteX41" fmla="*/ 273901 w 405372"/>
                      <a:gd name="connsiteY41" fmla="*/ 360 h 420365"/>
                      <a:gd name="connsiteX42" fmla="*/ 272387 w 405372"/>
                      <a:gd name="connsiteY42" fmla="*/ 0 h 420365"/>
                      <a:gd name="connsiteX43" fmla="*/ 258548 w 405372"/>
                      <a:gd name="connsiteY43" fmla="*/ 11028 h 420365"/>
                      <a:gd name="connsiteX44" fmla="*/ 249682 w 405372"/>
                      <a:gd name="connsiteY44" fmla="*/ 8938 h 420365"/>
                      <a:gd name="connsiteX45" fmla="*/ 248817 w 405372"/>
                      <a:gd name="connsiteY45" fmla="*/ 8649 h 420365"/>
                      <a:gd name="connsiteX46" fmla="*/ 247880 w 405372"/>
                      <a:gd name="connsiteY46" fmla="*/ 19750 h 420365"/>
                      <a:gd name="connsiteX47" fmla="*/ 229067 w 405372"/>
                      <a:gd name="connsiteY47" fmla="*/ 43320 h 420365"/>
                      <a:gd name="connsiteX48" fmla="*/ 226905 w 405372"/>
                      <a:gd name="connsiteY48" fmla="*/ 44184 h 420365"/>
                      <a:gd name="connsiteX49" fmla="*/ 215517 w 405372"/>
                      <a:gd name="connsiteY49" fmla="*/ 47428 h 420365"/>
                      <a:gd name="connsiteX50" fmla="*/ 192307 w 405372"/>
                      <a:gd name="connsiteY50" fmla="*/ 36184 h 420365"/>
                      <a:gd name="connsiteX51" fmla="*/ 186469 w 405372"/>
                      <a:gd name="connsiteY51" fmla="*/ 35823 h 420365"/>
                      <a:gd name="connsiteX52" fmla="*/ 171260 w 405372"/>
                      <a:gd name="connsiteY52" fmla="*/ 36616 h 420365"/>
                      <a:gd name="connsiteX53" fmla="*/ 157565 w 405372"/>
                      <a:gd name="connsiteY53" fmla="*/ 37409 h 420365"/>
                      <a:gd name="connsiteX54" fmla="*/ 124697 w 405372"/>
                      <a:gd name="connsiteY54" fmla="*/ 51176 h 420365"/>
                      <a:gd name="connsiteX55" fmla="*/ 84837 w 405372"/>
                      <a:gd name="connsiteY55" fmla="*/ 70421 h 420365"/>
                      <a:gd name="connsiteX56" fmla="*/ 79215 w 405372"/>
                      <a:gd name="connsiteY56" fmla="*/ 71430 h 420365"/>
                      <a:gd name="connsiteX57" fmla="*/ 80512 w 405372"/>
                      <a:gd name="connsiteY57" fmla="*/ 73232 h 420365"/>
                      <a:gd name="connsiteX58" fmla="*/ 86207 w 405372"/>
                      <a:gd name="connsiteY58" fmla="*/ 90171 h 420365"/>
                      <a:gd name="connsiteX59" fmla="*/ 56366 w 405372"/>
                      <a:gd name="connsiteY59" fmla="*/ 128589 h 420365"/>
                      <a:gd name="connsiteX60" fmla="*/ 51897 w 405372"/>
                      <a:gd name="connsiteY60" fmla="*/ 138608 h 420365"/>
                      <a:gd name="connsiteX61" fmla="*/ 56654 w 405372"/>
                      <a:gd name="connsiteY61" fmla="*/ 146969 h 420365"/>
                      <a:gd name="connsiteX62" fmla="*/ 71575 w 405372"/>
                      <a:gd name="connsiteY62" fmla="*/ 169818 h 420365"/>
                      <a:gd name="connsiteX63" fmla="*/ 60619 w 405372"/>
                      <a:gd name="connsiteY63" fmla="*/ 192740 h 420365"/>
                      <a:gd name="connsiteX64" fmla="*/ 58096 w 405372"/>
                      <a:gd name="connsiteY64" fmla="*/ 211192 h 420365"/>
                      <a:gd name="connsiteX65" fmla="*/ 58024 w 405372"/>
                      <a:gd name="connsiteY65" fmla="*/ 214507 h 420365"/>
                      <a:gd name="connsiteX66" fmla="*/ 39788 w 405372"/>
                      <a:gd name="connsiteY66" fmla="*/ 229356 h 420365"/>
                      <a:gd name="connsiteX67" fmla="*/ 36256 w 405372"/>
                      <a:gd name="connsiteY67" fmla="*/ 229284 h 420365"/>
                      <a:gd name="connsiteX68" fmla="*/ 33445 w 405372"/>
                      <a:gd name="connsiteY68" fmla="*/ 229500 h 420365"/>
                      <a:gd name="connsiteX69" fmla="*/ 30706 w 405372"/>
                      <a:gd name="connsiteY69" fmla="*/ 230942 h 420365"/>
                      <a:gd name="connsiteX70" fmla="*/ 5478 w 405372"/>
                      <a:gd name="connsiteY70" fmla="*/ 236492 h 420365"/>
                      <a:gd name="connsiteX71" fmla="*/ 5622 w 405372"/>
                      <a:gd name="connsiteY71" fmla="*/ 241321 h 420365"/>
                      <a:gd name="connsiteX72" fmla="*/ 5766 w 405372"/>
                      <a:gd name="connsiteY72" fmla="*/ 246222 h 420365"/>
                      <a:gd name="connsiteX73" fmla="*/ 0 w 405372"/>
                      <a:gd name="connsiteY73" fmla="*/ 268350 h 420365"/>
                      <a:gd name="connsiteX74" fmla="*/ 9586 w 405372"/>
                      <a:gd name="connsiteY74" fmla="*/ 275198 h 420365"/>
                      <a:gd name="connsiteX75" fmla="*/ 14055 w 405372"/>
                      <a:gd name="connsiteY75" fmla="*/ 282694 h 42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372" h="420365">
                        <a:moveTo>
                          <a:pt x="14055" y="282694"/>
                        </a:moveTo>
                        <a:cubicBezTo>
                          <a:pt x="17515" y="281109"/>
                          <a:pt x="21119" y="280244"/>
                          <a:pt x="24723" y="280244"/>
                        </a:cubicBezTo>
                        <a:cubicBezTo>
                          <a:pt x="34382" y="280244"/>
                          <a:pt x="42238" y="286082"/>
                          <a:pt x="45554" y="295380"/>
                        </a:cubicBezTo>
                        <a:cubicBezTo>
                          <a:pt x="53266" y="295092"/>
                          <a:pt x="67898" y="289398"/>
                          <a:pt x="76620" y="284352"/>
                        </a:cubicBezTo>
                        <a:cubicBezTo>
                          <a:pt x="86855" y="278370"/>
                          <a:pt x="96514" y="280820"/>
                          <a:pt x="100766" y="288749"/>
                        </a:cubicBezTo>
                        <a:cubicBezTo>
                          <a:pt x="105956" y="298408"/>
                          <a:pt x="100046" y="312823"/>
                          <a:pt x="96370" y="318301"/>
                        </a:cubicBezTo>
                        <a:cubicBezTo>
                          <a:pt x="94928" y="320464"/>
                          <a:pt x="94928" y="322338"/>
                          <a:pt x="95144" y="322770"/>
                        </a:cubicBezTo>
                        <a:cubicBezTo>
                          <a:pt x="95216" y="322770"/>
                          <a:pt x="95793" y="322987"/>
                          <a:pt x="97091" y="322987"/>
                        </a:cubicBezTo>
                        <a:lnTo>
                          <a:pt x="98316" y="322987"/>
                        </a:lnTo>
                        <a:cubicBezTo>
                          <a:pt x="108551" y="322987"/>
                          <a:pt x="125922" y="326951"/>
                          <a:pt x="127580" y="353548"/>
                        </a:cubicBezTo>
                        <a:cubicBezTo>
                          <a:pt x="127868" y="357945"/>
                          <a:pt x="133707" y="368829"/>
                          <a:pt x="137599" y="376037"/>
                        </a:cubicBezTo>
                        <a:cubicBezTo>
                          <a:pt x="140194" y="380866"/>
                          <a:pt x="142644" y="385407"/>
                          <a:pt x="144446" y="389444"/>
                        </a:cubicBezTo>
                        <a:lnTo>
                          <a:pt x="144446" y="389444"/>
                        </a:lnTo>
                        <a:cubicBezTo>
                          <a:pt x="144519" y="389444"/>
                          <a:pt x="151150" y="396363"/>
                          <a:pt x="190505" y="396363"/>
                        </a:cubicBezTo>
                        <a:cubicBezTo>
                          <a:pt x="192884" y="396363"/>
                          <a:pt x="195262" y="396363"/>
                          <a:pt x="197641" y="396291"/>
                        </a:cubicBezTo>
                        <a:lnTo>
                          <a:pt x="199587" y="396291"/>
                        </a:lnTo>
                        <a:cubicBezTo>
                          <a:pt x="218256" y="396291"/>
                          <a:pt x="234041" y="401985"/>
                          <a:pt x="243844" y="412365"/>
                        </a:cubicBezTo>
                        <a:cubicBezTo>
                          <a:pt x="246222" y="414887"/>
                          <a:pt x="248168" y="417554"/>
                          <a:pt x="249754" y="420366"/>
                        </a:cubicBezTo>
                        <a:cubicBezTo>
                          <a:pt x="264458" y="412725"/>
                          <a:pt x="289109" y="399102"/>
                          <a:pt x="301435" y="391029"/>
                        </a:cubicBezTo>
                        <a:cubicBezTo>
                          <a:pt x="312896" y="383533"/>
                          <a:pt x="324068" y="382164"/>
                          <a:pt x="333078" y="381082"/>
                        </a:cubicBezTo>
                        <a:cubicBezTo>
                          <a:pt x="338988" y="380362"/>
                          <a:pt x="343673" y="379785"/>
                          <a:pt x="346268" y="377767"/>
                        </a:cubicBezTo>
                        <a:cubicBezTo>
                          <a:pt x="359386" y="367243"/>
                          <a:pt x="387569" y="352323"/>
                          <a:pt x="405373" y="343313"/>
                        </a:cubicBezTo>
                        <a:cubicBezTo>
                          <a:pt x="398093" y="337330"/>
                          <a:pt x="388002" y="329906"/>
                          <a:pt x="376541" y="323852"/>
                        </a:cubicBezTo>
                        <a:cubicBezTo>
                          <a:pt x="356143" y="313040"/>
                          <a:pt x="349728" y="293146"/>
                          <a:pt x="352395" y="278226"/>
                        </a:cubicBezTo>
                        <a:cubicBezTo>
                          <a:pt x="354701" y="265467"/>
                          <a:pt x="363495" y="256241"/>
                          <a:pt x="374811" y="254728"/>
                        </a:cubicBezTo>
                        <a:cubicBezTo>
                          <a:pt x="382452" y="253718"/>
                          <a:pt x="391462" y="252421"/>
                          <a:pt x="398886" y="251412"/>
                        </a:cubicBezTo>
                        <a:cubicBezTo>
                          <a:pt x="397877" y="249394"/>
                          <a:pt x="396868" y="247592"/>
                          <a:pt x="395787" y="246294"/>
                        </a:cubicBezTo>
                        <a:cubicBezTo>
                          <a:pt x="387353" y="235699"/>
                          <a:pt x="384470" y="222076"/>
                          <a:pt x="382308" y="202254"/>
                        </a:cubicBezTo>
                        <a:cubicBezTo>
                          <a:pt x="379497" y="177963"/>
                          <a:pt x="372000" y="177098"/>
                          <a:pt x="363351" y="176089"/>
                        </a:cubicBezTo>
                        <a:cubicBezTo>
                          <a:pt x="361549" y="175873"/>
                          <a:pt x="359891" y="175657"/>
                          <a:pt x="358449" y="175368"/>
                        </a:cubicBezTo>
                        <a:cubicBezTo>
                          <a:pt x="346917" y="173134"/>
                          <a:pt x="342664" y="166503"/>
                          <a:pt x="339781" y="162178"/>
                        </a:cubicBezTo>
                        <a:cubicBezTo>
                          <a:pt x="339637" y="161890"/>
                          <a:pt x="339421" y="161673"/>
                          <a:pt x="339276" y="161385"/>
                        </a:cubicBezTo>
                        <a:cubicBezTo>
                          <a:pt x="325726" y="159799"/>
                          <a:pt x="313184" y="152952"/>
                          <a:pt x="304967" y="142284"/>
                        </a:cubicBezTo>
                        <a:cubicBezTo>
                          <a:pt x="298263" y="133707"/>
                          <a:pt x="295668" y="124048"/>
                          <a:pt x="297759" y="115975"/>
                        </a:cubicBezTo>
                        <a:cubicBezTo>
                          <a:pt x="303093" y="95216"/>
                          <a:pt x="312391" y="85918"/>
                          <a:pt x="320896" y="82026"/>
                        </a:cubicBezTo>
                        <a:cubicBezTo>
                          <a:pt x="319310" y="78638"/>
                          <a:pt x="317004" y="74962"/>
                          <a:pt x="313616" y="71791"/>
                        </a:cubicBezTo>
                        <a:cubicBezTo>
                          <a:pt x="309003" y="67466"/>
                          <a:pt x="303813" y="61556"/>
                          <a:pt x="304102" y="53771"/>
                        </a:cubicBezTo>
                        <a:cubicBezTo>
                          <a:pt x="304390" y="46347"/>
                          <a:pt x="309219" y="41878"/>
                          <a:pt x="313905" y="38058"/>
                        </a:cubicBezTo>
                        <a:cubicBezTo>
                          <a:pt x="311165" y="34814"/>
                          <a:pt x="305327" y="30201"/>
                          <a:pt x="299345" y="28111"/>
                        </a:cubicBezTo>
                        <a:cubicBezTo>
                          <a:pt x="291560" y="25444"/>
                          <a:pt x="282046" y="21263"/>
                          <a:pt x="277937" y="12686"/>
                        </a:cubicBezTo>
                        <a:cubicBezTo>
                          <a:pt x="276207" y="9082"/>
                          <a:pt x="275558" y="5118"/>
                          <a:pt x="276063" y="865"/>
                        </a:cubicBezTo>
                        <a:cubicBezTo>
                          <a:pt x="275342" y="721"/>
                          <a:pt x="274549" y="577"/>
                          <a:pt x="273901" y="360"/>
                        </a:cubicBezTo>
                        <a:cubicBezTo>
                          <a:pt x="273324" y="216"/>
                          <a:pt x="272819" y="144"/>
                          <a:pt x="272387" y="0"/>
                        </a:cubicBezTo>
                        <a:cubicBezTo>
                          <a:pt x="270441" y="7568"/>
                          <a:pt x="264386" y="11028"/>
                          <a:pt x="258548" y="11028"/>
                        </a:cubicBezTo>
                        <a:cubicBezTo>
                          <a:pt x="255160" y="11028"/>
                          <a:pt x="252277" y="9947"/>
                          <a:pt x="249682" y="8938"/>
                        </a:cubicBezTo>
                        <a:cubicBezTo>
                          <a:pt x="249394" y="8866"/>
                          <a:pt x="249105" y="8722"/>
                          <a:pt x="248817" y="8649"/>
                        </a:cubicBezTo>
                        <a:cubicBezTo>
                          <a:pt x="248312" y="10956"/>
                          <a:pt x="247880" y="14560"/>
                          <a:pt x="247880" y="19750"/>
                        </a:cubicBezTo>
                        <a:cubicBezTo>
                          <a:pt x="247880" y="36184"/>
                          <a:pt x="234185" y="41373"/>
                          <a:pt x="229067" y="43320"/>
                        </a:cubicBezTo>
                        <a:cubicBezTo>
                          <a:pt x="228274" y="43608"/>
                          <a:pt x="227482" y="43896"/>
                          <a:pt x="226905" y="44184"/>
                        </a:cubicBezTo>
                        <a:cubicBezTo>
                          <a:pt x="223662" y="46275"/>
                          <a:pt x="219625" y="47428"/>
                          <a:pt x="215517" y="47428"/>
                        </a:cubicBezTo>
                        <a:cubicBezTo>
                          <a:pt x="205137" y="47428"/>
                          <a:pt x="196488" y="40292"/>
                          <a:pt x="192307" y="36184"/>
                        </a:cubicBezTo>
                        <a:cubicBezTo>
                          <a:pt x="191442" y="36040"/>
                          <a:pt x="189712" y="35823"/>
                          <a:pt x="186469" y="35823"/>
                        </a:cubicBezTo>
                        <a:cubicBezTo>
                          <a:pt x="182000" y="35823"/>
                          <a:pt x="176522" y="36256"/>
                          <a:pt x="171260" y="36616"/>
                        </a:cubicBezTo>
                        <a:cubicBezTo>
                          <a:pt x="166503" y="36977"/>
                          <a:pt x="161818" y="37337"/>
                          <a:pt x="157565" y="37409"/>
                        </a:cubicBezTo>
                        <a:cubicBezTo>
                          <a:pt x="133779" y="38058"/>
                          <a:pt x="125562" y="49807"/>
                          <a:pt x="124697" y="51176"/>
                        </a:cubicBezTo>
                        <a:cubicBezTo>
                          <a:pt x="116768" y="63574"/>
                          <a:pt x="103361" y="70061"/>
                          <a:pt x="84837" y="70421"/>
                        </a:cubicBezTo>
                        <a:cubicBezTo>
                          <a:pt x="81954" y="70493"/>
                          <a:pt x="80152" y="70998"/>
                          <a:pt x="79215" y="71430"/>
                        </a:cubicBezTo>
                        <a:cubicBezTo>
                          <a:pt x="79503" y="71863"/>
                          <a:pt x="79864" y="72512"/>
                          <a:pt x="80512" y="73232"/>
                        </a:cubicBezTo>
                        <a:cubicBezTo>
                          <a:pt x="84765" y="78062"/>
                          <a:pt x="86711" y="83900"/>
                          <a:pt x="86207" y="90171"/>
                        </a:cubicBezTo>
                        <a:cubicBezTo>
                          <a:pt x="84909" y="104299"/>
                          <a:pt x="71142" y="116984"/>
                          <a:pt x="56366" y="128589"/>
                        </a:cubicBezTo>
                        <a:cubicBezTo>
                          <a:pt x="52185" y="131905"/>
                          <a:pt x="51609" y="135869"/>
                          <a:pt x="51897" y="138608"/>
                        </a:cubicBezTo>
                        <a:cubicBezTo>
                          <a:pt x="52329" y="142717"/>
                          <a:pt x="54564" y="145888"/>
                          <a:pt x="56654" y="146969"/>
                        </a:cubicBezTo>
                        <a:cubicBezTo>
                          <a:pt x="65520" y="151510"/>
                          <a:pt x="71142" y="160088"/>
                          <a:pt x="71575" y="169818"/>
                        </a:cubicBezTo>
                        <a:cubicBezTo>
                          <a:pt x="72007" y="179117"/>
                          <a:pt x="67826" y="187910"/>
                          <a:pt x="60619" y="192740"/>
                        </a:cubicBezTo>
                        <a:cubicBezTo>
                          <a:pt x="59177" y="194902"/>
                          <a:pt x="58312" y="201173"/>
                          <a:pt x="58096" y="211192"/>
                        </a:cubicBezTo>
                        <a:cubicBezTo>
                          <a:pt x="58096" y="212489"/>
                          <a:pt x="58024" y="213642"/>
                          <a:pt x="58024" y="214507"/>
                        </a:cubicBezTo>
                        <a:cubicBezTo>
                          <a:pt x="57880" y="217967"/>
                          <a:pt x="56005" y="229356"/>
                          <a:pt x="39788" y="229356"/>
                        </a:cubicBezTo>
                        <a:lnTo>
                          <a:pt x="36256" y="229284"/>
                        </a:lnTo>
                        <a:cubicBezTo>
                          <a:pt x="34238" y="229284"/>
                          <a:pt x="33589" y="229428"/>
                          <a:pt x="33445" y="229500"/>
                        </a:cubicBezTo>
                        <a:cubicBezTo>
                          <a:pt x="32580" y="229932"/>
                          <a:pt x="31643" y="230437"/>
                          <a:pt x="30706" y="230942"/>
                        </a:cubicBezTo>
                        <a:cubicBezTo>
                          <a:pt x="25444" y="233897"/>
                          <a:pt x="19173" y="237573"/>
                          <a:pt x="5478" y="236492"/>
                        </a:cubicBezTo>
                        <a:cubicBezTo>
                          <a:pt x="5478" y="238077"/>
                          <a:pt x="5550" y="240023"/>
                          <a:pt x="5622" y="241321"/>
                        </a:cubicBezTo>
                        <a:cubicBezTo>
                          <a:pt x="5694" y="243051"/>
                          <a:pt x="5766" y="244709"/>
                          <a:pt x="5766" y="246222"/>
                        </a:cubicBezTo>
                        <a:cubicBezTo>
                          <a:pt x="5766" y="257250"/>
                          <a:pt x="4397" y="263449"/>
                          <a:pt x="0" y="268350"/>
                        </a:cubicBezTo>
                        <a:cubicBezTo>
                          <a:pt x="3748" y="269864"/>
                          <a:pt x="7064" y="272171"/>
                          <a:pt x="9586" y="275198"/>
                        </a:cubicBezTo>
                        <a:cubicBezTo>
                          <a:pt x="11749" y="277505"/>
                          <a:pt x="13118" y="280027"/>
                          <a:pt x="14055" y="282694"/>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grpSp>
            <p:sp>
              <p:nvSpPr>
                <p:cNvPr id="109" name="Vrije vorm: vorm 108">
                  <a:extLst>
                    <a:ext uri="{FF2B5EF4-FFF2-40B4-BE49-F238E27FC236}">
                      <a16:creationId xmlns:a16="http://schemas.microsoft.com/office/drawing/2014/main" id="{CB34EDFE-82D6-2605-BBBF-35570E2886A6}"/>
                    </a:ext>
                  </a:extLst>
                </p:cNvPr>
                <p:cNvSpPr/>
                <p:nvPr/>
              </p:nvSpPr>
              <p:spPr>
                <a:xfrm>
                  <a:off x="4402548" y="3208351"/>
                  <a:ext cx="1598873" cy="745980"/>
                </a:xfrm>
                <a:custGeom>
                  <a:avLst/>
                  <a:gdLst>
                    <a:gd name="connsiteX0" fmla="*/ 1696472 w 1711175"/>
                    <a:gd name="connsiteY0" fmla="*/ 200910 h 798376"/>
                    <a:gd name="connsiteX1" fmla="*/ 1711176 w 1711175"/>
                    <a:gd name="connsiteY1" fmla="*/ 149806 h 798376"/>
                    <a:gd name="connsiteX2" fmla="*/ 1693516 w 1711175"/>
                    <a:gd name="connsiteY2" fmla="*/ 131281 h 798376"/>
                    <a:gd name="connsiteX3" fmla="*/ 1671892 w 1711175"/>
                    <a:gd name="connsiteY3" fmla="*/ 108072 h 798376"/>
                    <a:gd name="connsiteX4" fmla="*/ 1643565 w 1711175"/>
                    <a:gd name="connsiteY4" fmla="*/ 101224 h 798376"/>
                    <a:gd name="connsiteX5" fmla="*/ 1619996 w 1711175"/>
                    <a:gd name="connsiteY5" fmla="*/ 117514 h 798376"/>
                    <a:gd name="connsiteX6" fmla="*/ 1580136 w 1711175"/>
                    <a:gd name="connsiteY6" fmla="*/ 162852 h 798376"/>
                    <a:gd name="connsiteX7" fmla="*/ 1574658 w 1711175"/>
                    <a:gd name="connsiteY7" fmla="*/ 165735 h 798376"/>
                    <a:gd name="connsiteX8" fmla="*/ 1569540 w 1711175"/>
                    <a:gd name="connsiteY8" fmla="*/ 168546 h 798376"/>
                    <a:gd name="connsiteX9" fmla="*/ 1519661 w 1711175"/>
                    <a:gd name="connsiteY9" fmla="*/ 182169 h 798376"/>
                    <a:gd name="connsiteX10" fmla="*/ 1505390 w 1711175"/>
                    <a:gd name="connsiteY10" fmla="*/ 167969 h 798376"/>
                    <a:gd name="connsiteX11" fmla="*/ 1492704 w 1711175"/>
                    <a:gd name="connsiteY11" fmla="*/ 106558 h 798376"/>
                    <a:gd name="connsiteX12" fmla="*/ 1488884 w 1711175"/>
                    <a:gd name="connsiteY12" fmla="*/ 94233 h 798376"/>
                    <a:gd name="connsiteX13" fmla="*/ 1485280 w 1711175"/>
                    <a:gd name="connsiteY13" fmla="*/ 99711 h 798376"/>
                    <a:gd name="connsiteX14" fmla="*/ 1424301 w 1711175"/>
                    <a:gd name="connsiteY14" fmla="*/ 126236 h 798376"/>
                    <a:gd name="connsiteX15" fmla="*/ 1420120 w 1711175"/>
                    <a:gd name="connsiteY15" fmla="*/ 125587 h 798376"/>
                    <a:gd name="connsiteX16" fmla="*/ 1402317 w 1711175"/>
                    <a:gd name="connsiteY16" fmla="*/ 127533 h 798376"/>
                    <a:gd name="connsiteX17" fmla="*/ 1364259 w 1711175"/>
                    <a:gd name="connsiteY17" fmla="*/ 107567 h 798376"/>
                    <a:gd name="connsiteX18" fmla="*/ 1347753 w 1711175"/>
                    <a:gd name="connsiteY18" fmla="*/ 82700 h 798376"/>
                    <a:gd name="connsiteX19" fmla="*/ 1342995 w 1711175"/>
                    <a:gd name="connsiteY19" fmla="*/ 83205 h 798376"/>
                    <a:gd name="connsiteX20" fmla="*/ 1316903 w 1711175"/>
                    <a:gd name="connsiteY20" fmla="*/ 87962 h 798376"/>
                    <a:gd name="connsiteX21" fmla="*/ 1293694 w 1711175"/>
                    <a:gd name="connsiteY21" fmla="*/ 50553 h 798376"/>
                    <a:gd name="connsiteX22" fmla="*/ 1251167 w 1711175"/>
                    <a:gd name="connsiteY22" fmla="*/ 6368 h 798376"/>
                    <a:gd name="connsiteX23" fmla="*/ 1214623 w 1711175"/>
                    <a:gd name="connsiteY23" fmla="*/ 2116 h 798376"/>
                    <a:gd name="connsiteX24" fmla="*/ 1175195 w 1711175"/>
                    <a:gd name="connsiteY24" fmla="*/ 24676 h 798376"/>
                    <a:gd name="connsiteX25" fmla="*/ 1102396 w 1711175"/>
                    <a:gd name="connsiteY25" fmla="*/ 53508 h 798376"/>
                    <a:gd name="connsiteX26" fmla="*/ 1091656 w 1711175"/>
                    <a:gd name="connsiteY26" fmla="*/ 50120 h 798376"/>
                    <a:gd name="connsiteX27" fmla="*/ 1019216 w 1711175"/>
                    <a:gd name="connsiteY27" fmla="*/ 34984 h 798376"/>
                    <a:gd name="connsiteX28" fmla="*/ 1008188 w 1711175"/>
                    <a:gd name="connsiteY28" fmla="*/ 66122 h 798376"/>
                    <a:gd name="connsiteX29" fmla="*/ 1003143 w 1711175"/>
                    <a:gd name="connsiteY29" fmla="*/ 87313 h 798376"/>
                    <a:gd name="connsiteX30" fmla="*/ 1025487 w 1711175"/>
                    <a:gd name="connsiteY30" fmla="*/ 168979 h 798376"/>
                    <a:gd name="connsiteX31" fmla="*/ 1005233 w 1711175"/>
                    <a:gd name="connsiteY31" fmla="*/ 192621 h 798376"/>
                    <a:gd name="connsiteX32" fmla="*/ 920179 w 1711175"/>
                    <a:gd name="connsiteY32" fmla="*/ 197738 h 798376"/>
                    <a:gd name="connsiteX33" fmla="*/ 913188 w 1711175"/>
                    <a:gd name="connsiteY33" fmla="*/ 174745 h 798376"/>
                    <a:gd name="connsiteX34" fmla="*/ 903385 w 1711175"/>
                    <a:gd name="connsiteY34" fmla="*/ 151824 h 798376"/>
                    <a:gd name="connsiteX35" fmla="*/ 879959 w 1711175"/>
                    <a:gd name="connsiteY35" fmla="*/ 165519 h 798376"/>
                    <a:gd name="connsiteX36" fmla="*/ 820422 w 1711175"/>
                    <a:gd name="connsiteY36" fmla="*/ 199973 h 798376"/>
                    <a:gd name="connsiteX37" fmla="*/ 802402 w 1711175"/>
                    <a:gd name="connsiteY37" fmla="*/ 211073 h 798376"/>
                    <a:gd name="connsiteX38" fmla="*/ 775156 w 1711175"/>
                    <a:gd name="connsiteY38" fmla="*/ 249203 h 798376"/>
                    <a:gd name="connsiteX39" fmla="*/ 734648 w 1711175"/>
                    <a:gd name="connsiteY39" fmla="*/ 221596 h 798376"/>
                    <a:gd name="connsiteX40" fmla="*/ 731404 w 1711175"/>
                    <a:gd name="connsiteY40" fmla="*/ 205379 h 798376"/>
                    <a:gd name="connsiteX41" fmla="*/ 714610 w 1711175"/>
                    <a:gd name="connsiteY41" fmla="*/ 173448 h 798376"/>
                    <a:gd name="connsiteX42" fmla="*/ 697599 w 1711175"/>
                    <a:gd name="connsiteY42" fmla="*/ 172583 h 798376"/>
                    <a:gd name="connsiteX43" fmla="*/ 645558 w 1711175"/>
                    <a:gd name="connsiteY43" fmla="*/ 187431 h 798376"/>
                    <a:gd name="connsiteX44" fmla="*/ 527925 w 1711175"/>
                    <a:gd name="connsiteY44" fmla="*/ 237526 h 798376"/>
                    <a:gd name="connsiteX45" fmla="*/ 505220 w 1711175"/>
                    <a:gd name="connsiteY45" fmla="*/ 237670 h 798376"/>
                    <a:gd name="connsiteX46" fmla="*/ 504355 w 1711175"/>
                    <a:gd name="connsiteY46" fmla="*/ 253095 h 798376"/>
                    <a:gd name="connsiteX47" fmla="*/ 472064 w 1711175"/>
                    <a:gd name="connsiteY47" fmla="*/ 296919 h 798376"/>
                    <a:gd name="connsiteX48" fmla="*/ 440925 w 1711175"/>
                    <a:gd name="connsiteY48" fmla="*/ 273421 h 798376"/>
                    <a:gd name="connsiteX49" fmla="*/ 419157 w 1711175"/>
                    <a:gd name="connsiteY49" fmla="*/ 246896 h 798376"/>
                    <a:gd name="connsiteX50" fmla="*/ 404309 w 1711175"/>
                    <a:gd name="connsiteY50" fmla="*/ 253311 h 798376"/>
                    <a:gd name="connsiteX51" fmla="*/ 386073 w 1711175"/>
                    <a:gd name="connsiteY51" fmla="*/ 307659 h 798376"/>
                    <a:gd name="connsiteX52" fmla="*/ 360629 w 1711175"/>
                    <a:gd name="connsiteY52" fmla="*/ 355664 h 798376"/>
                    <a:gd name="connsiteX53" fmla="*/ 329924 w 1711175"/>
                    <a:gd name="connsiteY53" fmla="*/ 354438 h 798376"/>
                    <a:gd name="connsiteX54" fmla="*/ 288406 w 1711175"/>
                    <a:gd name="connsiteY54" fmla="*/ 339157 h 798376"/>
                    <a:gd name="connsiteX55" fmla="*/ 282712 w 1711175"/>
                    <a:gd name="connsiteY55" fmla="*/ 344275 h 798376"/>
                    <a:gd name="connsiteX56" fmla="*/ 256907 w 1711175"/>
                    <a:gd name="connsiteY56" fmla="*/ 371449 h 798376"/>
                    <a:gd name="connsiteX57" fmla="*/ 255754 w 1711175"/>
                    <a:gd name="connsiteY57" fmla="*/ 371521 h 798376"/>
                    <a:gd name="connsiteX58" fmla="*/ 231031 w 1711175"/>
                    <a:gd name="connsiteY58" fmla="*/ 351267 h 798376"/>
                    <a:gd name="connsiteX59" fmla="*/ 153114 w 1711175"/>
                    <a:gd name="connsiteY59" fmla="*/ 316092 h 798376"/>
                    <a:gd name="connsiteX60" fmla="*/ 116353 w 1711175"/>
                    <a:gd name="connsiteY60" fmla="*/ 306506 h 798376"/>
                    <a:gd name="connsiteX61" fmla="*/ 106334 w 1711175"/>
                    <a:gd name="connsiteY61" fmla="*/ 273998 h 798376"/>
                    <a:gd name="connsiteX62" fmla="*/ 77430 w 1711175"/>
                    <a:gd name="connsiteY62" fmla="*/ 260087 h 798376"/>
                    <a:gd name="connsiteX63" fmla="*/ 64024 w 1711175"/>
                    <a:gd name="connsiteY63" fmla="*/ 265709 h 798376"/>
                    <a:gd name="connsiteX64" fmla="*/ 59050 w 1711175"/>
                    <a:gd name="connsiteY64" fmla="*/ 278106 h 798376"/>
                    <a:gd name="connsiteX65" fmla="*/ 36922 w 1711175"/>
                    <a:gd name="connsiteY65" fmla="*/ 298793 h 798376"/>
                    <a:gd name="connsiteX66" fmla="*/ 29281 w 1711175"/>
                    <a:gd name="connsiteY66" fmla="*/ 300739 h 798376"/>
                    <a:gd name="connsiteX67" fmla="*/ 17316 w 1711175"/>
                    <a:gd name="connsiteY67" fmla="*/ 302685 h 798376"/>
                    <a:gd name="connsiteX68" fmla="*/ 4198 w 1711175"/>
                    <a:gd name="connsiteY68" fmla="*/ 350546 h 798376"/>
                    <a:gd name="connsiteX69" fmla="*/ 162 w 1711175"/>
                    <a:gd name="connsiteY69" fmla="*/ 372386 h 798376"/>
                    <a:gd name="connsiteX70" fmla="*/ 3982 w 1711175"/>
                    <a:gd name="connsiteY70" fmla="*/ 483316 h 798376"/>
                    <a:gd name="connsiteX71" fmla="*/ 40093 w 1711175"/>
                    <a:gd name="connsiteY71" fmla="*/ 518274 h 798376"/>
                    <a:gd name="connsiteX72" fmla="*/ 44634 w 1711175"/>
                    <a:gd name="connsiteY72" fmla="*/ 518346 h 798376"/>
                    <a:gd name="connsiteX73" fmla="*/ 88747 w 1711175"/>
                    <a:gd name="connsiteY73" fmla="*/ 503858 h 798376"/>
                    <a:gd name="connsiteX74" fmla="*/ 91846 w 1711175"/>
                    <a:gd name="connsiteY74" fmla="*/ 497515 h 798376"/>
                    <a:gd name="connsiteX75" fmla="*/ 151888 w 1711175"/>
                    <a:gd name="connsiteY75" fmla="*/ 444898 h 798376"/>
                    <a:gd name="connsiteX76" fmla="*/ 152032 w 1711175"/>
                    <a:gd name="connsiteY76" fmla="*/ 444898 h 798376"/>
                    <a:gd name="connsiteX77" fmla="*/ 191099 w 1711175"/>
                    <a:gd name="connsiteY77" fmla="*/ 462125 h 798376"/>
                    <a:gd name="connsiteX78" fmla="*/ 205659 w 1711175"/>
                    <a:gd name="connsiteY78" fmla="*/ 496939 h 798376"/>
                    <a:gd name="connsiteX79" fmla="*/ 212074 w 1711175"/>
                    <a:gd name="connsiteY79" fmla="*/ 531537 h 798376"/>
                    <a:gd name="connsiteX80" fmla="*/ 232184 w 1711175"/>
                    <a:gd name="connsiteY80" fmla="*/ 536006 h 798376"/>
                    <a:gd name="connsiteX81" fmla="*/ 293379 w 1711175"/>
                    <a:gd name="connsiteY81" fmla="*/ 592300 h 798376"/>
                    <a:gd name="connsiteX82" fmla="*/ 315508 w 1711175"/>
                    <a:gd name="connsiteY82" fmla="*/ 621564 h 798376"/>
                    <a:gd name="connsiteX83" fmla="*/ 320049 w 1711175"/>
                    <a:gd name="connsiteY83" fmla="*/ 621275 h 798376"/>
                    <a:gd name="connsiteX84" fmla="*/ 386217 w 1711175"/>
                    <a:gd name="connsiteY84" fmla="*/ 686867 h 798376"/>
                    <a:gd name="connsiteX85" fmla="*/ 386578 w 1711175"/>
                    <a:gd name="connsiteY85" fmla="*/ 690183 h 798376"/>
                    <a:gd name="connsiteX86" fmla="*/ 451449 w 1711175"/>
                    <a:gd name="connsiteY86" fmla="*/ 737539 h 798376"/>
                    <a:gd name="connsiteX87" fmla="*/ 495129 w 1711175"/>
                    <a:gd name="connsiteY87" fmla="*/ 716564 h 798376"/>
                    <a:gd name="connsiteX88" fmla="*/ 570307 w 1711175"/>
                    <a:gd name="connsiteY88" fmla="*/ 691264 h 798376"/>
                    <a:gd name="connsiteX89" fmla="*/ 590057 w 1711175"/>
                    <a:gd name="connsiteY89" fmla="*/ 693282 h 798376"/>
                    <a:gd name="connsiteX90" fmla="*/ 725638 w 1711175"/>
                    <a:gd name="connsiteY90" fmla="*/ 731845 h 798376"/>
                    <a:gd name="connsiteX91" fmla="*/ 724989 w 1711175"/>
                    <a:gd name="connsiteY91" fmla="*/ 757361 h 798376"/>
                    <a:gd name="connsiteX92" fmla="*/ 717709 w 1711175"/>
                    <a:gd name="connsiteY92" fmla="*/ 780931 h 798376"/>
                    <a:gd name="connsiteX93" fmla="*/ 762470 w 1711175"/>
                    <a:gd name="connsiteY93" fmla="*/ 784607 h 798376"/>
                    <a:gd name="connsiteX94" fmla="*/ 767876 w 1711175"/>
                    <a:gd name="connsiteY94" fmla="*/ 784174 h 798376"/>
                    <a:gd name="connsiteX95" fmla="*/ 771697 w 1711175"/>
                    <a:gd name="connsiteY95" fmla="*/ 787994 h 798376"/>
                    <a:gd name="connsiteX96" fmla="*/ 825107 w 1711175"/>
                    <a:gd name="connsiteY96" fmla="*/ 789940 h 798376"/>
                    <a:gd name="connsiteX97" fmla="*/ 835414 w 1711175"/>
                    <a:gd name="connsiteY97" fmla="*/ 782156 h 798376"/>
                    <a:gd name="connsiteX98" fmla="*/ 891564 w 1711175"/>
                    <a:gd name="connsiteY98" fmla="*/ 759451 h 798376"/>
                    <a:gd name="connsiteX99" fmla="*/ 903385 w 1711175"/>
                    <a:gd name="connsiteY99" fmla="*/ 730043 h 798376"/>
                    <a:gd name="connsiteX100" fmla="*/ 926018 w 1711175"/>
                    <a:gd name="connsiteY100" fmla="*/ 690832 h 798376"/>
                    <a:gd name="connsiteX101" fmla="*/ 974743 w 1711175"/>
                    <a:gd name="connsiteY101" fmla="*/ 680596 h 798376"/>
                    <a:gd name="connsiteX102" fmla="*/ 1040768 w 1711175"/>
                    <a:gd name="connsiteY102" fmla="*/ 686579 h 798376"/>
                    <a:gd name="connsiteX103" fmla="*/ 1041993 w 1711175"/>
                    <a:gd name="connsiteY103" fmla="*/ 641890 h 798376"/>
                    <a:gd name="connsiteX104" fmla="*/ 1034353 w 1711175"/>
                    <a:gd name="connsiteY104" fmla="*/ 589993 h 798376"/>
                    <a:gd name="connsiteX105" fmla="*/ 1051219 w 1711175"/>
                    <a:gd name="connsiteY105" fmla="*/ 567576 h 798376"/>
                    <a:gd name="connsiteX106" fmla="*/ 1116090 w 1711175"/>
                    <a:gd name="connsiteY106" fmla="*/ 575721 h 798376"/>
                    <a:gd name="connsiteX107" fmla="*/ 1139300 w 1711175"/>
                    <a:gd name="connsiteY107" fmla="*/ 585308 h 798376"/>
                    <a:gd name="connsiteX108" fmla="*/ 1145282 w 1711175"/>
                    <a:gd name="connsiteY108" fmla="*/ 578172 h 798376"/>
                    <a:gd name="connsiteX109" fmla="*/ 1181754 w 1711175"/>
                    <a:gd name="connsiteY109" fmla="*/ 550205 h 798376"/>
                    <a:gd name="connsiteX110" fmla="*/ 1182187 w 1711175"/>
                    <a:gd name="connsiteY110" fmla="*/ 550205 h 798376"/>
                    <a:gd name="connsiteX111" fmla="*/ 1210010 w 1711175"/>
                    <a:gd name="connsiteY111" fmla="*/ 571108 h 798376"/>
                    <a:gd name="connsiteX112" fmla="*/ 1230048 w 1711175"/>
                    <a:gd name="connsiteY112" fmla="*/ 588335 h 798376"/>
                    <a:gd name="connsiteX113" fmla="*/ 1368656 w 1711175"/>
                    <a:gd name="connsiteY113" fmla="*/ 544944 h 798376"/>
                    <a:gd name="connsiteX114" fmla="*/ 1488379 w 1711175"/>
                    <a:gd name="connsiteY114" fmla="*/ 487785 h 798376"/>
                    <a:gd name="connsiteX115" fmla="*/ 1626771 w 1711175"/>
                    <a:gd name="connsiteY115" fmla="*/ 436680 h 798376"/>
                    <a:gd name="connsiteX116" fmla="*/ 1627564 w 1711175"/>
                    <a:gd name="connsiteY116" fmla="*/ 436825 h 798376"/>
                    <a:gd name="connsiteX117" fmla="*/ 1632970 w 1711175"/>
                    <a:gd name="connsiteY117" fmla="*/ 438122 h 798376"/>
                    <a:gd name="connsiteX118" fmla="*/ 1657765 w 1711175"/>
                    <a:gd name="connsiteY118" fmla="*/ 440645 h 798376"/>
                    <a:gd name="connsiteX119" fmla="*/ 1692723 w 1711175"/>
                    <a:gd name="connsiteY119" fmla="*/ 228732 h 798376"/>
                    <a:gd name="connsiteX120" fmla="*/ 1696472 w 1711175"/>
                    <a:gd name="connsiteY120" fmla="*/ 200910 h 7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11175" h="798376">
                      <a:moveTo>
                        <a:pt x="1696472" y="200910"/>
                      </a:moveTo>
                      <a:cubicBezTo>
                        <a:pt x="1698274" y="181881"/>
                        <a:pt x="1700148" y="162275"/>
                        <a:pt x="1711176" y="149806"/>
                      </a:cubicBezTo>
                      <a:cubicBezTo>
                        <a:pt x="1705770" y="143823"/>
                        <a:pt x="1699643" y="137480"/>
                        <a:pt x="1693516" y="131281"/>
                      </a:cubicBezTo>
                      <a:cubicBezTo>
                        <a:pt x="1685155" y="122704"/>
                        <a:pt x="1677298" y="114631"/>
                        <a:pt x="1671892" y="108072"/>
                      </a:cubicBezTo>
                      <a:cubicBezTo>
                        <a:pt x="1669082" y="104684"/>
                        <a:pt x="1657188" y="99494"/>
                        <a:pt x="1643565" y="101224"/>
                      </a:cubicBezTo>
                      <a:cubicBezTo>
                        <a:pt x="1635781" y="102233"/>
                        <a:pt x="1625402" y="105837"/>
                        <a:pt x="1619996" y="117514"/>
                      </a:cubicBezTo>
                      <a:cubicBezTo>
                        <a:pt x="1605652" y="148652"/>
                        <a:pt x="1596426" y="154491"/>
                        <a:pt x="1580136" y="162852"/>
                      </a:cubicBezTo>
                      <a:cubicBezTo>
                        <a:pt x="1578406" y="163717"/>
                        <a:pt x="1576604" y="164654"/>
                        <a:pt x="1574658" y="165735"/>
                      </a:cubicBezTo>
                      <a:lnTo>
                        <a:pt x="1569540" y="168546"/>
                      </a:lnTo>
                      <a:cubicBezTo>
                        <a:pt x="1553251" y="177484"/>
                        <a:pt x="1534798" y="187647"/>
                        <a:pt x="1519661" y="182169"/>
                      </a:cubicBezTo>
                      <a:cubicBezTo>
                        <a:pt x="1515120" y="180511"/>
                        <a:pt x="1508922" y="176763"/>
                        <a:pt x="1505390" y="167969"/>
                      </a:cubicBezTo>
                      <a:cubicBezTo>
                        <a:pt x="1497389" y="147931"/>
                        <a:pt x="1489749" y="126596"/>
                        <a:pt x="1492704" y="106558"/>
                      </a:cubicBezTo>
                      <a:cubicBezTo>
                        <a:pt x="1493425" y="101873"/>
                        <a:pt x="1490902" y="96251"/>
                        <a:pt x="1488884" y="94233"/>
                      </a:cubicBezTo>
                      <a:cubicBezTo>
                        <a:pt x="1488019" y="95098"/>
                        <a:pt x="1486721" y="96755"/>
                        <a:pt x="1485280" y="99711"/>
                      </a:cubicBezTo>
                      <a:cubicBezTo>
                        <a:pt x="1468413" y="133444"/>
                        <a:pt x="1445997" y="129768"/>
                        <a:pt x="1424301" y="126236"/>
                      </a:cubicBezTo>
                      <a:lnTo>
                        <a:pt x="1420120" y="125587"/>
                      </a:lnTo>
                      <a:cubicBezTo>
                        <a:pt x="1413777" y="124578"/>
                        <a:pt x="1407939" y="126092"/>
                        <a:pt x="1402317" y="127533"/>
                      </a:cubicBezTo>
                      <a:cubicBezTo>
                        <a:pt x="1391433" y="130344"/>
                        <a:pt x="1373197" y="135101"/>
                        <a:pt x="1364259" y="107567"/>
                      </a:cubicBezTo>
                      <a:cubicBezTo>
                        <a:pt x="1359141" y="91854"/>
                        <a:pt x="1352222" y="84358"/>
                        <a:pt x="1347753" y="82700"/>
                      </a:cubicBezTo>
                      <a:cubicBezTo>
                        <a:pt x="1346095" y="82051"/>
                        <a:pt x="1344726" y="82195"/>
                        <a:pt x="1342995" y="83205"/>
                      </a:cubicBezTo>
                      <a:cubicBezTo>
                        <a:pt x="1337662" y="86376"/>
                        <a:pt x="1327715" y="92286"/>
                        <a:pt x="1316903" y="87962"/>
                      </a:cubicBezTo>
                      <a:cubicBezTo>
                        <a:pt x="1305370" y="83421"/>
                        <a:pt x="1299244" y="69726"/>
                        <a:pt x="1293694" y="50553"/>
                      </a:cubicBezTo>
                      <a:cubicBezTo>
                        <a:pt x="1288936" y="34191"/>
                        <a:pt x="1271421" y="16027"/>
                        <a:pt x="1251167" y="6368"/>
                      </a:cubicBezTo>
                      <a:cubicBezTo>
                        <a:pt x="1237255" y="-263"/>
                        <a:pt x="1223921" y="-1777"/>
                        <a:pt x="1214623" y="2116"/>
                      </a:cubicBezTo>
                      <a:cubicBezTo>
                        <a:pt x="1203378" y="6873"/>
                        <a:pt x="1189035" y="15955"/>
                        <a:pt x="1175195" y="24676"/>
                      </a:cubicBezTo>
                      <a:cubicBezTo>
                        <a:pt x="1146076" y="43056"/>
                        <a:pt x="1120992" y="58986"/>
                        <a:pt x="1102396" y="53508"/>
                      </a:cubicBezTo>
                      <a:cubicBezTo>
                        <a:pt x="1099585" y="52715"/>
                        <a:pt x="1095908" y="51490"/>
                        <a:pt x="1091656" y="50120"/>
                      </a:cubicBezTo>
                      <a:cubicBezTo>
                        <a:pt x="1042714" y="34551"/>
                        <a:pt x="1025127" y="33037"/>
                        <a:pt x="1019216" y="34984"/>
                      </a:cubicBezTo>
                      <a:cubicBezTo>
                        <a:pt x="1018207" y="47021"/>
                        <a:pt x="1012873" y="57112"/>
                        <a:pt x="1008188" y="66122"/>
                      </a:cubicBezTo>
                      <a:cubicBezTo>
                        <a:pt x="1001485" y="78880"/>
                        <a:pt x="1000043" y="83205"/>
                        <a:pt x="1003143" y="87313"/>
                      </a:cubicBezTo>
                      <a:cubicBezTo>
                        <a:pt x="1014531" y="102378"/>
                        <a:pt x="1032839" y="141733"/>
                        <a:pt x="1025487" y="168979"/>
                      </a:cubicBezTo>
                      <a:cubicBezTo>
                        <a:pt x="1022460" y="180151"/>
                        <a:pt x="1015468" y="188368"/>
                        <a:pt x="1005233" y="192621"/>
                      </a:cubicBezTo>
                      <a:cubicBezTo>
                        <a:pt x="989447" y="199180"/>
                        <a:pt x="939857" y="214317"/>
                        <a:pt x="920179" y="197738"/>
                      </a:cubicBezTo>
                      <a:cubicBezTo>
                        <a:pt x="913620" y="192188"/>
                        <a:pt x="911097" y="183827"/>
                        <a:pt x="913188" y="174745"/>
                      </a:cubicBezTo>
                      <a:cubicBezTo>
                        <a:pt x="915134" y="166384"/>
                        <a:pt x="910305" y="154995"/>
                        <a:pt x="903385" y="151824"/>
                      </a:cubicBezTo>
                      <a:cubicBezTo>
                        <a:pt x="894591" y="147715"/>
                        <a:pt x="883996" y="160041"/>
                        <a:pt x="879959" y="165519"/>
                      </a:cubicBezTo>
                      <a:cubicBezTo>
                        <a:pt x="861651" y="190098"/>
                        <a:pt x="837793" y="195792"/>
                        <a:pt x="820422" y="199973"/>
                      </a:cubicBezTo>
                      <a:cubicBezTo>
                        <a:pt x="801898" y="204442"/>
                        <a:pt x="801969" y="205595"/>
                        <a:pt x="802402" y="211073"/>
                      </a:cubicBezTo>
                      <a:cubicBezTo>
                        <a:pt x="804132" y="234210"/>
                        <a:pt x="790005" y="246896"/>
                        <a:pt x="775156" y="249203"/>
                      </a:cubicBezTo>
                      <a:cubicBezTo>
                        <a:pt x="759299" y="251653"/>
                        <a:pt x="739693" y="242860"/>
                        <a:pt x="734648" y="221596"/>
                      </a:cubicBezTo>
                      <a:cubicBezTo>
                        <a:pt x="733350" y="216263"/>
                        <a:pt x="732341" y="210785"/>
                        <a:pt x="731404" y="205379"/>
                      </a:cubicBezTo>
                      <a:cubicBezTo>
                        <a:pt x="726719" y="179430"/>
                        <a:pt x="723548" y="173448"/>
                        <a:pt x="714610" y="173448"/>
                      </a:cubicBezTo>
                      <a:cubicBezTo>
                        <a:pt x="708988" y="173448"/>
                        <a:pt x="703221" y="173015"/>
                        <a:pt x="697599" y="172583"/>
                      </a:cubicBezTo>
                      <a:cubicBezTo>
                        <a:pt x="673164" y="170781"/>
                        <a:pt x="657451" y="170853"/>
                        <a:pt x="645558" y="187431"/>
                      </a:cubicBezTo>
                      <a:cubicBezTo>
                        <a:pt x="622493" y="219578"/>
                        <a:pt x="562379" y="241058"/>
                        <a:pt x="527925" y="237526"/>
                      </a:cubicBezTo>
                      <a:cubicBezTo>
                        <a:pt x="510338" y="235652"/>
                        <a:pt x="506157" y="236805"/>
                        <a:pt x="505220" y="237670"/>
                      </a:cubicBezTo>
                      <a:cubicBezTo>
                        <a:pt x="505220" y="237670"/>
                        <a:pt x="503202" y="239977"/>
                        <a:pt x="504355" y="253095"/>
                      </a:cubicBezTo>
                      <a:cubicBezTo>
                        <a:pt x="506445" y="276953"/>
                        <a:pt x="489218" y="294469"/>
                        <a:pt x="472064" y="296919"/>
                      </a:cubicBezTo>
                      <a:cubicBezTo>
                        <a:pt x="459305" y="298721"/>
                        <a:pt x="444818" y="292234"/>
                        <a:pt x="440925" y="273421"/>
                      </a:cubicBezTo>
                      <a:cubicBezTo>
                        <a:pt x="438330" y="260880"/>
                        <a:pt x="428816" y="249203"/>
                        <a:pt x="419157" y="246896"/>
                      </a:cubicBezTo>
                      <a:cubicBezTo>
                        <a:pt x="417139" y="246392"/>
                        <a:pt x="411085" y="244950"/>
                        <a:pt x="404309" y="253311"/>
                      </a:cubicBezTo>
                      <a:cubicBezTo>
                        <a:pt x="384920" y="277386"/>
                        <a:pt x="383983" y="286324"/>
                        <a:pt x="386073" y="307659"/>
                      </a:cubicBezTo>
                      <a:cubicBezTo>
                        <a:pt x="388163" y="328994"/>
                        <a:pt x="374901" y="347951"/>
                        <a:pt x="360629" y="355664"/>
                      </a:cubicBezTo>
                      <a:cubicBezTo>
                        <a:pt x="349673" y="361574"/>
                        <a:pt x="338213" y="361142"/>
                        <a:pt x="329924" y="354438"/>
                      </a:cubicBezTo>
                      <a:cubicBezTo>
                        <a:pt x="319832" y="346221"/>
                        <a:pt x="299146" y="336491"/>
                        <a:pt x="288406" y="339157"/>
                      </a:cubicBezTo>
                      <a:cubicBezTo>
                        <a:pt x="285595" y="339806"/>
                        <a:pt x="283937" y="341320"/>
                        <a:pt x="282712" y="344275"/>
                      </a:cubicBezTo>
                      <a:cubicBezTo>
                        <a:pt x="277162" y="357249"/>
                        <a:pt x="269737" y="370656"/>
                        <a:pt x="256907" y="371449"/>
                      </a:cubicBezTo>
                      <a:cubicBezTo>
                        <a:pt x="256547" y="371449"/>
                        <a:pt x="256114" y="371521"/>
                        <a:pt x="255754" y="371521"/>
                      </a:cubicBezTo>
                      <a:cubicBezTo>
                        <a:pt x="244365" y="371521"/>
                        <a:pt x="236869" y="361286"/>
                        <a:pt x="231031" y="351267"/>
                      </a:cubicBezTo>
                      <a:cubicBezTo>
                        <a:pt x="222093" y="335842"/>
                        <a:pt x="171854" y="313209"/>
                        <a:pt x="153114" y="316092"/>
                      </a:cubicBezTo>
                      <a:cubicBezTo>
                        <a:pt x="138121" y="318471"/>
                        <a:pt x="125075" y="315083"/>
                        <a:pt x="116353" y="306506"/>
                      </a:cubicBezTo>
                      <a:cubicBezTo>
                        <a:pt x="108280" y="298577"/>
                        <a:pt x="104604" y="286684"/>
                        <a:pt x="106334" y="273998"/>
                      </a:cubicBezTo>
                      <a:cubicBezTo>
                        <a:pt x="105325" y="270898"/>
                        <a:pt x="92134" y="261096"/>
                        <a:pt x="77430" y="260087"/>
                      </a:cubicBezTo>
                      <a:cubicBezTo>
                        <a:pt x="66690" y="259294"/>
                        <a:pt x="64672" y="264123"/>
                        <a:pt x="64024" y="265709"/>
                      </a:cubicBezTo>
                      <a:cubicBezTo>
                        <a:pt x="61789" y="270971"/>
                        <a:pt x="60276" y="275007"/>
                        <a:pt x="59050" y="278106"/>
                      </a:cubicBezTo>
                      <a:cubicBezTo>
                        <a:pt x="53716" y="292018"/>
                        <a:pt x="51194" y="295333"/>
                        <a:pt x="36922" y="298793"/>
                      </a:cubicBezTo>
                      <a:cubicBezTo>
                        <a:pt x="34904" y="299298"/>
                        <a:pt x="32381" y="299874"/>
                        <a:pt x="29281" y="300739"/>
                      </a:cubicBezTo>
                      <a:cubicBezTo>
                        <a:pt x="24524" y="302037"/>
                        <a:pt x="20632" y="302541"/>
                        <a:pt x="17316" y="302685"/>
                      </a:cubicBezTo>
                      <a:cubicBezTo>
                        <a:pt x="18902" y="315444"/>
                        <a:pt x="18902" y="336923"/>
                        <a:pt x="4198" y="350546"/>
                      </a:cubicBezTo>
                      <a:cubicBezTo>
                        <a:pt x="810" y="353645"/>
                        <a:pt x="-487" y="354871"/>
                        <a:pt x="162" y="372386"/>
                      </a:cubicBezTo>
                      <a:lnTo>
                        <a:pt x="3982" y="483316"/>
                      </a:lnTo>
                      <a:cubicBezTo>
                        <a:pt x="12703" y="498164"/>
                        <a:pt x="29137" y="518130"/>
                        <a:pt x="40093" y="518274"/>
                      </a:cubicBezTo>
                      <a:lnTo>
                        <a:pt x="44634" y="518346"/>
                      </a:lnTo>
                      <a:cubicBezTo>
                        <a:pt x="68060" y="518707"/>
                        <a:pt x="81683" y="518202"/>
                        <a:pt x="88747" y="503858"/>
                      </a:cubicBezTo>
                      <a:lnTo>
                        <a:pt x="91846" y="497515"/>
                      </a:lnTo>
                      <a:cubicBezTo>
                        <a:pt x="102802" y="474738"/>
                        <a:pt x="117650" y="443312"/>
                        <a:pt x="151888" y="444898"/>
                      </a:cubicBezTo>
                      <a:cubicBezTo>
                        <a:pt x="151960" y="444898"/>
                        <a:pt x="151960" y="444898"/>
                        <a:pt x="152032" y="444898"/>
                      </a:cubicBezTo>
                      <a:cubicBezTo>
                        <a:pt x="165367" y="444898"/>
                        <a:pt x="180503" y="451529"/>
                        <a:pt x="191099" y="462125"/>
                      </a:cubicBezTo>
                      <a:cubicBezTo>
                        <a:pt x="200758" y="471855"/>
                        <a:pt x="205803" y="483892"/>
                        <a:pt x="205659" y="496939"/>
                      </a:cubicBezTo>
                      <a:cubicBezTo>
                        <a:pt x="205515" y="510201"/>
                        <a:pt x="205371" y="525194"/>
                        <a:pt x="212074" y="531537"/>
                      </a:cubicBezTo>
                      <a:cubicBezTo>
                        <a:pt x="215822" y="535141"/>
                        <a:pt x="222598" y="536654"/>
                        <a:pt x="232184" y="536006"/>
                      </a:cubicBezTo>
                      <a:cubicBezTo>
                        <a:pt x="285379" y="532618"/>
                        <a:pt x="290352" y="569955"/>
                        <a:pt x="293379" y="592300"/>
                      </a:cubicBezTo>
                      <a:cubicBezTo>
                        <a:pt x="295974" y="611256"/>
                        <a:pt x="304047" y="622068"/>
                        <a:pt x="315508" y="621564"/>
                      </a:cubicBezTo>
                      <a:cubicBezTo>
                        <a:pt x="316877" y="621492"/>
                        <a:pt x="318391" y="621419"/>
                        <a:pt x="320049" y="621275"/>
                      </a:cubicBezTo>
                      <a:cubicBezTo>
                        <a:pt x="337852" y="619906"/>
                        <a:pt x="379586" y="616662"/>
                        <a:pt x="386217" y="686867"/>
                      </a:cubicBezTo>
                      <a:lnTo>
                        <a:pt x="386578" y="690183"/>
                      </a:lnTo>
                      <a:cubicBezTo>
                        <a:pt x="389605" y="716636"/>
                        <a:pt x="392777" y="744026"/>
                        <a:pt x="451449" y="737539"/>
                      </a:cubicBezTo>
                      <a:cubicBezTo>
                        <a:pt x="467234" y="735376"/>
                        <a:pt x="480785" y="726222"/>
                        <a:pt x="495129" y="716564"/>
                      </a:cubicBezTo>
                      <a:cubicBezTo>
                        <a:pt x="515239" y="703013"/>
                        <a:pt x="538016" y="687660"/>
                        <a:pt x="570307" y="691264"/>
                      </a:cubicBezTo>
                      <a:cubicBezTo>
                        <a:pt x="576074" y="691913"/>
                        <a:pt x="582777" y="692561"/>
                        <a:pt x="590057" y="693282"/>
                      </a:cubicBezTo>
                      <a:cubicBezTo>
                        <a:pt x="656370" y="699697"/>
                        <a:pt x="712303" y="707049"/>
                        <a:pt x="725638" y="731845"/>
                      </a:cubicBezTo>
                      <a:cubicBezTo>
                        <a:pt x="728593" y="737395"/>
                        <a:pt x="730900" y="746333"/>
                        <a:pt x="724989" y="757361"/>
                      </a:cubicBezTo>
                      <a:cubicBezTo>
                        <a:pt x="714898" y="776390"/>
                        <a:pt x="717565" y="780786"/>
                        <a:pt x="717709" y="780931"/>
                      </a:cubicBezTo>
                      <a:cubicBezTo>
                        <a:pt x="718502" y="782084"/>
                        <a:pt x="724268" y="787778"/>
                        <a:pt x="762470" y="784607"/>
                      </a:cubicBezTo>
                      <a:lnTo>
                        <a:pt x="767876" y="784174"/>
                      </a:lnTo>
                      <a:lnTo>
                        <a:pt x="771697" y="787994"/>
                      </a:lnTo>
                      <a:cubicBezTo>
                        <a:pt x="784815" y="801041"/>
                        <a:pt x="808241" y="801906"/>
                        <a:pt x="825107" y="789940"/>
                      </a:cubicBezTo>
                      <a:cubicBezTo>
                        <a:pt x="828711" y="787346"/>
                        <a:pt x="832099" y="784751"/>
                        <a:pt x="835414" y="782156"/>
                      </a:cubicBezTo>
                      <a:cubicBezTo>
                        <a:pt x="850047" y="770767"/>
                        <a:pt x="865183" y="759091"/>
                        <a:pt x="891564" y="759451"/>
                      </a:cubicBezTo>
                      <a:cubicBezTo>
                        <a:pt x="902088" y="750009"/>
                        <a:pt x="903817" y="742512"/>
                        <a:pt x="903385" y="730043"/>
                      </a:cubicBezTo>
                      <a:cubicBezTo>
                        <a:pt x="902952" y="717357"/>
                        <a:pt x="912034" y="701571"/>
                        <a:pt x="926018" y="690832"/>
                      </a:cubicBezTo>
                      <a:cubicBezTo>
                        <a:pt x="940866" y="679443"/>
                        <a:pt x="958670" y="675695"/>
                        <a:pt x="974743" y="680596"/>
                      </a:cubicBezTo>
                      <a:cubicBezTo>
                        <a:pt x="991682" y="685786"/>
                        <a:pt x="1031325" y="697823"/>
                        <a:pt x="1040768" y="686579"/>
                      </a:cubicBezTo>
                      <a:cubicBezTo>
                        <a:pt x="1050715" y="674614"/>
                        <a:pt x="1049417" y="653783"/>
                        <a:pt x="1041993" y="641890"/>
                      </a:cubicBezTo>
                      <a:cubicBezTo>
                        <a:pt x="1033199" y="627907"/>
                        <a:pt x="1030028" y="606066"/>
                        <a:pt x="1034353" y="589993"/>
                      </a:cubicBezTo>
                      <a:cubicBezTo>
                        <a:pt x="1037164" y="579541"/>
                        <a:pt x="1043002" y="571829"/>
                        <a:pt x="1051219" y="567576"/>
                      </a:cubicBezTo>
                      <a:cubicBezTo>
                        <a:pt x="1070825" y="557341"/>
                        <a:pt x="1093890" y="560224"/>
                        <a:pt x="1116090" y="575721"/>
                      </a:cubicBezTo>
                      <a:cubicBezTo>
                        <a:pt x="1130434" y="585668"/>
                        <a:pt x="1136777" y="586028"/>
                        <a:pt x="1139300" y="585308"/>
                      </a:cubicBezTo>
                      <a:cubicBezTo>
                        <a:pt x="1141462" y="584659"/>
                        <a:pt x="1143480" y="582280"/>
                        <a:pt x="1145282" y="578172"/>
                      </a:cubicBezTo>
                      <a:cubicBezTo>
                        <a:pt x="1152779" y="561089"/>
                        <a:pt x="1167050" y="550205"/>
                        <a:pt x="1181754" y="550205"/>
                      </a:cubicBezTo>
                      <a:cubicBezTo>
                        <a:pt x="1181899" y="550205"/>
                        <a:pt x="1182043" y="550205"/>
                        <a:pt x="1182187" y="550205"/>
                      </a:cubicBezTo>
                      <a:cubicBezTo>
                        <a:pt x="1194513" y="550349"/>
                        <a:pt x="1204676" y="557990"/>
                        <a:pt x="1210010" y="571108"/>
                      </a:cubicBezTo>
                      <a:cubicBezTo>
                        <a:pt x="1218803" y="592516"/>
                        <a:pt x="1222767" y="591074"/>
                        <a:pt x="1230048" y="588335"/>
                      </a:cubicBezTo>
                      <a:cubicBezTo>
                        <a:pt x="1248212" y="581560"/>
                        <a:pt x="1332832" y="555251"/>
                        <a:pt x="1368656" y="544944"/>
                      </a:cubicBezTo>
                      <a:cubicBezTo>
                        <a:pt x="1404696" y="534636"/>
                        <a:pt x="1463584" y="507967"/>
                        <a:pt x="1488379" y="487785"/>
                      </a:cubicBezTo>
                      <a:cubicBezTo>
                        <a:pt x="1505967" y="473513"/>
                        <a:pt x="1567882" y="427527"/>
                        <a:pt x="1626771" y="436680"/>
                      </a:cubicBezTo>
                      <a:lnTo>
                        <a:pt x="1627564" y="436825"/>
                      </a:lnTo>
                      <a:lnTo>
                        <a:pt x="1632970" y="438122"/>
                      </a:lnTo>
                      <a:cubicBezTo>
                        <a:pt x="1642412" y="440357"/>
                        <a:pt x="1648611" y="441798"/>
                        <a:pt x="1657765" y="440645"/>
                      </a:cubicBezTo>
                      <a:cubicBezTo>
                        <a:pt x="1663099" y="399920"/>
                        <a:pt x="1686092" y="258934"/>
                        <a:pt x="1692723" y="228732"/>
                      </a:cubicBezTo>
                      <a:cubicBezTo>
                        <a:pt x="1694670" y="220011"/>
                        <a:pt x="1695607" y="210280"/>
                        <a:pt x="1696472" y="200910"/>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10" name="Vrije vorm: vorm 109">
                  <a:extLst>
                    <a:ext uri="{FF2B5EF4-FFF2-40B4-BE49-F238E27FC236}">
                      <a16:creationId xmlns:a16="http://schemas.microsoft.com/office/drawing/2014/main" id="{5F127179-B945-9161-B64D-3289577BAEB6}"/>
                    </a:ext>
                  </a:extLst>
                </p:cNvPr>
                <p:cNvSpPr/>
                <p:nvPr/>
              </p:nvSpPr>
              <p:spPr>
                <a:xfrm>
                  <a:off x="2764712" y="3334824"/>
                  <a:ext cx="2545934" cy="2276348"/>
                </a:xfrm>
                <a:custGeom>
                  <a:avLst/>
                  <a:gdLst>
                    <a:gd name="connsiteX0" fmla="*/ 2457754 w 2724756"/>
                    <a:gd name="connsiteY0" fmla="*/ 2390682 h 2436235"/>
                    <a:gd name="connsiteX1" fmla="*/ 2454438 w 2724756"/>
                    <a:gd name="connsiteY1" fmla="*/ 2363436 h 2436235"/>
                    <a:gd name="connsiteX2" fmla="*/ 2403911 w 2724756"/>
                    <a:gd name="connsiteY2" fmla="*/ 2293519 h 2436235"/>
                    <a:gd name="connsiteX3" fmla="*/ 2384882 w 2724756"/>
                    <a:gd name="connsiteY3" fmla="*/ 2267643 h 2436235"/>
                    <a:gd name="connsiteX4" fmla="*/ 2380485 w 2724756"/>
                    <a:gd name="connsiteY4" fmla="*/ 2198952 h 2436235"/>
                    <a:gd name="connsiteX5" fmla="*/ 2366718 w 2724756"/>
                    <a:gd name="connsiteY5" fmla="*/ 2133071 h 2436235"/>
                    <a:gd name="connsiteX6" fmla="*/ 2348338 w 2724756"/>
                    <a:gd name="connsiteY6" fmla="*/ 2089463 h 2436235"/>
                    <a:gd name="connsiteX7" fmla="*/ 2339977 w 2724756"/>
                    <a:gd name="connsiteY7" fmla="*/ 1896219 h 2436235"/>
                    <a:gd name="connsiteX8" fmla="*/ 2305883 w 2724756"/>
                    <a:gd name="connsiteY8" fmla="*/ 1800570 h 2436235"/>
                    <a:gd name="connsiteX9" fmla="*/ 2274745 w 2724756"/>
                    <a:gd name="connsiteY9" fmla="*/ 1766044 h 2436235"/>
                    <a:gd name="connsiteX10" fmla="*/ 2283178 w 2724756"/>
                    <a:gd name="connsiteY10" fmla="*/ 1730942 h 2436235"/>
                    <a:gd name="connsiteX11" fmla="*/ 2294711 w 2724756"/>
                    <a:gd name="connsiteY11" fmla="*/ 1718905 h 2436235"/>
                    <a:gd name="connsiteX12" fmla="*/ 2319362 w 2724756"/>
                    <a:gd name="connsiteY12" fmla="*/ 1687694 h 2436235"/>
                    <a:gd name="connsiteX13" fmla="*/ 2317056 w 2724756"/>
                    <a:gd name="connsiteY13" fmla="*/ 1620589 h 2436235"/>
                    <a:gd name="connsiteX14" fmla="*/ 2323759 w 2724756"/>
                    <a:gd name="connsiteY14" fmla="*/ 1585846 h 2436235"/>
                    <a:gd name="connsiteX15" fmla="*/ 2325273 w 2724756"/>
                    <a:gd name="connsiteY15" fmla="*/ 1563790 h 2436235"/>
                    <a:gd name="connsiteX16" fmla="*/ 2320515 w 2724756"/>
                    <a:gd name="connsiteY16" fmla="*/ 1560979 h 2436235"/>
                    <a:gd name="connsiteX17" fmla="*/ 2312370 w 2724756"/>
                    <a:gd name="connsiteY17" fmla="*/ 1560835 h 2436235"/>
                    <a:gd name="connsiteX18" fmla="*/ 2280872 w 2724756"/>
                    <a:gd name="connsiteY18" fmla="*/ 1573305 h 2436235"/>
                    <a:gd name="connsiteX19" fmla="*/ 2216217 w 2724756"/>
                    <a:gd name="connsiteY19" fmla="*/ 1602497 h 2436235"/>
                    <a:gd name="connsiteX20" fmla="*/ 2145507 w 2724756"/>
                    <a:gd name="connsiteY20" fmla="*/ 1545338 h 2436235"/>
                    <a:gd name="connsiteX21" fmla="*/ 2130875 w 2724756"/>
                    <a:gd name="connsiteY21" fmla="*/ 1487314 h 2436235"/>
                    <a:gd name="connsiteX22" fmla="*/ 2176213 w 2724756"/>
                    <a:gd name="connsiteY22" fmla="*/ 1457401 h 2436235"/>
                    <a:gd name="connsiteX23" fmla="*/ 2288728 w 2724756"/>
                    <a:gd name="connsiteY23" fmla="*/ 1406946 h 2436235"/>
                    <a:gd name="connsiteX24" fmla="*/ 2367511 w 2724756"/>
                    <a:gd name="connsiteY24" fmla="*/ 1337750 h 2436235"/>
                    <a:gd name="connsiteX25" fmla="*/ 2407443 w 2724756"/>
                    <a:gd name="connsiteY25" fmla="*/ 1340777 h 2436235"/>
                    <a:gd name="connsiteX26" fmla="*/ 2456529 w 2724756"/>
                    <a:gd name="connsiteY26" fmla="*/ 1333209 h 2436235"/>
                    <a:gd name="connsiteX27" fmla="*/ 2459124 w 2724756"/>
                    <a:gd name="connsiteY27" fmla="*/ 1328452 h 2436235"/>
                    <a:gd name="connsiteX28" fmla="*/ 2521184 w 2724756"/>
                    <a:gd name="connsiteY28" fmla="*/ 1265022 h 2436235"/>
                    <a:gd name="connsiteX29" fmla="*/ 2555638 w 2724756"/>
                    <a:gd name="connsiteY29" fmla="*/ 1277780 h 2436235"/>
                    <a:gd name="connsiteX30" fmla="*/ 2614670 w 2724756"/>
                    <a:gd name="connsiteY30" fmla="*/ 1300485 h 2436235"/>
                    <a:gd name="connsiteX31" fmla="*/ 2698642 w 2724756"/>
                    <a:gd name="connsiteY31" fmla="*/ 1272230 h 2436235"/>
                    <a:gd name="connsiteX32" fmla="*/ 2698138 w 2724756"/>
                    <a:gd name="connsiteY32" fmla="*/ 1265599 h 2436235"/>
                    <a:gd name="connsiteX33" fmla="*/ 2686173 w 2724756"/>
                    <a:gd name="connsiteY33" fmla="*/ 1158201 h 2436235"/>
                    <a:gd name="connsiteX34" fmla="*/ 2707148 w 2724756"/>
                    <a:gd name="connsiteY34" fmla="*/ 1082157 h 2436235"/>
                    <a:gd name="connsiteX35" fmla="*/ 2716662 w 2724756"/>
                    <a:gd name="connsiteY35" fmla="*/ 1041288 h 2436235"/>
                    <a:gd name="connsiteX36" fmla="*/ 2724735 w 2724756"/>
                    <a:gd name="connsiteY36" fmla="*/ 1012457 h 2436235"/>
                    <a:gd name="connsiteX37" fmla="*/ 2700589 w 2724756"/>
                    <a:gd name="connsiteY37" fmla="*/ 978508 h 2436235"/>
                    <a:gd name="connsiteX38" fmla="*/ 2660008 w 2724756"/>
                    <a:gd name="connsiteY38" fmla="*/ 917096 h 2436235"/>
                    <a:gd name="connsiteX39" fmla="*/ 2676658 w 2724756"/>
                    <a:gd name="connsiteY39" fmla="*/ 880480 h 2436235"/>
                    <a:gd name="connsiteX40" fmla="*/ 2692299 w 2724756"/>
                    <a:gd name="connsiteY40" fmla="*/ 845738 h 2436235"/>
                    <a:gd name="connsiteX41" fmla="*/ 2683722 w 2724756"/>
                    <a:gd name="connsiteY41" fmla="*/ 789660 h 2436235"/>
                    <a:gd name="connsiteX42" fmla="*/ 2675866 w 2724756"/>
                    <a:gd name="connsiteY42" fmla="*/ 787282 h 2436235"/>
                    <a:gd name="connsiteX43" fmla="*/ 2618490 w 2724756"/>
                    <a:gd name="connsiteY43" fmla="*/ 770631 h 2436235"/>
                    <a:gd name="connsiteX44" fmla="*/ 2625770 w 2724756"/>
                    <a:gd name="connsiteY44" fmla="*/ 739349 h 2436235"/>
                    <a:gd name="connsiteX45" fmla="*/ 2630167 w 2724756"/>
                    <a:gd name="connsiteY45" fmla="*/ 734303 h 2436235"/>
                    <a:gd name="connsiteX46" fmla="*/ 2665919 w 2724756"/>
                    <a:gd name="connsiteY46" fmla="*/ 685938 h 2436235"/>
                    <a:gd name="connsiteX47" fmla="*/ 2666423 w 2724756"/>
                    <a:gd name="connsiteY47" fmla="*/ 679307 h 2436235"/>
                    <a:gd name="connsiteX48" fmla="*/ 2654602 w 2724756"/>
                    <a:gd name="connsiteY48" fmla="*/ 648313 h 2436235"/>
                    <a:gd name="connsiteX49" fmla="*/ 2602561 w 2724756"/>
                    <a:gd name="connsiteY49" fmla="*/ 665180 h 2436235"/>
                    <a:gd name="connsiteX50" fmla="*/ 2591461 w 2724756"/>
                    <a:gd name="connsiteY50" fmla="*/ 673541 h 2436235"/>
                    <a:gd name="connsiteX51" fmla="*/ 2512102 w 2724756"/>
                    <a:gd name="connsiteY51" fmla="*/ 672820 h 2436235"/>
                    <a:gd name="connsiteX52" fmla="*/ 2450906 w 2724756"/>
                    <a:gd name="connsiteY52" fmla="*/ 658332 h 2436235"/>
                    <a:gd name="connsiteX53" fmla="*/ 2457033 w 2724756"/>
                    <a:gd name="connsiteY53" fmla="*/ 610832 h 2436235"/>
                    <a:gd name="connsiteX54" fmla="*/ 2457682 w 2724756"/>
                    <a:gd name="connsiteY54" fmla="*/ 607372 h 2436235"/>
                    <a:gd name="connsiteX55" fmla="*/ 2340481 w 2724756"/>
                    <a:gd name="connsiteY55" fmla="*/ 581063 h 2436235"/>
                    <a:gd name="connsiteX56" fmla="*/ 2320443 w 2724756"/>
                    <a:gd name="connsiteY56" fmla="*/ 579045 h 2436235"/>
                    <a:gd name="connsiteX57" fmla="*/ 2260978 w 2724756"/>
                    <a:gd name="connsiteY57" fmla="*/ 600452 h 2436235"/>
                    <a:gd name="connsiteX58" fmla="*/ 2207063 w 2724756"/>
                    <a:gd name="connsiteY58" fmla="*/ 625248 h 2436235"/>
                    <a:gd name="connsiteX59" fmla="*/ 2115955 w 2724756"/>
                    <a:gd name="connsiteY59" fmla="*/ 557277 h 2436235"/>
                    <a:gd name="connsiteX60" fmla="*/ 2115522 w 2724756"/>
                    <a:gd name="connsiteY60" fmla="*/ 553817 h 2436235"/>
                    <a:gd name="connsiteX61" fmla="*/ 2074509 w 2724756"/>
                    <a:gd name="connsiteY61" fmla="*/ 509128 h 2436235"/>
                    <a:gd name="connsiteX62" fmla="*/ 2068959 w 2724756"/>
                    <a:gd name="connsiteY62" fmla="*/ 509489 h 2436235"/>
                    <a:gd name="connsiteX63" fmla="*/ 2022756 w 2724756"/>
                    <a:gd name="connsiteY63" fmla="*/ 459898 h 2436235"/>
                    <a:gd name="connsiteX64" fmla="*/ 1986284 w 2724756"/>
                    <a:gd name="connsiteY64" fmla="*/ 423931 h 2436235"/>
                    <a:gd name="connsiteX65" fmla="*/ 1948515 w 2724756"/>
                    <a:gd name="connsiteY65" fmla="*/ 413047 h 2436235"/>
                    <a:gd name="connsiteX66" fmla="*/ 1934820 w 2724756"/>
                    <a:gd name="connsiteY66" fmla="*/ 361150 h 2436235"/>
                    <a:gd name="connsiteX67" fmla="*/ 1927108 w 2724756"/>
                    <a:gd name="connsiteY67" fmla="*/ 343058 h 2436235"/>
                    <a:gd name="connsiteX68" fmla="*/ 1904114 w 2724756"/>
                    <a:gd name="connsiteY68" fmla="*/ 332751 h 2436235"/>
                    <a:gd name="connsiteX69" fmla="*/ 1904042 w 2724756"/>
                    <a:gd name="connsiteY69" fmla="*/ 332751 h 2436235"/>
                    <a:gd name="connsiteX70" fmla="*/ 1865624 w 2724756"/>
                    <a:gd name="connsiteY70" fmla="*/ 372034 h 2436235"/>
                    <a:gd name="connsiteX71" fmla="*/ 1862453 w 2724756"/>
                    <a:gd name="connsiteY71" fmla="*/ 378593 h 2436235"/>
                    <a:gd name="connsiteX72" fmla="*/ 1796933 w 2724756"/>
                    <a:gd name="connsiteY72" fmla="*/ 406127 h 2436235"/>
                    <a:gd name="connsiteX73" fmla="*/ 1792464 w 2724756"/>
                    <a:gd name="connsiteY73" fmla="*/ 406055 h 2436235"/>
                    <a:gd name="connsiteX74" fmla="*/ 1734656 w 2724756"/>
                    <a:gd name="connsiteY74" fmla="*/ 356609 h 2436235"/>
                    <a:gd name="connsiteX75" fmla="*/ 1733287 w 2724756"/>
                    <a:gd name="connsiteY75" fmla="*/ 354158 h 2436235"/>
                    <a:gd name="connsiteX76" fmla="*/ 1729250 w 2724756"/>
                    <a:gd name="connsiteY76" fmla="*/ 237534 h 2436235"/>
                    <a:gd name="connsiteX77" fmla="*/ 1740855 w 2724756"/>
                    <a:gd name="connsiteY77" fmla="*/ 197674 h 2436235"/>
                    <a:gd name="connsiteX78" fmla="*/ 1746765 w 2724756"/>
                    <a:gd name="connsiteY78" fmla="*/ 172014 h 2436235"/>
                    <a:gd name="connsiteX79" fmla="*/ 1724205 w 2724756"/>
                    <a:gd name="connsiteY79" fmla="*/ 172807 h 2436235"/>
                    <a:gd name="connsiteX80" fmla="*/ 1705752 w 2724756"/>
                    <a:gd name="connsiteY80" fmla="*/ 193566 h 2436235"/>
                    <a:gd name="connsiteX81" fmla="*/ 1589921 w 2724756"/>
                    <a:gd name="connsiteY81" fmla="*/ 230687 h 2436235"/>
                    <a:gd name="connsiteX82" fmla="*/ 1543646 w 2724756"/>
                    <a:gd name="connsiteY82" fmla="*/ 246616 h 2436235"/>
                    <a:gd name="connsiteX83" fmla="*/ 1542277 w 2724756"/>
                    <a:gd name="connsiteY83" fmla="*/ 247769 h 2436235"/>
                    <a:gd name="connsiteX84" fmla="*/ 1381541 w 2724756"/>
                    <a:gd name="connsiteY84" fmla="*/ 204882 h 2436235"/>
                    <a:gd name="connsiteX85" fmla="*/ 1360133 w 2724756"/>
                    <a:gd name="connsiteY85" fmla="*/ 107359 h 2436235"/>
                    <a:gd name="connsiteX86" fmla="*/ 1357178 w 2724756"/>
                    <a:gd name="connsiteY86" fmla="*/ 101304 h 2436235"/>
                    <a:gd name="connsiteX87" fmla="*/ 1324310 w 2724756"/>
                    <a:gd name="connsiteY87" fmla="*/ 62454 h 2436235"/>
                    <a:gd name="connsiteX88" fmla="*/ 1278395 w 2724756"/>
                    <a:gd name="connsiteY88" fmla="*/ 77807 h 2436235"/>
                    <a:gd name="connsiteX89" fmla="*/ 1200478 w 2724756"/>
                    <a:gd name="connsiteY89" fmla="*/ 76365 h 2436235"/>
                    <a:gd name="connsiteX90" fmla="*/ 1197883 w 2724756"/>
                    <a:gd name="connsiteY90" fmla="*/ 73626 h 2436235"/>
                    <a:gd name="connsiteX91" fmla="*/ 1139571 w 2724756"/>
                    <a:gd name="connsiteY91" fmla="*/ 60652 h 2436235"/>
                    <a:gd name="connsiteX92" fmla="*/ 1105622 w 2724756"/>
                    <a:gd name="connsiteY92" fmla="*/ 46741 h 2436235"/>
                    <a:gd name="connsiteX93" fmla="*/ 1089332 w 2724756"/>
                    <a:gd name="connsiteY93" fmla="*/ 2051 h 2436235"/>
                    <a:gd name="connsiteX94" fmla="*/ 1077295 w 2724756"/>
                    <a:gd name="connsiteY94" fmla="*/ 3133 h 2436235"/>
                    <a:gd name="connsiteX95" fmla="*/ 1041183 w 2724756"/>
                    <a:gd name="connsiteY95" fmla="*/ 26919 h 2436235"/>
                    <a:gd name="connsiteX96" fmla="*/ 996350 w 2724756"/>
                    <a:gd name="connsiteY96" fmla="*/ 177 h 2436235"/>
                    <a:gd name="connsiteX97" fmla="*/ 957643 w 2724756"/>
                    <a:gd name="connsiteY97" fmla="*/ 177 h 2436235"/>
                    <a:gd name="connsiteX98" fmla="*/ 929604 w 2724756"/>
                    <a:gd name="connsiteY98" fmla="*/ 66634 h 2436235"/>
                    <a:gd name="connsiteX99" fmla="*/ 929028 w 2724756"/>
                    <a:gd name="connsiteY99" fmla="*/ 69590 h 2436235"/>
                    <a:gd name="connsiteX100" fmla="*/ 919513 w 2724756"/>
                    <a:gd name="connsiteY100" fmla="*/ 90709 h 2436235"/>
                    <a:gd name="connsiteX101" fmla="*/ 912233 w 2724756"/>
                    <a:gd name="connsiteY101" fmla="*/ 110891 h 2436235"/>
                    <a:gd name="connsiteX102" fmla="*/ 869923 w 2724756"/>
                    <a:gd name="connsiteY102" fmla="*/ 158103 h 2436235"/>
                    <a:gd name="connsiteX103" fmla="*/ 845272 w 2724756"/>
                    <a:gd name="connsiteY103" fmla="*/ 141092 h 2436235"/>
                    <a:gd name="connsiteX104" fmla="*/ 791501 w 2724756"/>
                    <a:gd name="connsiteY104" fmla="*/ 131434 h 2436235"/>
                    <a:gd name="connsiteX105" fmla="*/ 790420 w 2724756"/>
                    <a:gd name="connsiteY105" fmla="*/ 131578 h 2436235"/>
                    <a:gd name="connsiteX106" fmla="*/ 673723 w 2724756"/>
                    <a:gd name="connsiteY106" fmla="*/ 36217 h 2436235"/>
                    <a:gd name="connsiteX107" fmla="*/ 645901 w 2724756"/>
                    <a:gd name="connsiteY107" fmla="*/ 45659 h 2436235"/>
                    <a:gd name="connsiteX108" fmla="*/ 634224 w 2724756"/>
                    <a:gd name="connsiteY108" fmla="*/ 51642 h 2436235"/>
                    <a:gd name="connsiteX109" fmla="*/ 570867 w 2724756"/>
                    <a:gd name="connsiteY109" fmla="*/ 40181 h 2436235"/>
                    <a:gd name="connsiteX110" fmla="*/ 523583 w 2724756"/>
                    <a:gd name="connsiteY110" fmla="*/ 51210 h 2436235"/>
                    <a:gd name="connsiteX111" fmla="*/ 481849 w 2724756"/>
                    <a:gd name="connsiteY111" fmla="*/ 80690 h 2436235"/>
                    <a:gd name="connsiteX112" fmla="*/ 435214 w 2724756"/>
                    <a:gd name="connsiteY112" fmla="*/ 128118 h 2436235"/>
                    <a:gd name="connsiteX113" fmla="*/ 340790 w 2724756"/>
                    <a:gd name="connsiteY113" fmla="*/ 193350 h 2436235"/>
                    <a:gd name="connsiteX114" fmla="*/ 340718 w 2724756"/>
                    <a:gd name="connsiteY114" fmla="*/ 193350 h 2436235"/>
                    <a:gd name="connsiteX115" fmla="*/ 280892 w 2724756"/>
                    <a:gd name="connsiteY115" fmla="*/ 158607 h 2436235"/>
                    <a:gd name="connsiteX116" fmla="*/ 279739 w 2724756"/>
                    <a:gd name="connsiteY116" fmla="*/ 156733 h 2436235"/>
                    <a:gd name="connsiteX117" fmla="*/ 221427 w 2724756"/>
                    <a:gd name="connsiteY117" fmla="*/ 77807 h 2436235"/>
                    <a:gd name="connsiteX118" fmla="*/ 154393 w 2724756"/>
                    <a:gd name="connsiteY118" fmla="*/ 73626 h 2436235"/>
                    <a:gd name="connsiteX119" fmla="*/ 84116 w 2724756"/>
                    <a:gd name="connsiteY119" fmla="*/ 41263 h 2436235"/>
                    <a:gd name="connsiteX120" fmla="*/ 51897 w 2724756"/>
                    <a:gd name="connsiteY120" fmla="*/ 29297 h 2436235"/>
                    <a:gd name="connsiteX121" fmla="*/ 0 w 2724756"/>
                    <a:gd name="connsiteY121" fmla="*/ 96691 h 2436235"/>
                    <a:gd name="connsiteX122" fmla="*/ 6703 w 2724756"/>
                    <a:gd name="connsiteY122" fmla="*/ 107647 h 2436235"/>
                    <a:gd name="connsiteX123" fmla="*/ 11605 w 2724756"/>
                    <a:gd name="connsiteY123" fmla="*/ 114567 h 2436235"/>
                    <a:gd name="connsiteX124" fmla="*/ 2379 w 2724756"/>
                    <a:gd name="connsiteY124" fmla="*/ 121991 h 2436235"/>
                    <a:gd name="connsiteX125" fmla="*/ 7496 w 2724756"/>
                    <a:gd name="connsiteY125" fmla="*/ 131289 h 2436235"/>
                    <a:gd name="connsiteX126" fmla="*/ 30057 w 2724756"/>
                    <a:gd name="connsiteY126" fmla="*/ 168843 h 2436235"/>
                    <a:gd name="connsiteX127" fmla="*/ 55645 w 2724756"/>
                    <a:gd name="connsiteY127" fmla="*/ 225208 h 2436235"/>
                    <a:gd name="connsiteX128" fmla="*/ 70349 w 2724756"/>
                    <a:gd name="connsiteY128" fmla="*/ 241498 h 2436235"/>
                    <a:gd name="connsiteX129" fmla="*/ 96442 w 2724756"/>
                    <a:gd name="connsiteY129" fmla="*/ 242940 h 2436235"/>
                    <a:gd name="connsiteX130" fmla="*/ 122679 w 2724756"/>
                    <a:gd name="connsiteY130" fmla="*/ 249355 h 2436235"/>
                    <a:gd name="connsiteX131" fmla="*/ 125057 w 2724756"/>
                    <a:gd name="connsiteY131" fmla="*/ 251662 h 2436235"/>
                    <a:gd name="connsiteX132" fmla="*/ 140266 w 2724756"/>
                    <a:gd name="connsiteY132" fmla="*/ 277178 h 2436235"/>
                    <a:gd name="connsiteX133" fmla="*/ 153456 w 2724756"/>
                    <a:gd name="connsiteY133" fmla="*/ 317398 h 2436235"/>
                    <a:gd name="connsiteX134" fmla="*/ 163836 w 2724756"/>
                    <a:gd name="connsiteY134" fmla="*/ 345725 h 2436235"/>
                    <a:gd name="connsiteX135" fmla="*/ 150501 w 2724756"/>
                    <a:gd name="connsiteY135" fmla="*/ 370088 h 2436235"/>
                    <a:gd name="connsiteX136" fmla="*/ 137239 w 2724756"/>
                    <a:gd name="connsiteY136" fmla="*/ 396829 h 2436235"/>
                    <a:gd name="connsiteX137" fmla="*/ 154321 w 2724756"/>
                    <a:gd name="connsiteY137" fmla="*/ 482171 h 2436235"/>
                    <a:gd name="connsiteX138" fmla="*/ 209678 w 2724756"/>
                    <a:gd name="connsiteY138" fmla="*/ 647448 h 2436235"/>
                    <a:gd name="connsiteX139" fmla="*/ 215372 w 2724756"/>
                    <a:gd name="connsiteY139" fmla="*/ 742881 h 2436235"/>
                    <a:gd name="connsiteX140" fmla="*/ 225968 w 2724756"/>
                    <a:gd name="connsiteY140" fmla="*/ 776109 h 2436235"/>
                    <a:gd name="connsiteX141" fmla="*/ 230797 w 2724756"/>
                    <a:gd name="connsiteY141" fmla="*/ 780650 h 2436235"/>
                    <a:gd name="connsiteX142" fmla="*/ 257899 w 2724756"/>
                    <a:gd name="connsiteY142" fmla="*/ 813158 h 2436235"/>
                    <a:gd name="connsiteX143" fmla="*/ 284496 w 2724756"/>
                    <a:gd name="connsiteY143" fmla="*/ 831394 h 2436235"/>
                    <a:gd name="connsiteX144" fmla="*/ 368685 w 2724756"/>
                    <a:gd name="connsiteY144" fmla="*/ 871542 h 2436235"/>
                    <a:gd name="connsiteX145" fmla="*/ 402057 w 2724756"/>
                    <a:gd name="connsiteY145" fmla="*/ 879903 h 2436235"/>
                    <a:gd name="connsiteX146" fmla="*/ 430240 w 2724756"/>
                    <a:gd name="connsiteY146" fmla="*/ 876516 h 2436235"/>
                    <a:gd name="connsiteX147" fmla="*/ 446818 w 2724756"/>
                    <a:gd name="connsiteY147" fmla="*/ 873560 h 2436235"/>
                    <a:gd name="connsiteX148" fmla="*/ 465415 w 2724756"/>
                    <a:gd name="connsiteY148" fmla="*/ 865848 h 2436235"/>
                    <a:gd name="connsiteX149" fmla="*/ 528340 w 2724756"/>
                    <a:gd name="connsiteY149" fmla="*/ 839539 h 2436235"/>
                    <a:gd name="connsiteX150" fmla="*/ 546792 w 2724756"/>
                    <a:gd name="connsiteY150" fmla="*/ 824691 h 2436235"/>
                    <a:gd name="connsiteX151" fmla="*/ 553640 w 2724756"/>
                    <a:gd name="connsiteY151" fmla="*/ 819717 h 2436235"/>
                    <a:gd name="connsiteX152" fmla="*/ 565028 w 2724756"/>
                    <a:gd name="connsiteY152" fmla="*/ 807464 h 2436235"/>
                    <a:gd name="connsiteX153" fmla="*/ 571876 w 2724756"/>
                    <a:gd name="connsiteY153" fmla="*/ 799895 h 2436235"/>
                    <a:gd name="connsiteX154" fmla="*/ 576489 w 2724756"/>
                    <a:gd name="connsiteY154" fmla="*/ 797373 h 2436235"/>
                    <a:gd name="connsiteX155" fmla="*/ 592634 w 2724756"/>
                    <a:gd name="connsiteY155" fmla="*/ 787065 h 2436235"/>
                    <a:gd name="connsiteX156" fmla="*/ 599770 w 2724756"/>
                    <a:gd name="connsiteY156" fmla="*/ 786849 h 2436235"/>
                    <a:gd name="connsiteX157" fmla="*/ 618511 w 2724756"/>
                    <a:gd name="connsiteY157" fmla="*/ 783822 h 2436235"/>
                    <a:gd name="connsiteX158" fmla="*/ 637684 w 2724756"/>
                    <a:gd name="connsiteY158" fmla="*/ 790453 h 2436235"/>
                    <a:gd name="connsiteX159" fmla="*/ 647271 w 2724756"/>
                    <a:gd name="connsiteY159" fmla="*/ 792471 h 2436235"/>
                    <a:gd name="connsiteX160" fmla="*/ 659596 w 2724756"/>
                    <a:gd name="connsiteY160" fmla="*/ 808833 h 2436235"/>
                    <a:gd name="connsiteX161" fmla="*/ 658010 w 2724756"/>
                    <a:gd name="connsiteY161" fmla="*/ 832619 h 2436235"/>
                    <a:gd name="connsiteX162" fmla="*/ 655776 w 2724756"/>
                    <a:gd name="connsiteY162" fmla="*/ 835070 h 2436235"/>
                    <a:gd name="connsiteX163" fmla="*/ 640351 w 2724756"/>
                    <a:gd name="connsiteY163" fmla="*/ 866785 h 2436235"/>
                    <a:gd name="connsiteX164" fmla="*/ 664570 w 2724756"/>
                    <a:gd name="connsiteY164" fmla="*/ 882570 h 2436235"/>
                    <a:gd name="connsiteX165" fmla="*/ 784942 w 2724756"/>
                    <a:gd name="connsiteY165" fmla="*/ 878462 h 2436235"/>
                    <a:gd name="connsiteX166" fmla="*/ 827757 w 2724756"/>
                    <a:gd name="connsiteY166" fmla="*/ 886463 h 2436235"/>
                    <a:gd name="connsiteX167" fmla="*/ 871076 w 2724756"/>
                    <a:gd name="connsiteY167" fmla="*/ 906717 h 2436235"/>
                    <a:gd name="connsiteX168" fmla="*/ 907764 w 2724756"/>
                    <a:gd name="connsiteY168" fmla="*/ 945928 h 2436235"/>
                    <a:gd name="connsiteX169" fmla="*/ 940488 w 2724756"/>
                    <a:gd name="connsiteY169" fmla="*/ 1002294 h 2436235"/>
                    <a:gd name="connsiteX170" fmla="*/ 960959 w 2724756"/>
                    <a:gd name="connsiteY170" fmla="*/ 1116179 h 2436235"/>
                    <a:gd name="connsiteX171" fmla="*/ 965716 w 2724756"/>
                    <a:gd name="connsiteY171" fmla="*/ 1254499 h 2436235"/>
                    <a:gd name="connsiteX172" fmla="*/ 986403 w 2724756"/>
                    <a:gd name="connsiteY172" fmla="*/ 1375664 h 2436235"/>
                    <a:gd name="connsiteX173" fmla="*/ 1054590 w 2724756"/>
                    <a:gd name="connsiteY173" fmla="*/ 1435345 h 2436235"/>
                    <a:gd name="connsiteX174" fmla="*/ 1061077 w 2724756"/>
                    <a:gd name="connsiteY174" fmla="*/ 1416172 h 2436235"/>
                    <a:gd name="connsiteX175" fmla="*/ 1063383 w 2724756"/>
                    <a:gd name="connsiteY175" fmla="*/ 1413721 h 2436235"/>
                    <a:gd name="connsiteX176" fmla="*/ 1065762 w 2724756"/>
                    <a:gd name="connsiteY176" fmla="*/ 1416028 h 2436235"/>
                    <a:gd name="connsiteX177" fmla="*/ 1074988 w 2724756"/>
                    <a:gd name="connsiteY177" fmla="*/ 1408388 h 2436235"/>
                    <a:gd name="connsiteX178" fmla="*/ 1077150 w 2724756"/>
                    <a:gd name="connsiteY178" fmla="*/ 1403558 h 2436235"/>
                    <a:gd name="connsiteX179" fmla="*/ 1079313 w 2724756"/>
                    <a:gd name="connsiteY179" fmla="*/ 1398513 h 2436235"/>
                    <a:gd name="connsiteX180" fmla="*/ 1081475 w 2724756"/>
                    <a:gd name="connsiteY180" fmla="*/ 1393683 h 2436235"/>
                    <a:gd name="connsiteX181" fmla="*/ 1088034 w 2724756"/>
                    <a:gd name="connsiteY181" fmla="*/ 1376889 h 2436235"/>
                    <a:gd name="connsiteX182" fmla="*/ 1119173 w 2724756"/>
                    <a:gd name="connsiteY182" fmla="*/ 1318433 h 2436235"/>
                    <a:gd name="connsiteX183" fmla="*/ 1132723 w 2724756"/>
                    <a:gd name="connsiteY183" fmla="*/ 1301206 h 2436235"/>
                    <a:gd name="connsiteX184" fmla="*/ 1146635 w 2724756"/>
                    <a:gd name="connsiteY184" fmla="*/ 1293638 h 2436235"/>
                    <a:gd name="connsiteX185" fmla="*/ 1158312 w 2724756"/>
                    <a:gd name="connsiteY185" fmla="*/ 1288304 h 2436235"/>
                    <a:gd name="connsiteX186" fmla="*/ 1240698 w 2724756"/>
                    <a:gd name="connsiteY186" fmla="*/ 1278357 h 2436235"/>
                    <a:gd name="connsiteX187" fmla="*/ 1318904 w 2724756"/>
                    <a:gd name="connsiteY187" fmla="*/ 1285204 h 2436235"/>
                    <a:gd name="connsiteX188" fmla="*/ 1357466 w 2724756"/>
                    <a:gd name="connsiteY188" fmla="*/ 1305603 h 2436235"/>
                    <a:gd name="connsiteX189" fmla="*/ 1371954 w 2724756"/>
                    <a:gd name="connsiteY189" fmla="*/ 1314540 h 2436235"/>
                    <a:gd name="connsiteX190" fmla="*/ 1391271 w 2724756"/>
                    <a:gd name="connsiteY190" fmla="*/ 1325785 h 2436235"/>
                    <a:gd name="connsiteX191" fmla="*/ 1417652 w 2724756"/>
                    <a:gd name="connsiteY191" fmla="*/ 1336741 h 2436235"/>
                    <a:gd name="connsiteX192" fmla="*/ 1424788 w 2724756"/>
                    <a:gd name="connsiteY192" fmla="*/ 1339047 h 2436235"/>
                    <a:gd name="connsiteX193" fmla="*/ 1467243 w 2724756"/>
                    <a:gd name="connsiteY193" fmla="*/ 1337606 h 2436235"/>
                    <a:gd name="connsiteX194" fmla="*/ 1506886 w 2724756"/>
                    <a:gd name="connsiteY194" fmla="*/ 1319442 h 2436235"/>
                    <a:gd name="connsiteX195" fmla="*/ 1583651 w 2724756"/>
                    <a:gd name="connsiteY195" fmla="*/ 1283330 h 2436235"/>
                    <a:gd name="connsiteX196" fmla="*/ 1604770 w 2724756"/>
                    <a:gd name="connsiteY196" fmla="*/ 1280231 h 2436235"/>
                    <a:gd name="connsiteX197" fmla="*/ 1621276 w 2724756"/>
                    <a:gd name="connsiteY197" fmla="*/ 1277131 h 2436235"/>
                    <a:gd name="connsiteX198" fmla="*/ 1657171 w 2724756"/>
                    <a:gd name="connsiteY198" fmla="*/ 1292917 h 2436235"/>
                    <a:gd name="connsiteX199" fmla="*/ 1659550 w 2724756"/>
                    <a:gd name="connsiteY199" fmla="*/ 1292845 h 2436235"/>
                    <a:gd name="connsiteX200" fmla="*/ 1723340 w 2724756"/>
                    <a:gd name="connsiteY200" fmla="*/ 1359806 h 2436235"/>
                    <a:gd name="connsiteX201" fmla="*/ 1737828 w 2724756"/>
                    <a:gd name="connsiteY201" fmla="*/ 1368744 h 2436235"/>
                    <a:gd name="connsiteX202" fmla="*/ 1764353 w 2724756"/>
                    <a:gd name="connsiteY202" fmla="*/ 1384674 h 2436235"/>
                    <a:gd name="connsiteX203" fmla="*/ 1803276 w 2724756"/>
                    <a:gd name="connsiteY203" fmla="*/ 1416677 h 2436235"/>
                    <a:gd name="connsiteX204" fmla="*/ 1815961 w 2724756"/>
                    <a:gd name="connsiteY204" fmla="*/ 1442697 h 2436235"/>
                    <a:gd name="connsiteX205" fmla="*/ 1856758 w 2724756"/>
                    <a:gd name="connsiteY205" fmla="*/ 1526958 h 2436235"/>
                    <a:gd name="connsiteX206" fmla="*/ 1868723 w 2724756"/>
                    <a:gd name="connsiteY206" fmla="*/ 1531499 h 2436235"/>
                    <a:gd name="connsiteX207" fmla="*/ 1892654 w 2724756"/>
                    <a:gd name="connsiteY207" fmla="*/ 1540148 h 2436235"/>
                    <a:gd name="connsiteX208" fmla="*/ 1901880 w 2724756"/>
                    <a:gd name="connsiteY208" fmla="*/ 1532724 h 2436235"/>
                    <a:gd name="connsiteX209" fmla="*/ 1906421 w 2724756"/>
                    <a:gd name="connsiteY209" fmla="*/ 1527679 h 2436235"/>
                    <a:gd name="connsiteX210" fmla="*/ 1905123 w 2724756"/>
                    <a:gd name="connsiteY210" fmla="*/ 1489549 h 2436235"/>
                    <a:gd name="connsiteX211" fmla="*/ 1928405 w 2724756"/>
                    <a:gd name="connsiteY211" fmla="*/ 1479313 h 2436235"/>
                    <a:gd name="connsiteX212" fmla="*/ 1945199 w 2724756"/>
                    <a:gd name="connsiteY212" fmla="*/ 1485728 h 2436235"/>
                    <a:gd name="connsiteX213" fmla="*/ 1954786 w 2724756"/>
                    <a:gd name="connsiteY213" fmla="*/ 1490342 h 2436235"/>
                    <a:gd name="connsiteX214" fmla="*/ 1971652 w 2724756"/>
                    <a:gd name="connsiteY214" fmla="*/ 1499207 h 2436235"/>
                    <a:gd name="connsiteX215" fmla="*/ 1995943 w 2724756"/>
                    <a:gd name="connsiteY215" fmla="*/ 1517371 h 2436235"/>
                    <a:gd name="connsiteX216" fmla="*/ 2008485 w 2724756"/>
                    <a:gd name="connsiteY216" fmla="*/ 1538490 h 2436235"/>
                    <a:gd name="connsiteX217" fmla="*/ 2006611 w 2724756"/>
                    <a:gd name="connsiteY217" fmla="*/ 1552978 h 2436235"/>
                    <a:gd name="connsiteX218" fmla="*/ 2004664 w 2724756"/>
                    <a:gd name="connsiteY218" fmla="*/ 1567250 h 2436235"/>
                    <a:gd name="connsiteX219" fmla="*/ 1991186 w 2724756"/>
                    <a:gd name="connsiteY219" fmla="*/ 1586927 h 2436235"/>
                    <a:gd name="connsiteX220" fmla="*/ 1988879 w 2724756"/>
                    <a:gd name="connsiteY220" fmla="*/ 1589378 h 2436235"/>
                    <a:gd name="connsiteX221" fmla="*/ 1945344 w 2724756"/>
                    <a:gd name="connsiteY221" fmla="*/ 1626715 h 2436235"/>
                    <a:gd name="connsiteX222" fmla="*/ 1927396 w 2724756"/>
                    <a:gd name="connsiteY222" fmla="*/ 1656124 h 2436235"/>
                    <a:gd name="connsiteX223" fmla="*/ 1927468 w 2724756"/>
                    <a:gd name="connsiteY223" fmla="*/ 1658502 h 2436235"/>
                    <a:gd name="connsiteX224" fmla="*/ 1918818 w 2724756"/>
                    <a:gd name="connsiteY224" fmla="*/ 1680126 h 2436235"/>
                    <a:gd name="connsiteX225" fmla="*/ 1911250 w 2724756"/>
                    <a:gd name="connsiteY225" fmla="*/ 1735266 h 2436235"/>
                    <a:gd name="connsiteX226" fmla="*/ 1898564 w 2724756"/>
                    <a:gd name="connsiteY226" fmla="*/ 1778802 h 2436235"/>
                    <a:gd name="connsiteX227" fmla="*/ 1877517 w 2724756"/>
                    <a:gd name="connsiteY227" fmla="*/ 1853692 h 2436235"/>
                    <a:gd name="connsiteX228" fmla="*/ 1877805 w 2724756"/>
                    <a:gd name="connsiteY228" fmla="*/ 1863279 h 2436235"/>
                    <a:gd name="connsiteX229" fmla="*/ 1874562 w 2724756"/>
                    <a:gd name="connsiteY229" fmla="*/ 1908689 h 2436235"/>
                    <a:gd name="connsiteX230" fmla="*/ 1891428 w 2724756"/>
                    <a:gd name="connsiteY230" fmla="*/ 1915464 h 2436235"/>
                    <a:gd name="connsiteX231" fmla="*/ 1903393 w 2724756"/>
                    <a:gd name="connsiteY231" fmla="*/ 1919789 h 2436235"/>
                    <a:gd name="connsiteX232" fmla="*/ 1940586 w 2724756"/>
                    <a:gd name="connsiteY232" fmla="*/ 1901697 h 2436235"/>
                    <a:gd name="connsiteX233" fmla="*/ 1959327 w 2724756"/>
                    <a:gd name="connsiteY233" fmla="*/ 1898742 h 2436235"/>
                    <a:gd name="connsiteX234" fmla="*/ 1978644 w 2724756"/>
                    <a:gd name="connsiteY234" fmla="*/ 1907752 h 2436235"/>
                    <a:gd name="connsiteX235" fmla="*/ 2013747 w 2724756"/>
                    <a:gd name="connsiteY235" fmla="*/ 2035332 h 2436235"/>
                    <a:gd name="connsiteX236" fmla="*/ 2018864 w 2724756"/>
                    <a:gd name="connsiteY236" fmla="*/ 2047081 h 2436235"/>
                    <a:gd name="connsiteX237" fmla="*/ 2026577 w 2724756"/>
                    <a:gd name="connsiteY237" fmla="*/ 2063731 h 2436235"/>
                    <a:gd name="connsiteX238" fmla="*/ 2039190 w 2724756"/>
                    <a:gd name="connsiteY238" fmla="*/ 2087012 h 2436235"/>
                    <a:gd name="connsiteX239" fmla="*/ 2039839 w 2724756"/>
                    <a:gd name="connsiteY239" fmla="*/ 2106114 h 2436235"/>
                    <a:gd name="connsiteX240" fmla="*/ 2021243 w 2724756"/>
                    <a:gd name="connsiteY240" fmla="*/ 2116493 h 2436235"/>
                    <a:gd name="connsiteX241" fmla="*/ 1995655 w 2724756"/>
                    <a:gd name="connsiteY241" fmla="*/ 2129179 h 2436235"/>
                    <a:gd name="connsiteX242" fmla="*/ 1984194 w 2724756"/>
                    <a:gd name="connsiteY242" fmla="*/ 2139054 h 2436235"/>
                    <a:gd name="connsiteX243" fmla="*/ 1954209 w 2724756"/>
                    <a:gd name="connsiteY243" fmla="*/ 2161615 h 2436235"/>
                    <a:gd name="connsiteX244" fmla="*/ 1940514 w 2724756"/>
                    <a:gd name="connsiteY244" fmla="*/ 2174156 h 2436235"/>
                    <a:gd name="connsiteX245" fmla="*/ 1919827 w 2724756"/>
                    <a:gd name="connsiteY245" fmla="*/ 2193834 h 2436235"/>
                    <a:gd name="connsiteX246" fmla="*/ 1906277 w 2724756"/>
                    <a:gd name="connsiteY246" fmla="*/ 2211133 h 2436235"/>
                    <a:gd name="connsiteX247" fmla="*/ 1906349 w 2724756"/>
                    <a:gd name="connsiteY247" fmla="*/ 2213440 h 2436235"/>
                    <a:gd name="connsiteX248" fmla="*/ 1899862 w 2724756"/>
                    <a:gd name="connsiteY248" fmla="*/ 2232829 h 2436235"/>
                    <a:gd name="connsiteX249" fmla="*/ 1893951 w 2724756"/>
                    <a:gd name="connsiteY249" fmla="*/ 2266418 h 2436235"/>
                    <a:gd name="connsiteX250" fmla="*/ 1903537 w 2724756"/>
                    <a:gd name="connsiteY250" fmla="*/ 2268508 h 2436235"/>
                    <a:gd name="connsiteX251" fmla="*/ 1909088 w 2724756"/>
                    <a:gd name="connsiteY251" fmla="*/ 2292222 h 2436235"/>
                    <a:gd name="connsiteX252" fmla="*/ 1914494 w 2724756"/>
                    <a:gd name="connsiteY252" fmla="*/ 2313558 h 2436235"/>
                    <a:gd name="connsiteX253" fmla="*/ 1915070 w 2724756"/>
                    <a:gd name="connsiteY253" fmla="*/ 2330352 h 2436235"/>
                    <a:gd name="connsiteX254" fmla="*/ 1918386 w 2724756"/>
                    <a:gd name="connsiteY254" fmla="*/ 2356300 h 2436235"/>
                    <a:gd name="connsiteX255" fmla="*/ 1904114 w 2724756"/>
                    <a:gd name="connsiteY255" fmla="*/ 2356805 h 2436235"/>
                    <a:gd name="connsiteX256" fmla="*/ 2010070 w 2724756"/>
                    <a:gd name="connsiteY256" fmla="*/ 2410432 h 2436235"/>
                    <a:gd name="connsiteX257" fmla="*/ 2014900 w 2724756"/>
                    <a:gd name="connsiteY257" fmla="*/ 2412594 h 2436235"/>
                    <a:gd name="connsiteX258" fmla="*/ 2036379 w 2724756"/>
                    <a:gd name="connsiteY258" fmla="*/ 2419153 h 2436235"/>
                    <a:gd name="connsiteX259" fmla="*/ 2125613 w 2724756"/>
                    <a:gd name="connsiteY259" fmla="*/ 2401638 h 2436235"/>
                    <a:gd name="connsiteX260" fmla="*/ 2179673 w 2724756"/>
                    <a:gd name="connsiteY260" fmla="*/ 2392628 h 2436235"/>
                    <a:gd name="connsiteX261" fmla="*/ 2236183 w 2724756"/>
                    <a:gd name="connsiteY261" fmla="*/ 2398251 h 2436235"/>
                    <a:gd name="connsiteX262" fmla="*/ 2391297 w 2724756"/>
                    <a:gd name="connsiteY262" fmla="*/ 2436236 h 2436235"/>
                    <a:gd name="connsiteX263" fmla="*/ 2391153 w 2724756"/>
                    <a:gd name="connsiteY263" fmla="*/ 2435659 h 2436235"/>
                    <a:gd name="connsiteX264" fmla="*/ 2457754 w 2724756"/>
                    <a:gd name="connsiteY264" fmla="*/ 2390682 h 24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724756" h="2436235">
                      <a:moveTo>
                        <a:pt x="2457754" y="2390682"/>
                      </a:moveTo>
                      <a:cubicBezTo>
                        <a:pt x="2461286" y="2381600"/>
                        <a:pt x="2460205" y="2372662"/>
                        <a:pt x="2454438" y="2363436"/>
                      </a:cubicBezTo>
                      <a:cubicBezTo>
                        <a:pt x="2437860" y="2336767"/>
                        <a:pt x="2418255" y="2311756"/>
                        <a:pt x="2403911" y="2293519"/>
                      </a:cubicBezTo>
                      <a:cubicBezTo>
                        <a:pt x="2394180" y="2281122"/>
                        <a:pt x="2387765" y="2272905"/>
                        <a:pt x="2384882" y="2267643"/>
                      </a:cubicBezTo>
                      <a:cubicBezTo>
                        <a:pt x="2377458" y="2254020"/>
                        <a:pt x="2372196" y="2221296"/>
                        <a:pt x="2380485" y="2198952"/>
                      </a:cubicBezTo>
                      <a:cubicBezTo>
                        <a:pt x="2387621" y="2179634"/>
                        <a:pt x="2393099" y="2157001"/>
                        <a:pt x="2366718" y="2133071"/>
                      </a:cubicBezTo>
                      <a:cubicBezTo>
                        <a:pt x="2351077" y="2119376"/>
                        <a:pt x="2349131" y="2112168"/>
                        <a:pt x="2348338" y="2089463"/>
                      </a:cubicBezTo>
                      <a:cubicBezTo>
                        <a:pt x="2347689" y="2070362"/>
                        <a:pt x="2340481" y="1907680"/>
                        <a:pt x="2339977" y="1896219"/>
                      </a:cubicBezTo>
                      <a:cubicBezTo>
                        <a:pt x="2333562" y="1854197"/>
                        <a:pt x="2318425" y="1805904"/>
                        <a:pt x="2305883" y="1800570"/>
                      </a:cubicBezTo>
                      <a:cubicBezTo>
                        <a:pt x="2289521" y="1793506"/>
                        <a:pt x="2278133" y="1780965"/>
                        <a:pt x="2274745" y="1766044"/>
                      </a:cubicBezTo>
                      <a:cubicBezTo>
                        <a:pt x="2271862" y="1753430"/>
                        <a:pt x="2275033" y="1740312"/>
                        <a:pt x="2283178" y="1730942"/>
                      </a:cubicBezTo>
                      <a:cubicBezTo>
                        <a:pt x="2286422" y="1727266"/>
                        <a:pt x="2290458" y="1723229"/>
                        <a:pt x="2294711" y="1718905"/>
                      </a:cubicBezTo>
                      <a:cubicBezTo>
                        <a:pt x="2302135" y="1711408"/>
                        <a:pt x="2319578" y="1693893"/>
                        <a:pt x="2319362" y="1687694"/>
                      </a:cubicBezTo>
                      <a:lnTo>
                        <a:pt x="2317056" y="1620589"/>
                      </a:lnTo>
                      <a:cubicBezTo>
                        <a:pt x="2315974" y="1615543"/>
                        <a:pt x="2314100" y="1600911"/>
                        <a:pt x="2323759" y="1585846"/>
                      </a:cubicBezTo>
                      <a:cubicBezTo>
                        <a:pt x="2327507" y="1580008"/>
                        <a:pt x="2328228" y="1569268"/>
                        <a:pt x="2325273" y="1563790"/>
                      </a:cubicBezTo>
                      <a:cubicBezTo>
                        <a:pt x="2324191" y="1561772"/>
                        <a:pt x="2322894" y="1561051"/>
                        <a:pt x="2320515" y="1560979"/>
                      </a:cubicBezTo>
                      <a:cubicBezTo>
                        <a:pt x="2317704" y="1560979"/>
                        <a:pt x="2314965" y="1560907"/>
                        <a:pt x="2312370" y="1560835"/>
                      </a:cubicBezTo>
                      <a:cubicBezTo>
                        <a:pt x="2296297" y="1560331"/>
                        <a:pt x="2289665" y="1560186"/>
                        <a:pt x="2280872" y="1573305"/>
                      </a:cubicBezTo>
                      <a:cubicBezTo>
                        <a:pt x="2263717" y="1598965"/>
                        <a:pt x="2235895" y="1611507"/>
                        <a:pt x="2216217" y="1602497"/>
                      </a:cubicBezTo>
                      <a:cubicBezTo>
                        <a:pt x="2200648" y="1595361"/>
                        <a:pt x="2161941" y="1563286"/>
                        <a:pt x="2145507" y="1545338"/>
                      </a:cubicBezTo>
                      <a:cubicBezTo>
                        <a:pt x="2132749" y="1531427"/>
                        <a:pt x="2123667" y="1507064"/>
                        <a:pt x="2130875" y="1487314"/>
                      </a:cubicBezTo>
                      <a:cubicBezTo>
                        <a:pt x="2135056" y="1475781"/>
                        <a:pt x="2146372" y="1461222"/>
                        <a:pt x="2176213" y="1457401"/>
                      </a:cubicBezTo>
                      <a:cubicBezTo>
                        <a:pt x="2224434" y="1451203"/>
                        <a:pt x="2271429" y="1440823"/>
                        <a:pt x="2288728" y="1406946"/>
                      </a:cubicBezTo>
                      <a:cubicBezTo>
                        <a:pt x="2304802" y="1375447"/>
                        <a:pt x="2337959" y="1346327"/>
                        <a:pt x="2367511" y="1337750"/>
                      </a:cubicBezTo>
                      <a:cubicBezTo>
                        <a:pt x="2382503" y="1333425"/>
                        <a:pt x="2396271" y="1334434"/>
                        <a:pt x="2407443" y="1340777"/>
                      </a:cubicBezTo>
                      <a:cubicBezTo>
                        <a:pt x="2417822" y="1345102"/>
                        <a:pt x="2450618" y="1343661"/>
                        <a:pt x="2456529" y="1333209"/>
                      </a:cubicBezTo>
                      <a:cubicBezTo>
                        <a:pt x="2457249" y="1331912"/>
                        <a:pt x="2458186" y="1330326"/>
                        <a:pt x="2459124" y="1328452"/>
                      </a:cubicBezTo>
                      <a:cubicBezTo>
                        <a:pt x="2470512" y="1307765"/>
                        <a:pt x="2491703" y="1269347"/>
                        <a:pt x="2521184" y="1265022"/>
                      </a:cubicBezTo>
                      <a:cubicBezTo>
                        <a:pt x="2529617" y="1263725"/>
                        <a:pt x="2542519" y="1264950"/>
                        <a:pt x="2555638" y="1277780"/>
                      </a:cubicBezTo>
                      <a:cubicBezTo>
                        <a:pt x="2574522" y="1298179"/>
                        <a:pt x="2589731" y="1301278"/>
                        <a:pt x="2614670" y="1300485"/>
                      </a:cubicBezTo>
                      <a:cubicBezTo>
                        <a:pt x="2639105" y="1299620"/>
                        <a:pt x="2690209" y="1287439"/>
                        <a:pt x="2698642" y="1272230"/>
                      </a:cubicBezTo>
                      <a:cubicBezTo>
                        <a:pt x="2699507" y="1270716"/>
                        <a:pt x="2700084" y="1269059"/>
                        <a:pt x="2698138" y="1265599"/>
                      </a:cubicBezTo>
                      <a:cubicBezTo>
                        <a:pt x="2675289" y="1225306"/>
                        <a:pt x="2671108" y="1188186"/>
                        <a:pt x="2686173" y="1158201"/>
                      </a:cubicBezTo>
                      <a:cubicBezTo>
                        <a:pt x="2702246" y="1126198"/>
                        <a:pt x="2709094" y="1101330"/>
                        <a:pt x="2707148" y="1082157"/>
                      </a:cubicBezTo>
                      <a:cubicBezTo>
                        <a:pt x="2705562" y="1066300"/>
                        <a:pt x="2711473" y="1052965"/>
                        <a:pt x="2716662" y="1041288"/>
                      </a:cubicBezTo>
                      <a:cubicBezTo>
                        <a:pt x="2720987" y="1031486"/>
                        <a:pt x="2725096" y="1022332"/>
                        <a:pt x="2724735" y="1012457"/>
                      </a:cubicBezTo>
                      <a:cubicBezTo>
                        <a:pt x="2724014" y="992203"/>
                        <a:pt x="2718176" y="983913"/>
                        <a:pt x="2700589" y="978508"/>
                      </a:cubicBezTo>
                      <a:cubicBezTo>
                        <a:pt x="2673487" y="970146"/>
                        <a:pt x="2655323" y="942612"/>
                        <a:pt x="2660008" y="917096"/>
                      </a:cubicBezTo>
                      <a:cubicBezTo>
                        <a:pt x="2661954" y="906284"/>
                        <a:pt x="2669090" y="893742"/>
                        <a:pt x="2676658" y="880480"/>
                      </a:cubicBezTo>
                      <a:cubicBezTo>
                        <a:pt x="2683794" y="868010"/>
                        <a:pt x="2691867" y="853811"/>
                        <a:pt x="2692299" y="845738"/>
                      </a:cubicBezTo>
                      <a:cubicBezTo>
                        <a:pt x="2693741" y="815392"/>
                        <a:pt x="2690858" y="796580"/>
                        <a:pt x="2683722" y="789660"/>
                      </a:cubicBezTo>
                      <a:cubicBezTo>
                        <a:pt x="2682281" y="788291"/>
                        <a:pt x="2680262" y="786921"/>
                        <a:pt x="2675866" y="787282"/>
                      </a:cubicBezTo>
                      <a:cubicBezTo>
                        <a:pt x="2658423" y="788795"/>
                        <a:pt x="2627717" y="788651"/>
                        <a:pt x="2618490" y="770631"/>
                      </a:cubicBezTo>
                      <a:cubicBezTo>
                        <a:pt x="2615103" y="764072"/>
                        <a:pt x="2613661" y="753332"/>
                        <a:pt x="2625770" y="739349"/>
                      </a:cubicBezTo>
                      <a:lnTo>
                        <a:pt x="2630167" y="734303"/>
                      </a:lnTo>
                      <a:cubicBezTo>
                        <a:pt x="2643358" y="719095"/>
                        <a:pt x="2665342" y="693723"/>
                        <a:pt x="2665919" y="685938"/>
                      </a:cubicBezTo>
                      <a:cubicBezTo>
                        <a:pt x="2665991" y="683992"/>
                        <a:pt x="2666207" y="681686"/>
                        <a:pt x="2666423" y="679307"/>
                      </a:cubicBezTo>
                      <a:cubicBezTo>
                        <a:pt x="2667793" y="665035"/>
                        <a:pt x="2667648" y="655016"/>
                        <a:pt x="2654602" y="648313"/>
                      </a:cubicBezTo>
                      <a:cubicBezTo>
                        <a:pt x="2629230" y="644349"/>
                        <a:pt x="2618563" y="652710"/>
                        <a:pt x="2602561" y="665180"/>
                      </a:cubicBezTo>
                      <a:cubicBezTo>
                        <a:pt x="2599029" y="667919"/>
                        <a:pt x="2595353" y="670802"/>
                        <a:pt x="2591461" y="673541"/>
                      </a:cubicBezTo>
                      <a:cubicBezTo>
                        <a:pt x="2566810" y="691056"/>
                        <a:pt x="2533653" y="690479"/>
                        <a:pt x="2512102" y="672820"/>
                      </a:cubicBezTo>
                      <a:cubicBezTo>
                        <a:pt x="2477071" y="675271"/>
                        <a:pt x="2459196" y="670946"/>
                        <a:pt x="2450906" y="658332"/>
                      </a:cubicBezTo>
                      <a:cubicBezTo>
                        <a:pt x="2441536" y="644133"/>
                        <a:pt x="2449249" y="625464"/>
                        <a:pt x="2457033" y="610832"/>
                      </a:cubicBezTo>
                      <a:cubicBezTo>
                        <a:pt x="2458259" y="608453"/>
                        <a:pt x="2457898" y="607805"/>
                        <a:pt x="2457682" y="607372"/>
                      </a:cubicBezTo>
                      <a:cubicBezTo>
                        <a:pt x="2449249" y="591659"/>
                        <a:pt x="2373061" y="584235"/>
                        <a:pt x="2340481" y="581063"/>
                      </a:cubicBezTo>
                      <a:cubicBezTo>
                        <a:pt x="2333057" y="580342"/>
                        <a:pt x="2326282" y="579694"/>
                        <a:pt x="2320443" y="579045"/>
                      </a:cubicBezTo>
                      <a:cubicBezTo>
                        <a:pt x="2296657" y="576378"/>
                        <a:pt x="2280079" y="587550"/>
                        <a:pt x="2260978" y="600452"/>
                      </a:cubicBezTo>
                      <a:cubicBezTo>
                        <a:pt x="2245048" y="611192"/>
                        <a:pt x="2228543" y="622293"/>
                        <a:pt x="2207063" y="625248"/>
                      </a:cubicBezTo>
                      <a:cubicBezTo>
                        <a:pt x="2124748" y="634330"/>
                        <a:pt x="2118838" y="582289"/>
                        <a:pt x="2115955" y="557277"/>
                      </a:cubicBezTo>
                      <a:lnTo>
                        <a:pt x="2115522" y="553817"/>
                      </a:lnTo>
                      <a:cubicBezTo>
                        <a:pt x="2110981" y="506245"/>
                        <a:pt x="2091664" y="507759"/>
                        <a:pt x="2074509" y="509128"/>
                      </a:cubicBezTo>
                      <a:cubicBezTo>
                        <a:pt x="2072491" y="509272"/>
                        <a:pt x="2070617" y="509417"/>
                        <a:pt x="2068959" y="509489"/>
                      </a:cubicBezTo>
                      <a:cubicBezTo>
                        <a:pt x="2049786" y="510137"/>
                        <a:pt x="2027802" y="497451"/>
                        <a:pt x="2022756" y="459898"/>
                      </a:cubicBezTo>
                      <a:cubicBezTo>
                        <a:pt x="2019080" y="432364"/>
                        <a:pt x="2014972" y="422129"/>
                        <a:pt x="1986284" y="423931"/>
                      </a:cubicBezTo>
                      <a:cubicBezTo>
                        <a:pt x="1969850" y="424940"/>
                        <a:pt x="1957237" y="421336"/>
                        <a:pt x="1948515" y="413047"/>
                      </a:cubicBezTo>
                      <a:cubicBezTo>
                        <a:pt x="1934459" y="399712"/>
                        <a:pt x="1934604" y="378305"/>
                        <a:pt x="1934820" y="361150"/>
                      </a:cubicBezTo>
                      <a:cubicBezTo>
                        <a:pt x="1934892" y="354374"/>
                        <a:pt x="1932297" y="348320"/>
                        <a:pt x="1927108" y="343058"/>
                      </a:cubicBezTo>
                      <a:cubicBezTo>
                        <a:pt x="1920044" y="335922"/>
                        <a:pt x="1910457" y="332751"/>
                        <a:pt x="1904114" y="332751"/>
                      </a:cubicBezTo>
                      <a:cubicBezTo>
                        <a:pt x="1904114" y="332751"/>
                        <a:pt x="1904042" y="332751"/>
                        <a:pt x="1904042" y="332751"/>
                      </a:cubicBezTo>
                      <a:cubicBezTo>
                        <a:pt x="1886383" y="332174"/>
                        <a:pt x="1877229" y="347815"/>
                        <a:pt x="1865624" y="372034"/>
                      </a:cubicBezTo>
                      <a:lnTo>
                        <a:pt x="1862453" y="378593"/>
                      </a:lnTo>
                      <a:cubicBezTo>
                        <a:pt x="1848397" y="406992"/>
                        <a:pt x="1819854" y="406488"/>
                        <a:pt x="1796933" y="406127"/>
                      </a:cubicBezTo>
                      <a:lnTo>
                        <a:pt x="1792464" y="406055"/>
                      </a:lnTo>
                      <a:cubicBezTo>
                        <a:pt x="1763199" y="405695"/>
                        <a:pt x="1739197" y="364826"/>
                        <a:pt x="1734656" y="356609"/>
                      </a:cubicBezTo>
                      <a:lnTo>
                        <a:pt x="1733287" y="354158"/>
                      </a:lnTo>
                      <a:lnTo>
                        <a:pt x="1729250" y="237534"/>
                      </a:lnTo>
                      <a:cubicBezTo>
                        <a:pt x="1728674" y="219947"/>
                        <a:pt x="1728890" y="208630"/>
                        <a:pt x="1740855" y="197674"/>
                      </a:cubicBezTo>
                      <a:cubicBezTo>
                        <a:pt x="1746982" y="191980"/>
                        <a:pt x="1747558" y="180591"/>
                        <a:pt x="1746765" y="172014"/>
                      </a:cubicBezTo>
                      <a:lnTo>
                        <a:pt x="1724205" y="172807"/>
                      </a:lnTo>
                      <a:cubicBezTo>
                        <a:pt x="1720240" y="177132"/>
                        <a:pt x="1713249" y="184916"/>
                        <a:pt x="1705752" y="193566"/>
                      </a:cubicBezTo>
                      <a:cubicBezTo>
                        <a:pt x="1676272" y="237318"/>
                        <a:pt x="1611329" y="232344"/>
                        <a:pt x="1589921" y="230687"/>
                      </a:cubicBezTo>
                      <a:cubicBezTo>
                        <a:pt x="1565270" y="228812"/>
                        <a:pt x="1560225" y="232921"/>
                        <a:pt x="1543646" y="246616"/>
                      </a:cubicBezTo>
                      <a:lnTo>
                        <a:pt x="1542277" y="247769"/>
                      </a:lnTo>
                      <a:cubicBezTo>
                        <a:pt x="1515392" y="269825"/>
                        <a:pt x="1432140" y="235948"/>
                        <a:pt x="1381541" y="204882"/>
                      </a:cubicBezTo>
                      <a:cubicBezTo>
                        <a:pt x="1323445" y="169131"/>
                        <a:pt x="1342257" y="136407"/>
                        <a:pt x="1360133" y="107359"/>
                      </a:cubicBezTo>
                      <a:cubicBezTo>
                        <a:pt x="1359196" y="105485"/>
                        <a:pt x="1358259" y="103467"/>
                        <a:pt x="1357178" y="101304"/>
                      </a:cubicBezTo>
                      <a:cubicBezTo>
                        <a:pt x="1350258" y="86672"/>
                        <a:pt x="1340744" y="66706"/>
                        <a:pt x="1324310" y="62454"/>
                      </a:cubicBezTo>
                      <a:cubicBezTo>
                        <a:pt x="1312417" y="59354"/>
                        <a:pt x="1296992" y="64544"/>
                        <a:pt x="1278395" y="77807"/>
                      </a:cubicBezTo>
                      <a:cubicBezTo>
                        <a:pt x="1236157" y="108512"/>
                        <a:pt x="1216768" y="93952"/>
                        <a:pt x="1200478" y="76365"/>
                      </a:cubicBezTo>
                      <a:lnTo>
                        <a:pt x="1197883" y="73626"/>
                      </a:lnTo>
                      <a:cubicBezTo>
                        <a:pt x="1186062" y="61156"/>
                        <a:pt x="1151031" y="60796"/>
                        <a:pt x="1139571" y="60652"/>
                      </a:cubicBezTo>
                      <a:cubicBezTo>
                        <a:pt x="1125948" y="60508"/>
                        <a:pt x="1114199" y="55678"/>
                        <a:pt x="1105622" y="46741"/>
                      </a:cubicBezTo>
                      <a:cubicBezTo>
                        <a:pt x="1095963" y="36650"/>
                        <a:pt x="1090485" y="21657"/>
                        <a:pt x="1089332" y="2051"/>
                      </a:cubicBezTo>
                      <a:cubicBezTo>
                        <a:pt x="1084070" y="2556"/>
                        <a:pt x="1080106" y="2916"/>
                        <a:pt x="1077295" y="3133"/>
                      </a:cubicBezTo>
                      <a:cubicBezTo>
                        <a:pt x="1071600" y="11566"/>
                        <a:pt x="1059419" y="25838"/>
                        <a:pt x="1041183" y="26919"/>
                      </a:cubicBezTo>
                      <a:cubicBezTo>
                        <a:pt x="1025542" y="27856"/>
                        <a:pt x="1010477" y="18918"/>
                        <a:pt x="996350" y="177"/>
                      </a:cubicBezTo>
                      <a:cubicBezTo>
                        <a:pt x="976023" y="-183"/>
                        <a:pt x="962472" y="105"/>
                        <a:pt x="957643" y="177"/>
                      </a:cubicBezTo>
                      <a:cubicBezTo>
                        <a:pt x="952886" y="2556"/>
                        <a:pt x="932488" y="15530"/>
                        <a:pt x="929604" y="66634"/>
                      </a:cubicBezTo>
                      <a:lnTo>
                        <a:pt x="929028" y="69590"/>
                      </a:lnTo>
                      <a:cubicBezTo>
                        <a:pt x="926289" y="78167"/>
                        <a:pt x="922685" y="84798"/>
                        <a:pt x="919513" y="90709"/>
                      </a:cubicBezTo>
                      <a:cubicBezTo>
                        <a:pt x="915477" y="98277"/>
                        <a:pt x="912522" y="103755"/>
                        <a:pt x="912233" y="110891"/>
                      </a:cubicBezTo>
                      <a:cubicBezTo>
                        <a:pt x="911657" y="128046"/>
                        <a:pt x="889745" y="155364"/>
                        <a:pt x="869923" y="158103"/>
                      </a:cubicBezTo>
                      <a:cubicBezTo>
                        <a:pt x="858462" y="159617"/>
                        <a:pt x="849020" y="153129"/>
                        <a:pt x="845272" y="141092"/>
                      </a:cubicBezTo>
                      <a:cubicBezTo>
                        <a:pt x="840659" y="126388"/>
                        <a:pt x="836622" y="124514"/>
                        <a:pt x="791501" y="131434"/>
                      </a:cubicBezTo>
                      <a:lnTo>
                        <a:pt x="790420" y="131578"/>
                      </a:lnTo>
                      <a:cubicBezTo>
                        <a:pt x="740397" y="139290"/>
                        <a:pt x="704862" y="136695"/>
                        <a:pt x="673723" y="36217"/>
                      </a:cubicBezTo>
                      <a:cubicBezTo>
                        <a:pt x="661614" y="36866"/>
                        <a:pt x="653974" y="41190"/>
                        <a:pt x="645901" y="45659"/>
                      </a:cubicBezTo>
                      <a:cubicBezTo>
                        <a:pt x="642225" y="47750"/>
                        <a:pt x="638405" y="49840"/>
                        <a:pt x="634224" y="51642"/>
                      </a:cubicBezTo>
                      <a:cubicBezTo>
                        <a:pt x="618295" y="58417"/>
                        <a:pt x="597536" y="54669"/>
                        <a:pt x="570867" y="40181"/>
                      </a:cubicBezTo>
                      <a:cubicBezTo>
                        <a:pt x="556379" y="32325"/>
                        <a:pt x="532521" y="35424"/>
                        <a:pt x="523583" y="51210"/>
                      </a:cubicBezTo>
                      <a:cubicBezTo>
                        <a:pt x="508951" y="77014"/>
                        <a:pt x="498715" y="79104"/>
                        <a:pt x="481849" y="80690"/>
                      </a:cubicBezTo>
                      <a:cubicBezTo>
                        <a:pt x="470821" y="81699"/>
                        <a:pt x="447683" y="111900"/>
                        <a:pt x="435214" y="128118"/>
                      </a:cubicBezTo>
                      <a:cubicBezTo>
                        <a:pt x="413734" y="156085"/>
                        <a:pt x="380578" y="193350"/>
                        <a:pt x="340790" y="193350"/>
                      </a:cubicBezTo>
                      <a:cubicBezTo>
                        <a:pt x="340790" y="193350"/>
                        <a:pt x="340790" y="193350"/>
                        <a:pt x="340718" y="193350"/>
                      </a:cubicBezTo>
                      <a:cubicBezTo>
                        <a:pt x="318662" y="193350"/>
                        <a:pt x="298480" y="181673"/>
                        <a:pt x="280892" y="158607"/>
                      </a:cubicBezTo>
                      <a:lnTo>
                        <a:pt x="279739" y="156733"/>
                      </a:lnTo>
                      <a:cubicBezTo>
                        <a:pt x="247087" y="92078"/>
                        <a:pt x="238366" y="80257"/>
                        <a:pt x="221427" y="77807"/>
                      </a:cubicBezTo>
                      <a:cubicBezTo>
                        <a:pt x="204200" y="75356"/>
                        <a:pt x="182288" y="73987"/>
                        <a:pt x="154393" y="73626"/>
                      </a:cubicBezTo>
                      <a:cubicBezTo>
                        <a:pt x="138536" y="73410"/>
                        <a:pt x="101415" y="72905"/>
                        <a:pt x="84116" y="41263"/>
                      </a:cubicBezTo>
                      <a:cubicBezTo>
                        <a:pt x="80584" y="34775"/>
                        <a:pt x="67394" y="26991"/>
                        <a:pt x="51897" y="29297"/>
                      </a:cubicBezTo>
                      <a:cubicBezTo>
                        <a:pt x="37986" y="31316"/>
                        <a:pt x="13479" y="43065"/>
                        <a:pt x="0" y="96691"/>
                      </a:cubicBezTo>
                      <a:lnTo>
                        <a:pt x="6703" y="107647"/>
                      </a:lnTo>
                      <a:lnTo>
                        <a:pt x="11605" y="114567"/>
                      </a:lnTo>
                      <a:lnTo>
                        <a:pt x="2379" y="121991"/>
                      </a:lnTo>
                      <a:lnTo>
                        <a:pt x="7496" y="131289"/>
                      </a:lnTo>
                      <a:lnTo>
                        <a:pt x="30057" y="168843"/>
                      </a:lnTo>
                      <a:lnTo>
                        <a:pt x="55645" y="225208"/>
                      </a:lnTo>
                      <a:lnTo>
                        <a:pt x="70349" y="241498"/>
                      </a:lnTo>
                      <a:lnTo>
                        <a:pt x="96442" y="242940"/>
                      </a:lnTo>
                      <a:lnTo>
                        <a:pt x="122679" y="249355"/>
                      </a:lnTo>
                      <a:lnTo>
                        <a:pt x="125057" y="251662"/>
                      </a:lnTo>
                      <a:lnTo>
                        <a:pt x="140266" y="277178"/>
                      </a:lnTo>
                      <a:lnTo>
                        <a:pt x="153456" y="317398"/>
                      </a:lnTo>
                      <a:lnTo>
                        <a:pt x="163836" y="345725"/>
                      </a:lnTo>
                      <a:lnTo>
                        <a:pt x="150501" y="370088"/>
                      </a:lnTo>
                      <a:lnTo>
                        <a:pt x="137239" y="396829"/>
                      </a:lnTo>
                      <a:lnTo>
                        <a:pt x="154321" y="482171"/>
                      </a:lnTo>
                      <a:lnTo>
                        <a:pt x="209678" y="647448"/>
                      </a:lnTo>
                      <a:lnTo>
                        <a:pt x="215372" y="742881"/>
                      </a:lnTo>
                      <a:lnTo>
                        <a:pt x="225968" y="776109"/>
                      </a:lnTo>
                      <a:lnTo>
                        <a:pt x="230797" y="780650"/>
                      </a:lnTo>
                      <a:lnTo>
                        <a:pt x="257899" y="813158"/>
                      </a:lnTo>
                      <a:lnTo>
                        <a:pt x="284496" y="831394"/>
                      </a:lnTo>
                      <a:lnTo>
                        <a:pt x="368685" y="871542"/>
                      </a:lnTo>
                      <a:lnTo>
                        <a:pt x="402057" y="879903"/>
                      </a:lnTo>
                      <a:lnTo>
                        <a:pt x="430240" y="876516"/>
                      </a:lnTo>
                      <a:lnTo>
                        <a:pt x="446818" y="873560"/>
                      </a:lnTo>
                      <a:lnTo>
                        <a:pt x="465415" y="865848"/>
                      </a:lnTo>
                      <a:lnTo>
                        <a:pt x="528340" y="839539"/>
                      </a:lnTo>
                      <a:lnTo>
                        <a:pt x="546792" y="824691"/>
                      </a:lnTo>
                      <a:lnTo>
                        <a:pt x="553640" y="819717"/>
                      </a:lnTo>
                      <a:lnTo>
                        <a:pt x="565028" y="807464"/>
                      </a:lnTo>
                      <a:lnTo>
                        <a:pt x="571876" y="799895"/>
                      </a:lnTo>
                      <a:lnTo>
                        <a:pt x="576489" y="797373"/>
                      </a:lnTo>
                      <a:lnTo>
                        <a:pt x="592634" y="787065"/>
                      </a:lnTo>
                      <a:lnTo>
                        <a:pt x="599770" y="786849"/>
                      </a:lnTo>
                      <a:lnTo>
                        <a:pt x="618511" y="783822"/>
                      </a:lnTo>
                      <a:lnTo>
                        <a:pt x="637684" y="790453"/>
                      </a:lnTo>
                      <a:lnTo>
                        <a:pt x="647271" y="792471"/>
                      </a:lnTo>
                      <a:lnTo>
                        <a:pt x="659596" y="808833"/>
                      </a:lnTo>
                      <a:lnTo>
                        <a:pt x="658010" y="832619"/>
                      </a:lnTo>
                      <a:lnTo>
                        <a:pt x="655776" y="835070"/>
                      </a:lnTo>
                      <a:lnTo>
                        <a:pt x="640351" y="866785"/>
                      </a:lnTo>
                      <a:lnTo>
                        <a:pt x="664570" y="882570"/>
                      </a:lnTo>
                      <a:lnTo>
                        <a:pt x="784942" y="878462"/>
                      </a:lnTo>
                      <a:lnTo>
                        <a:pt x="827757" y="886463"/>
                      </a:lnTo>
                      <a:lnTo>
                        <a:pt x="871076" y="906717"/>
                      </a:lnTo>
                      <a:lnTo>
                        <a:pt x="907764" y="945928"/>
                      </a:lnTo>
                      <a:lnTo>
                        <a:pt x="940488" y="1002294"/>
                      </a:lnTo>
                      <a:lnTo>
                        <a:pt x="960959" y="1116179"/>
                      </a:lnTo>
                      <a:lnTo>
                        <a:pt x="965716" y="1254499"/>
                      </a:lnTo>
                      <a:lnTo>
                        <a:pt x="986403" y="1375664"/>
                      </a:lnTo>
                      <a:lnTo>
                        <a:pt x="1054590" y="1435345"/>
                      </a:lnTo>
                      <a:lnTo>
                        <a:pt x="1061077" y="1416172"/>
                      </a:lnTo>
                      <a:lnTo>
                        <a:pt x="1063383" y="1413721"/>
                      </a:lnTo>
                      <a:lnTo>
                        <a:pt x="1065762" y="1416028"/>
                      </a:lnTo>
                      <a:lnTo>
                        <a:pt x="1074988" y="1408388"/>
                      </a:lnTo>
                      <a:lnTo>
                        <a:pt x="1077150" y="1403558"/>
                      </a:lnTo>
                      <a:lnTo>
                        <a:pt x="1079313" y="1398513"/>
                      </a:lnTo>
                      <a:lnTo>
                        <a:pt x="1081475" y="1393683"/>
                      </a:lnTo>
                      <a:lnTo>
                        <a:pt x="1088034" y="1376889"/>
                      </a:lnTo>
                      <a:lnTo>
                        <a:pt x="1119173" y="1318433"/>
                      </a:lnTo>
                      <a:lnTo>
                        <a:pt x="1132723" y="1301206"/>
                      </a:lnTo>
                      <a:lnTo>
                        <a:pt x="1146635" y="1293638"/>
                      </a:lnTo>
                      <a:lnTo>
                        <a:pt x="1158312" y="1288304"/>
                      </a:lnTo>
                      <a:lnTo>
                        <a:pt x="1240698" y="1278357"/>
                      </a:lnTo>
                      <a:lnTo>
                        <a:pt x="1318904" y="1285204"/>
                      </a:lnTo>
                      <a:lnTo>
                        <a:pt x="1357466" y="1305603"/>
                      </a:lnTo>
                      <a:lnTo>
                        <a:pt x="1371954" y="1314540"/>
                      </a:lnTo>
                      <a:lnTo>
                        <a:pt x="1391271" y="1325785"/>
                      </a:lnTo>
                      <a:lnTo>
                        <a:pt x="1417652" y="1336741"/>
                      </a:lnTo>
                      <a:lnTo>
                        <a:pt x="1424788" y="1339047"/>
                      </a:lnTo>
                      <a:lnTo>
                        <a:pt x="1467243" y="1337606"/>
                      </a:lnTo>
                      <a:lnTo>
                        <a:pt x="1506886" y="1319442"/>
                      </a:lnTo>
                      <a:lnTo>
                        <a:pt x="1583651" y="1283330"/>
                      </a:lnTo>
                      <a:lnTo>
                        <a:pt x="1604770" y="1280231"/>
                      </a:lnTo>
                      <a:lnTo>
                        <a:pt x="1621276" y="1277131"/>
                      </a:lnTo>
                      <a:lnTo>
                        <a:pt x="1657171" y="1292917"/>
                      </a:lnTo>
                      <a:lnTo>
                        <a:pt x="1659550" y="1292845"/>
                      </a:lnTo>
                      <a:lnTo>
                        <a:pt x="1723340" y="1359806"/>
                      </a:lnTo>
                      <a:lnTo>
                        <a:pt x="1737828" y="1368744"/>
                      </a:lnTo>
                      <a:lnTo>
                        <a:pt x="1764353" y="1384674"/>
                      </a:lnTo>
                      <a:lnTo>
                        <a:pt x="1803276" y="1416677"/>
                      </a:lnTo>
                      <a:lnTo>
                        <a:pt x="1815961" y="1442697"/>
                      </a:lnTo>
                      <a:lnTo>
                        <a:pt x="1856758" y="1526958"/>
                      </a:lnTo>
                      <a:lnTo>
                        <a:pt x="1868723" y="1531499"/>
                      </a:lnTo>
                      <a:lnTo>
                        <a:pt x="1892654" y="1540148"/>
                      </a:lnTo>
                      <a:lnTo>
                        <a:pt x="1901880" y="1532724"/>
                      </a:lnTo>
                      <a:lnTo>
                        <a:pt x="1906421" y="1527679"/>
                      </a:lnTo>
                      <a:lnTo>
                        <a:pt x="1905123" y="1489549"/>
                      </a:lnTo>
                      <a:lnTo>
                        <a:pt x="1928405" y="1479313"/>
                      </a:lnTo>
                      <a:lnTo>
                        <a:pt x="1945199" y="1485728"/>
                      </a:lnTo>
                      <a:lnTo>
                        <a:pt x="1954786" y="1490342"/>
                      </a:lnTo>
                      <a:lnTo>
                        <a:pt x="1971652" y="1499207"/>
                      </a:lnTo>
                      <a:lnTo>
                        <a:pt x="1995943" y="1517371"/>
                      </a:lnTo>
                      <a:lnTo>
                        <a:pt x="2008485" y="1538490"/>
                      </a:lnTo>
                      <a:lnTo>
                        <a:pt x="2006611" y="1552978"/>
                      </a:lnTo>
                      <a:lnTo>
                        <a:pt x="2004664" y="1567250"/>
                      </a:lnTo>
                      <a:lnTo>
                        <a:pt x="1991186" y="1586927"/>
                      </a:lnTo>
                      <a:lnTo>
                        <a:pt x="1988879" y="1589378"/>
                      </a:lnTo>
                      <a:lnTo>
                        <a:pt x="1945344" y="1626715"/>
                      </a:lnTo>
                      <a:lnTo>
                        <a:pt x="1927396" y="1656124"/>
                      </a:lnTo>
                      <a:lnTo>
                        <a:pt x="1927468" y="1658502"/>
                      </a:lnTo>
                      <a:lnTo>
                        <a:pt x="1918818" y="1680126"/>
                      </a:lnTo>
                      <a:lnTo>
                        <a:pt x="1911250" y="1735266"/>
                      </a:lnTo>
                      <a:lnTo>
                        <a:pt x="1898564" y="1778802"/>
                      </a:lnTo>
                      <a:lnTo>
                        <a:pt x="1877517" y="1853692"/>
                      </a:lnTo>
                      <a:lnTo>
                        <a:pt x="1877805" y="1863279"/>
                      </a:lnTo>
                      <a:lnTo>
                        <a:pt x="1874562" y="1908689"/>
                      </a:lnTo>
                      <a:lnTo>
                        <a:pt x="1891428" y="1915464"/>
                      </a:lnTo>
                      <a:lnTo>
                        <a:pt x="1903393" y="1919789"/>
                      </a:lnTo>
                      <a:lnTo>
                        <a:pt x="1940586" y="1901697"/>
                      </a:lnTo>
                      <a:lnTo>
                        <a:pt x="1959327" y="1898742"/>
                      </a:lnTo>
                      <a:lnTo>
                        <a:pt x="1978644" y="1907752"/>
                      </a:lnTo>
                      <a:lnTo>
                        <a:pt x="2013747" y="2035332"/>
                      </a:lnTo>
                      <a:lnTo>
                        <a:pt x="2018864" y="2047081"/>
                      </a:lnTo>
                      <a:lnTo>
                        <a:pt x="2026577" y="2063731"/>
                      </a:lnTo>
                      <a:lnTo>
                        <a:pt x="2039190" y="2087012"/>
                      </a:lnTo>
                      <a:lnTo>
                        <a:pt x="2039839" y="2106114"/>
                      </a:lnTo>
                      <a:lnTo>
                        <a:pt x="2021243" y="2116493"/>
                      </a:lnTo>
                      <a:lnTo>
                        <a:pt x="1995655" y="2129179"/>
                      </a:lnTo>
                      <a:lnTo>
                        <a:pt x="1984194" y="2139054"/>
                      </a:lnTo>
                      <a:lnTo>
                        <a:pt x="1954209" y="2161615"/>
                      </a:lnTo>
                      <a:lnTo>
                        <a:pt x="1940514" y="2174156"/>
                      </a:lnTo>
                      <a:lnTo>
                        <a:pt x="1919827" y="2193834"/>
                      </a:lnTo>
                      <a:lnTo>
                        <a:pt x="1906277" y="2211133"/>
                      </a:lnTo>
                      <a:lnTo>
                        <a:pt x="1906349" y="2213440"/>
                      </a:lnTo>
                      <a:lnTo>
                        <a:pt x="1899862" y="2232829"/>
                      </a:lnTo>
                      <a:lnTo>
                        <a:pt x="1893951" y="2266418"/>
                      </a:lnTo>
                      <a:lnTo>
                        <a:pt x="1903537" y="2268508"/>
                      </a:lnTo>
                      <a:lnTo>
                        <a:pt x="1909088" y="2292222"/>
                      </a:lnTo>
                      <a:lnTo>
                        <a:pt x="1914494" y="2313558"/>
                      </a:lnTo>
                      <a:lnTo>
                        <a:pt x="1915070" y="2330352"/>
                      </a:lnTo>
                      <a:lnTo>
                        <a:pt x="1918386" y="2356300"/>
                      </a:lnTo>
                      <a:lnTo>
                        <a:pt x="1904114" y="2356805"/>
                      </a:lnTo>
                      <a:lnTo>
                        <a:pt x="2010070" y="2410432"/>
                      </a:lnTo>
                      <a:lnTo>
                        <a:pt x="2014900" y="2412594"/>
                      </a:lnTo>
                      <a:lnTo>
                        <a:pt x="2036379" y="2419153"/>
                      </a:lnTo>
                      <a:lnTo>
                        <a:pt x="2125613" y="2401638"/>
                      </a:lnTo>
                      <a:lnTo>
                        <a:pt x="2179673" y="2392628"/>
                      </a:lnTo>
                      <a:lnTo>
                        <a:pt x="2236183" y="2398251"/>
                      </a:lnTo>
                      <a:lnTo>
                        <a:pt x="2391297" y="2436236"/>
                      </a:lnTo>
                      <a:lnTo>
                        <a:pt x="2391153" y="2435659"/>
                      </a:lnTo>
                      <a:cubicBezTo>
                        <a:pt x="2425246" y="2426649"/>
                        <a:pt x="2450546" y="2409206"/>
                        <a:pt x="2457754" y="2390682"/>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sp>
              <p:nvSpPr>
                <p:cNvPr id="111" name="Vrije vorm: vorm 110">
                  <a:extLst>
                    <a:ext uri="{FF2B5EF4-FFF2-40B4-BE49-F238E27FC236}">
                      <a16:creationId xmlns:a16="http://schemas.microsoft.com/office/drawing/2014/main" id="{F6D7A561-E747-7536-4319-68E28CE01F00}"/>
                    </a:ext>
                  </a:extLst>
                </p:cNvPr>
                <p:cNvSpPr/>
                <p:nvPr/>
              </p:nvSpPr>
              <p:spPr>
                <a:xfrm>
                  <a:off x="4775680" y="3637432"/>
                  <a:ext cx="1930248" cy="2378507"/>
                </a:xfrm>
                <a:custGeom>
                  <a:avLst/>
                  <a:gdLst>
                    <a:gd name="connsiteX0" fmla="*/ 1306646 w 2065825"/>
                    <a:gd name="connsiteY0" fmla="*/ 2467220 h 2545569"/>
                    <a:gd name="connsiteX1" fmla="*/ 1345352 w 2065825"/>
                    <a:gd name="connsiteY1" fmla="*/ 2422386 h 2545569"/>
                    <a:gd name="connsiteX2" fmla="*/ 1432857 w 2065825"/>
                    <a:gd name="connsiteY2" fmla="*/ 2256821 h 2545569"/>
                    <a:gd name="connsiteX3" fmla="*/ 1451525 w 2065825"/>
                    <a:gd name="connsiteY3" fmla="*/ 2210185 h 2545569"/>
                    <a:gd name="connsiteX4" fmla="*/ 1451237 w 2065825"/>
                    <a:gd name="connsiteY4" fmla="*/ 2204563 h 2545569"/>
                    <a:gd name="connsiteX5" fmla="*/ 1555895 w 2065825"/>
                    <a:gd name="connsiteY5" fmla="*/ 2127438 h 2545569"/>
                    <a:gd name="connsiteX6" fmla="*/ 1570816 w 2065825"/>
                    <a:gd name="connsiteY6" fmla="*/ 2114536 h 2545569"/>
                    <a:gd name="connsiteX7" fmla="*/ 1546958 w 2065825"/>
                    <a:gd name="connsiteY7" fmla="*/ 2085056 h 2545569"/>
                    <a:gd name="connsiteX8" fmla="*/ 1540326 w 2065825"/>
                    <a:gd name="connsiteY8" fmla="*/ 2082029 h 2545569"/>
                    <a:gd name="connsiteX9" fmla="*/ 1540110 w 2065825"/>
                    <a:gd name="connsiteY9" fmla="*/ 2074749 h 2545569"/>
                    <a:gd name="connsiteX10" fmla="*/ 1539317 w 2065825"/>
                    <a:gd name="connsiteY10" fmla="*/ 1998417 h 2545569"/>
                    <a:gd name="connsiteX11" fmla="*/ 1500539 w 2065825"/>
                    <a:gd name="connsiteY11" fmla="*/ 1972684 h 2545569"/>
                    <a:gd name="connsiteX12" fmla="*/ 1427955 w 2065825"/>
                    <a:gd name="connsiteY12" fmla="*/ 1970522 h 2545569"/>
                    <a:gd name="connsiteX13" fmla="*/ 1379662 w 2065825"/>
                    <a:gd name="connsiteY13" fmla="*/ 1969945 h 2545569"/>
                    <a:gd name="connsiteX14" fmla="*/ 1352488 w 2065825"/>
                    <a:gd name="connsiteY14" fmla="*/ 1921508 h 2545569"/>
                    <a:gd name="connsiteX15" fmla="*/ 1343118 w 2065825"/>
                    <a:gd name="connsiteY15" fmla="*/ 1886550 h 2545569"/>
                    <a:gd name="connsiteX16" fmla="*/ 1337928 w 2065825"/>
                    <a:gd name="connsiteY16" fmla="*/ 1882657 h 2545569"/>
                    <a:gd name="connsiteX17" fmla="*/ 1338793 w 2065825"/>
                    <a:gd name="connsiteY17" fmla="*/ 1876531 h 2545569"/>
                    <a:gd name="connsiteX18" fmla="*/ 1310826 w 2065825"/>
                    <a:gd name="connsiteY18" fmla="*/ 1835229 h 2545569"/>
                    <a:gd name="connsiteX19" fmla="*/ 1306430 w 2065825"/>
                    <a:gd name="connsiteY19" fmla="*/ 1832490 h 2545569"/>
                    <a:gd name="connsiteX20" fmla="*/ 1305493 w 2065825"/>
                    <a:gd name="connsiteY20" fmla="*/ 1827373 h 2545569"/>
                    <a:gd name="connsiteX21" fmla="*/ 1302753 w 2065825"/>
                    <a:gd name="connsiteY21" fmla="*/ 1800127 h 2545569"/>
                    <a:gd name="connsiteX22" fmla="*/ 1302321 w 2065825"/>
                    <a:gd name="connsiteY22" fmla="*/ 1788450 h 2545569"/>
                    <a:gd name="connsiteX23" fmla="*/ 1313998 w 2065825"/>
                    <a:gd name="connsiteY23" fmla="*/ 1787945 h 2545569"/>
                    <a:gd name="connsiteX24" fmla="*/ 1444894 w 2065825"/>
                    <a:gd name="connsiteY24" fmla="*/ 1682205 h 2545569"/>
                    <a:gd name="connsiteX25" fmla="*/ 1441867 w 2065825"/>
                    <a:gd name="connsiteY25" fmla="*/ 1578556 h 2545569"/>
                    <a:gd name="connsiteX26" fmla="*/ 1443452 w 2065825"/>
                    <a:gd name="connsiteY26" fmla="*/ 1575744 h 2545569"/>
                    <a:gd name="connsiteX27" fmla="*/ 1452102 w 2065825"/>
                    <a:gd name="connsiteY27" fmla="*/ 1564572 h 2545569"/>
                    <a:gd name="connsiteX28" fmla="*/ 1467238 w 2065825"/>
                    <a:gd name="connsiteY28" fmla="*/ 1553760 h 2545569"/>
                    <a:gd name="connsiteX29" fmla="*/ 1503854 w 2065825"/>
                    <a:gd name="connsiteY29" fmla="*/ 1590232 h 2545569"/>
                    <a:gd name="connsiteX30" fmla="*/ 1506449 w 2065825"/>
                    <a:gd name="connsiteY30" fmla="*/ 1594773 h 2545569"/>
                    <a:gd name="connsiteX31" fmla="*/ 1529587 w 2065825"/>
                    <a:gd name="connsiteY31" fmla="*/ 1591891 h 2545569"/>
                    <a:gd name="connsiteX32" fmla="*/ 1560076 w 2065825"/>
                    <a:gd name="connsiteY32" fmla="*/ 1576970 h 2545569"/>
                    <a:gd name="connsiteX33" fmla="*/ 1575069 w 2065825"/>
                    <a:gd name="connsiteY33" fmla="*/ 1572285 h 2545569"/>
                    <a:gd name="connsiteX34" fmla="*/ 1601233 w 2065825"/>
                    <a:gd name="connsiteY34" fmla="*/ 1591169 h 2545569"/>
                    <a:gd name="connsiteX35" fmla="*/ 1629488 w 2065825"/>
                    <a:gd name="connsiteY35" fmla="*/ 1582881 h 2545569"/>
                    <a:gd name="connsiteX36" fmla="*/ 1632444 w 2065825"/>
                    <a:gd name="connsiteY36" fmla="*/ 1574015 h 2545569"/>
                    <a:gd name="connsiteX37" fmla="*/ 1641742 w 2065825"/>
                    <a:gd name="connsiteY37" fmla="*/ 1574952 h 2545569"/>
                    <a:gd name="connsiteX38" fmla="*/ 1750365 w 2065825"/>
                    <a:gd name="connsiteY38" fmla="*/ 1571708 h 2545569"/>
                    <a:gd name="connsiteX39" fmla="*/ 1832607 w 2065825"/>
                    <a:gd name="connsiteY39" fmla="*/ 1530695 h 2545569"/>
                    <a:gd name="connsiteX40" fmla="*/ 1813362 w 2065825"/>
                    <a:gd name="connsiteY40" fmla="*/ 1503377 h 2545569"/>
                    <a:gd name="connsiteX41" fmla="*/ 1809830 w 2065825"/>
                    <a:gd name="connsiteY41" fmla="*/ 1469356 h 2545569"/>
                    <a:gd name="connsiteX42" fmla="*/ 1833544 w 2065825"/>
                    <a:gd name="connsiteY42" fmla="*/ 1443696 h 2545569"/>
                    <a:gd name="connsiteX43" fmla="*/ 1837725 w 2065825"/>
                    <a:gd name="connsiteY43" fmla="*/ 1442254 h 2545569"/>
                    <a:gd name="connsiteX44" fmla="*/ 1844573 w 2065825"/>
                    <a:gd name="connsiteY44" fmla="*/ 1439731 h 2545569"/>
                    <a:gd name="connsiteX45" fmla="*/ 1844861 w 2065825"/>
                    <a:gd name="connsiteY45" fmla="*/ 1439011 h 2545569"/>
                    <a:gd name="connsiteX46" fmla="*/ 1819705 w 2065825"/>
                    <a:gd name="connsiteY46" fmla="*/ 1353164 h 2545569"/>
                    <a:gd name="connsiteX47" fmla="*/ 1806659 w 2065825"/>
                    <a:gd name="connsiteY47" fmla="*/ 1328802 h 2545569"/>
                    <a:gd name="connsiteX48" fmla="*/ 1753464 w 2065825"/>
                    <a:gd name="connsiteY48" fmla="*/ 1268471 h 2545569"/>
                    <a:gd name="connsiteX49" fmla="*/ 1714974 w 2065825"/>
                    <a:gd name="connsiteY49" fmla="*/ 1230125 h 2545569"/>
                    <a:gd name="connsiteX50" fmla="*/ 1714974 w 2065825"/>
                    <a:gd name="connsiteY50" fmla="*/ 1219457 h 2545569"/>
                    <a:gd name="connsiteX51" fmla="*/ 1725570 w 2065825"/>
                    <a:gd name="connsiteY51" fmla="*/ 1218449 h 2545569"/>
                    <a:gd name="connsiteX52" fmla="*/ 1737895 w 2065825"/>
                    <a:gd name="connsiteY52" fmla="*/ 1218160 h 2545569"/>
                    <a:gd name="connsiteX53" fmla="*/ 1783233 w 2065825"/>
                    <a:gd name="connsiteY53" fmla="*/ 1214124 h 2545569"/>
                    <a:gd name="connsiteX54" fmla="*/ 1786621 w 2065825"/>
                    <a:gd name="connsiteY54" fmla="*/ 1210880 h 2545569"/>
                    <a:gd name="connsiteX55" fmla="*/ 1790874 w 2065825"/>
                    <a:gd name="connsiteY55" fmla="*/ 1211168 h 2545569"/>
                    <a:gd name="connsiteX56" fmla="*/ 1815020 w 2065825"/>
                    <a:gd name="connsiteY56" fmla="*/ 1178661 h 2545569"/>
                    <a:gd name="connsiteX57" fmla="*/ 1815380 w 2065825"/>
                    <a:gd name="connsiteY57" fmla="*/ 1173110 h 2545569"/>
                    <a:gd name="connsiteX58" fmla="*/ 1826697 w 2065825"/>
                    <a:gd name="connsiteY58" fmla="*/ 1145936 h 2545569"/>
                    <a:gd name="connsiteX59" fmla="*/ 1880972 w 2065825"/>
                    <a:gd name="connsiteY59" fmla="*/ 1132674 h 2545569"/>
                    <a:gd name="connsiteX60" fmla="*/ 1887243 w 2065825"/>
                    <a:gd name="connsiteY60" fmla="*/ 1132746 h 2545569"/>
                    <a:gd name="connsiteX61" fmla="*/ 1919102 w 2065825"/>
                    <a:gd name="connsiteY61" fmla="*/ 1127557 h 2545569"/>
                    <a:gd name="connsiteX62" fmla="*/ 1979000 w 2065825"/>
                    <a:gd name="connsiteY62" fmla="*/ 1082940 h 2545569"/>
                    <a:gd name="connsiteX63" fmla="*/ 2021887 w 2065825"/>
                    <a:gd name="connsiteY63" fmla="*/ 1034502 h 2545569"/>
                    <a:gd name="connsiteX64" fmla="*/ 2065639 w 2065825"/>
                    <a:gd name="connsiteY64" fmla="*/ 991687 h 2545569"/>
                    <a:gd name="connsiteX65" fmla="*/ 2016625 w 2065825"/>
                    <a:gd name="connsiteY65" fmla="*/ 957738 h 2545569"/>
                    <a:gd name="connsiteX66" fmla="*/ 2001128 w 2065825"/>
                    <a:gd name="connsiteY66" fmla="*/ 953269 h 2545569"/>
                    <a:gd name="connsiteX67" fmla="*/ 1977991 w 2065825"/>
                    <a:gd name="connsiteY67" fmla="*/ 923140 h 2545569"/>
                    <a:gd name="connsiteX68" fmla="*/ 2009561 w 2065825"/>
                    <a:gd name="connsiteY68" fmla="*/ 885443 h 2545569"/>
                    <a:gd name="connsiteX69" fmla="*/ 2049277 w 2065825"/>
                    <a:gd name="connsiteY69" fmla="*/ 850989 h 2545569"/>
                    <a:gd name="connsiteX70" fmla="*/ 2035870 w 2065825"/>
                    <a:gd name="connsiteY70" fmla="*/ 824031 h 2545569"/>
                    <a:gd name="connsiteX71" fmla="*/ 2055909 w 2065825"/>
                    <a:gd name="connsiteY71" fmla="*/ 789001 h 2545569"/>
                    <a:gd name="connsiteX72" fmla="*/ 2059152 w 2065825"/>
                    <a:gd name="connsiteY72" fmla="*/ 786694 h 2545569"/>
                    <a:gd name="connsiteX73" fmla="*/ 2058359 w 2065825"/>
                    <a:gd name="connsiteY73" fmla="*/ 778838 h 2545569"/>
                    <a:gd name="connsiteX74" fmla="*/ 2056701 w 2065825"/>
                    <a:gd name="connsiteY74" fmla="*/ 756926 h 2545569"/>
                    <a:gd name="connsiteX75" fmla="*/ 2051223 w 2065825"/>
                    <a:gd name="connsiteY75" fmla="*/ 742654 h 2545569"/>
                    <a:gd name="connsiteX76" fmla="*/ 2016769 w 2065825"/>
                    <a:gd name="connsiteY76" fmla="*/ 732491 h 2545569"/>
                    <a:gd name="connsiteX77" fmla="*/ 1964152 w 2065825"/>
                    <a:gd name="connsiteY77" fmla="*/ 751520 h 2545569"/>
                    <a:gd name="connsiteX78" fmla="*/ 1957304 w 2065825"/>
                    <a:gd name="connsiteY78" fmla="*/ 758151 h 2545569"/>
                    <a:gd name="connsiteX79" fmla="*/ 1881405 w 2065825"/>
                    <a:gd name="connsiteY79" fmla="*/ 788785 h 2545569"/>
                    <a:gd name="connsiteX80" fmla="*/ 1838590 w 2065825"/>
                    <a:gd name="connsiteY80" fmla="*/ 722256 h 2545569"/>
                    <a:gd name="connsiteX81" fmla="*/ 1838157 w 2065825"/>
                    <a:gd name="connsiteY81" fmla="*/ 703875 h 2545569"/>
                    <a:gd name="connsiteX82" fmla="*/ 1797577 w 2065825"/>
                    <a:gd name="connsiteY82" fmla="*/ 695802 h 2545569"/>
                    <a:gd name="connsiteX83" fmla="*/ 1779197 w 2065825"/>
                    <a:gd name="connsiteY83" fmla="*/ 696523 h 2545569"/>
                    <a:gd name="connsiteX84" fmla="*/ 1778836 w 2065825"/>
                    <a:gd name="connsiteY84" fmla="*/ 696523 h 2545569"/>
                    <a:gd name="connsiteX85" fmla="*/ 1745968 w 2065825"/>
                    <a:gd name="connsiteY85" fmla="*/ 678359 h 2545569"/>
                    <a:gd name="connsiteX86" fmla="*/ 1747770 w 2065825"/>
                    <a:gd name="connsiteY86" fmla="*/ 607650 h 2545569"/>
                    <a:gd name="connsiteX87" fmla="*/ 1723551 w 2065825"/>
                    <a:gd name="connsiteY87" fmla="*/ 530597 h 2545569"/>
                    <a:gd name="connsiteX88" fmla="*/ 1720236 w 2065825"/>
                    <a:gd name="connsiteY88" fmla="*/ 527354 h 2545569"/>
                    <a:gd name="connsiteX89" fmla="*/ 1675763 w 2065825"/>
                    <a:gd name="connsiteY89" fmla="*/ 466014 h 2545569"/>
                    <a:gd name="connsiteX90" fmla="*/ 1674898 w 2065825"/>
                    <a:gd name="connsiteY90" fmla="*/ 462698 h 2545569"/>
                    <a:gd name="connsiteX91" fmla="*/ 1668123 w 2065825"/>
                    <a:gd name="connsiteY91" fmla="*/ 473727 h 2545569"/>
                    <a:gd name="connsiteX92" fmla="*/ 1620623 w 2065825"/>
                    <a:gd name="connsiteY92" fmla="*/ 507748 h 2545569"/>
                    <a:gd name="connsiteX93" fmla="*/ 1606351 w 2065825"/>
                    <a:gd name="connsiteY93" fmla="*/ 488359 h 2545569"/>
                    <a:gd name="connsiteX94" fmla="*/ 1592800 w 2065825"/>
                    <a:gd name="connsiteY94" fmla="*/ 452896 h 2545569"/>
                    <a:gd name="connsiteX95" fmla="*/ 1569446 w 2065825"/>
                    <a:gd name="connsiteY95" fmla="*/ 431560 h 2545569"/>
                    <a:gd name="connsiteX96" fmla="*/ 1553805 w 2065825"/>
                    <a:gd name="connsiteY96" fmla="*/ 413108 h 2545569"/>
                    <a:gd name="connsiteX97" fmla="*/ 1535641 w 2065825"/>
                    <a:gd name="connsiteY97" fmla="*/ 387808 h 2545569"/>
                    <a:gd name="connsiteX98" fmla="*/ 1534056 w 2065825"/>
                    <a:gd name="connsiteY98" fmla="*/ 383411 h 2545569"/>
                    <a:gd name="connsiteX99" fmla="*/ 1496719 w 2065825"/>
                    <a:gd name="connsiteY99" fmla="*/ 378943 h 2545569"/>
                    <a:gd name="connsiteX100" fmla="*/ 1468319 w 2065825"/>
                    <a:gd name="connsiteY100" fmla="*/ 325604 h 2545569"/>
                    <a:gd name="connsiteX101" fmla="*/ 1466590 w 2065825"/>
                    <a:gd name="connsiteY101" fmla="*/ 318685 h 2545569"/>
                    <a:gd name="connsiteX102" fmla="*/ 1464571 w 2065825"/>
                    <a:gd name="connsiteY102" fmla="*/ 314071 h 2545569"/>
                    <a:gd name="connsiteX103" fmla="*/ 1424351 w 2065825"/>
                    <a:gd name="connsiteY103" fmla="*/ 345498 h 2545569"/>
                    <a:gd name="connsiteX104" fmla="*/ 1372670 w 2065825"/>
                    <a:gd name="connsiteY104" fmla="*/ 354652 h 2545569"/>
                    <a:gd name="connsiteX105" fmla="*/ 1357174 w 2065825"/>
                    <a:gd name="connsiteY105" fmla="*/ 325964 h 2545569"/>
                    <a:gd name="connsiteX106" fmla="*/ 1376491 w 2065825"/>
                    <a:gd name="connsiteY106" fmla="*/ 296916 h 2545569"/>
                    <a:gd name="connsiteX107" fmla="*/ 1390258 w 2065825"/>
                    <a:gd name="connsiteY107" fmla="*/ 280411 h 2545569"/>
                    <a:gd name="connsiteX108" fmla="*/ 1344560 w 2065825"/>
                    <a:gd name="connsiteY108" fmla="*/ 149154 h 2545569"/>
                    <a:gd name="connsiteX109" fmla="*/ 1341676 w 2065825"/>
                    <a:gd name="connsiteY109" fmla="*/ 144253 h 2545569"/>
                    <a:gd name="connsiteX110" fmla="*/ 1275003 w 2065825"/>
                    <a:gd name="connsiteY110" fmla="*/ 77868 h 2545569"/>
                    <a:gd name="connsiteX111" fmla="*/ 1254677 w 2065825"/>
                    <a:gd name="connsiteY111" fmla="*/ 6654 h 2545569"/>
                    <a:gd name="connsiteX112" fmla="*/ 1254893 w 2065825"/>
                    <a:gd name="connsiteY112" fmla="*/ 5428 h 2545569"/>
                    <a:gd name="connsiteX113" fmla="*/ 1228368 w 2065825"/>
                    <a:gd name="connsiteY113" fmla="*/ 1897 h 2545569"/>
                    <a:gd name="connsiteX114" fmla="*/ 1223539 w 2065825"/>
                    <a:gd name="connsiteY114" fmla="*/ 815 h 2545569"/>
                    <a:gd name="connsiteX115" fmla="*/ 1103960 w 2065825"/>
                    <a:gd name="connsiteY115" fmla="*/ 47018 h 2545569"/>
                    <a:gd name="connsiteX116" fmla="*/ 975875 w 2065825"/>
                    <a:gd name="connsiteY116" fmla="*/ 108502 h 2545569"/>
                    <a:gd name="connsiteX117" fmla="*/ 838997 w 2065825"/>
                    <a:gd name="connsiteY117" fmla="*/ 151317 h 2545569"/>
                    <a:gd name="connsiteX118" fmla="*/ 789046 w 2065825"/>
                    <a:gd name="connsiteY118" fmla="*/ 120971 h 2545569"/>
                    <a:gd name="connsiteX119" fmla="*/ 782631 w 2065825"/>
                    <a:gd name="connsiteY119" fmla="*/ 114629 h 2545569"/>
                    <a:gd name="connsiteX120" fmla="*/ 767566 w 2065825"/>
                    <a:gd name="connsiteY120" fmla="*/ 128612 h 2545569"/>
                    <a:gd name="connsiteX121" fmla="*/ 746447 w 2065825"/>
                    <a:gd name="connsiteY121" fmla="*/ 148866 h 2545569"/>
                    <a:gd name="connsiteX122" fmla="*/ 703488 w 2065825"/>
                    <a:gd name="connsiteY122" fmla="*/ 135964 h 2545569"/>
                    <a:gd name="connsiteX123" fmla="*/ 662835 w 2065825"/>
                    <a:gd name="connsiteY123" fmla="*/ 129405 h 2545569"/>
                    <a:gd name="connsiteX124" fmla="*/ 657862 w 2065825"/>
                    <a:gd name="connsiteY124" fmla="*/ 137117 h 2545569"/>
                    <a:gd name="connsiteX125" fmla="*/ 662691 w 2065825"/>
                    <a:gd name="connsiteY125" fmla="*/ 170418 h 2545569"/>
                    <a:gd name="connsiteX126" fmla="*/ 659592 w 2065825"/>
                    <a:gd name="connsiteY126" fmla="*/ 242641 h 2545569"/>
                    <a:gd name="connsiteX127" fmla="*/ 568700 w 2065825"/>
                    <a:gd name="connsiteY127" fmla="*/ 244083 h 2545569"/>
                    <a:gd name="connsiteX128" fmla="*/ 541093 w 2065825"/>
                    <a:gd name="connsiteY128" fmla="*/ 250497 h 2545569"/>
                    <a:gd name="connsiteX129" fmla="*/ 527615 w 2065825"/>
                    <a:gd name="connsiteY129" fmla="*/ 270247 h 2545569"/>
                    <a:gd name="connsiteX130" fmla="*/ 518100 w 2065825"/>
                    <a:gd name="connsiteY130" fmla="*/ 306647 h 2545569"/>
                    <a:gd name="connsiteX131" fmla="*/ 537922 w 2065825"/>
                    <a:gd name="connsiteY131" fmla="*/ 357968 h 2545569"/>
                    <a:gd name="connsiteX132" fmla="*/ 537490 w 2065825"/>
                    <a:gd name="connsiteY132" fmla="*/ 363229 h 2545569"/>
                    <a:gd name="connsiteX133" fmla="*/ 496044 w 2065825"/>
                    <a:gd name="connsiteY133" fmla="*/ 426154 h 2545569"/>
                    <a:gd name="connsiteX134" fmla="*/ 491719 w 2065825"/>
                    <a:gd name="connsiteY134" fmla="*/ 431200 h 2545569"/>
                    <a:gd name="connsiteX135" fmla="*/ 487971 w 2065825"/>
                    <a:gd name="connsiteY135" fmla="*/ 436822 h 2545569"/>
                    <a:gd name="connsiteX136" fmla="*/ 521992 w 2065825"/>
                    <a:gd name="connsiteY136" fmla="*/ 440498 h 2545569"/>
                    <a:gd name="connsiteX137" fmla="*/ 548157 w 2065825"/>
                    <a:gd name="connsiteY137" fmla="*/ 449364 h 2545569"/>
                    <a:gd name="connsiteX138" fmla="*/ 563871 w 2065825"/>
                    <a:gd name="connsiteY138" fmla="*/ 523461 h 2545569"/>
                    <a:gd name="connsiteX139" fmla="*/ 545202 w 2065825"/>
                    <a:gd name="connsiteY139" fmla="*/ 568655 h 2545569"/>
                    <a:gd name="connsiteX140" fmla="*/ 531219 w 2065825"/>
                    <a:gd name="connsiteY140" fmla="*/ 597775 h 2545569"/>
                    <a:gd name="connsiteX141" fmla="*/ 555654 w 2065825"/>
                    <a:gd name="connsiteY141" fmla="*/ 632517 h 2545569"/>
                    <a:gd name="connsiteX142" fmla="*/ 596306 w 2065825"/>
                    <a:gd name="connsiteY142" fmla="*/ 688090 h 2545569"/>
                    <a:gd name="connsiteX143" fmla="*/ 586215 w 2065825"/>
                    <a:gd name="connsiteY143" fmla="*/ 727301 h 2545569"/>
                    <a:gd name="connsiteX144" fmla="*/ 578575 w 2065825"/>
                    <a:gd name="connsiteY144" fmla="*/ 756277 h 2545569"/>
                    <a:gd name="connsiteX145" fmla="*/ 555221 w 2065825"/>
                    <a:gd name="connsiteY145" fmla="*/ 845223 h 2545569"/>
                    <a:gd name="connsiteX146" fmla="*/ 566609 w 2065825"/>
                    <a:gd name="connsiteY146" fmla="*/ 930492 h 2545569"/>
                    <a:gd name="connsiteX147" fmla="*/ 567258 w 2065825"/>
                    <a:gd name="connsiteY147" fmla="*/ 960189 h 2545569"/>
                    <a:gd name="connsiteX148" fmla="*/ 463608 w 2065825"/>
                    <a:gd name="connsiteY148" fmla="*/ 1000409 h 2545569"/>
                    <a:gd name="connsiteX149" fmla="*/ 386988 w 2065825"/>
                    <a:gd name="connsiteY149" fmla="*/ 970640 h 2545569"/>
                    <a:gd name="connsiteX150" fmla="*/ 372789 w 2065825"/>
                    <a:gd name="connsiteY150" fmla="*/ 964730 h 2545569"/>
                    <a:gd name="connsiteX151" fmla="*/ 327883 w 2065825"/>
                    <a:gd name="connsiteY151" fmla="*/ 1016266 h 2545569"/>
                    <a:gd name="connsiteX152" fmla="*/ 325073 w 2065825"/>
                    <a:gd name="connsiteY152" fmla="*/ 1021312 h 2545569"/>
                    <a:gd name="connsiteX153" fmla="*/ 245353 w 2065825"/>
                    <a:gd name="connsiteY153" fmla="*/ 1038395 h 2545569"/>
                    <a:gd name="connsiteX154" fmla="*/ 244272 w 2065825"/>
                    <a:gd name="connsiteY154" fmla="*/ 1037818 h 2545569"/>
                    <a:gd name="connsiteX155" fmla="*/ 222143 w 2065825"/>
                    <a:gd name="connsiteY155" fmla="*/ 1036737 h 2545569"/>
                    <a:gd name="connsiteX156" fmla="*/ 157777 w 2065825"/>
                    <a:gd name="connsiteY156" fmla="*/ 1094112 h 2545569"/>
                    <a:gd name="connsiteX157" fmla="*/ 27386 w 2065825"/>
                    <a:gd name="connsiteY157" fmla="*/ 1157109 h 2545569"/>
                    <a:gd name="connsiteX158" fmla="*/ 1149 w 2065825"/>
                    <a:gd name="connsiteY158" fmla="*/ 1171813 h 2545569"/>
                    <a:gd name="connsiteX159" fmla="*/ 11024 w 2065825"/>
                    <a:gd name="connsiteY159" fmla="*/ 1205906 h 2545569"/>
                    <a:gd name="connsiteX160" fmla="*/ 74165 w 2065825"/>
                    <a:gd name="connsiteY160" fmla="*/ 1257587 h 2545569"/>
                    <a:gd name="connsiteX161" fmla="*/ 109556 w 2065825"/>
                    <a:gd name="connsiteY161" fmla="*/ 1236612 h 2545569"/>
                    <a:gd name="connsiteX162" fmla="*/ 161237 w 2065825"/>
                    <a:gd name="connsiteY162" fmla="*/ 1213691 h 2545569"/>
                    <a:gd name="connsiteX163" fmla="*/ 168805 w 2065825"/>
                    <a:gd name="connsiteY163" fmla="*/ 1213835 h 2545569"/>
                    <a:gd name="connsiteX164" fmla="*/ 194033 w 2065825"/>
                    <a:gd name="connsiteY164" fmla="*/ 1228827 h 2545569"/>
                    <a:gd name="connsiteX165" fmla="*/ 191726 w 2065825"/>
                    <a:gd name="connsiteY165" fmla="*/ 1274742 h 2545569"/>
                    <a:gd name="connsiteX166" fmla="*/ 188194 w 2065825"/>
                    <a:gd name="connsiteY166" fmla="*/ 1292041 h 2545569"/>
                    <a:gd name="connsiteX167" fmla="*/ 188627 w 2065825"/>
                    <a:gd name="connsiteY167" fmla="*/ 1294852 h 2545569"/>
                    <a:gd name="connsiteX168" fmla="*/ 191005 w 2065825"/>
                    <a:gd name="connsiteY168" fmla="*/ 1363111 h 2545569"/>
                    <a:gd name="connsiteX169" fmla="*/ 159507 w 2065825"/>
                    <a:gd name="connsiteY169" fmla="*/ 1411693 h 2545569"/>
                    <a:gd name="connsiteX170" fmla="*/ 148983 w 2065825"/>
                    <a:gd name="connsiteY170" fmla="*/ 1422576 h 2545569"/>
                    <a:gd name="connsiteX171" fmla="*/ 145739 w 2065825"/>
                    <a:gd name="connsiteY171" fmla="*/ 1436992 h 2545569"/>
                    <a:gd name="connsiteX172" fmla="*/ 163183 w 2065825"/>
                    <a:gd name="connsiteY172" fmla="*/ 1455156 h 2545569"/>
                    <a:gd name="connsiteX173" fmla="*/ 211331 w 2065825"/>
                    <a:gd name="connsiteY173" fmla="*/ 1569546 h 2545569"/>
                    <a:gd name="connsiteX174" fmla="*/ 211476 w 2065825"/>
                    <a:gd name="connsiteY174" fmla="*/ 1570771 h 2545569"/>
                    <a:gd name="connsiteX175" fmla="*/ 219837 w 2065825"/>
                    <a:gd name="connsiteY175" fmla="*/ 1764880 h 2545569"/>
                    <a:gd name="connsiteX176" fmla="*/ 230360 w 2065825"/>
                    <a:gd name="connsiteY176" fmla="*/ 1791766 h 2545569"/>
                    <a:gd name="connsiteX177" fmla="*/ 250543 w 2065825"/>
                    <a:gd name="connsiteY177" fmla="*/ 1883306 h 2545569"/>
                    <a:gd name="connsiteX178" fmla="*/ 253570 w 2065825"/>
                    <a:gd name="connsiteY178" fmla="*/ 1932680 h 2545569"/>
                    <a:gd name="connsiteX179" fmla="*/ 270436 w 2065825"/>
                    <a:gd name="connsiteY179" fmla="*/ 1955241 h 2545569"/>
                    <a:gd name="connsiteX180" fmla="*/ 322406 w 2065825"/>
                    <a:gd name="connsiteY180" fmla="*/ 2027248 h 2545569"/>
                    <a:gd name="connsiteX181" fmla="*/ 327667 w 2065825"/>
                    <a:gd name="connsiteY181" fmla="*/ 2075325 h 2545569"/>
                    <a:gd name="connsiteX182" fmla="*/ 278653 w 2065825"/>
                    <a:gd name="connsiteY182" fmla="*/ 2122393 h 2545569"/>
                    <a:gd name="connsiteX183" fmla="*/ 316063 w 2065825"/>
                    <a:gd name="connsiteY183" fmla="*/ 2131547 h 2545569"/>
                    <a:gd name="connsiteX184" fmla="*/ 336965 w 2065825"/>
                    <a:gd name="connsiteY184" fmla="*/ 2138466 h 2545569"/>
                    <a:gd name="connsiteX185" fmla="*/ 382736 w 2065825"/>
                    <a:gd name="connsiteY185" fmla="*/ 2131186 h 2545569"/>
                    <a:gd name="connsiteX186" fmla="*/ 575259 w 2065825"/>
                    <a:gd name="connsiteY186" fmla="*/ 2024149 h 2545569"/>
                    <a:gd name="connsiteX187" fmla="*/ 640202 w 2065825"/>
                    <a:gd name="connsiteY187" fmla="*/ 1988542 h 2545569"/>
                    <a:gd name="connsiteX188" fmla="*/ 717832 w 2065825"/>
                    <a:gd name="connsiteY188" fmla="*/ 1974054 h 2545569"/>
                    <a:gd name="connsiteX189" fmla="*/ 724679 w 2065825"/>
                    <a:gd name="connsiteY189" fmla="*/ 1968864 h 2545569"/>
                    <a:gd name="connsiteX190" fmla="*/ 738518 w 2065825"/>
                    <a:gd name="connsiteY190" fmla="*/ 1958917 h 2545569"/>
                    <a:gd name="connsiteX191" fmla="*/ 751709 w 2065825"/>
                    <a:gd name="connsiteY191" fmla="*/ 1929797 h 2545569"/>
                    <a:gd name="connsiteX192" fmla="*/ 751637 w 2065825"/>
                    <a:gd name="connsiteY192" fmla="*/ 1927419 h 2545569"/>
                    <a:gd name="connsiteX193" fmla="*/ 764178 w 2065825"/>
                    <a:gd name="connsiteY193" fmla="*/ 1879198 h 2545569"/>
                    <a:gd name="connsiteX194" fmla="*/ 771531 w 2065825"/>
                    <a:gd name="connsiteY194" fmla="*/ 1816921 h 2545569"/>
                    <a:gd name="connsiteX195" fmla="*/ 775135 w 2065825"/>
                    <a:gd name="connsiteY195" fmla="*/ 1785567 h 2545569"/>
                    <a:gd name="connsiteX196" fmla="*/ 774414 w 2065825"/>
                    <a:gd name="connsiteY196" fmla="*/ 1764304 h 2545569"/>
                    <a:gd name="connsiteX197" fmla="*/ 769440 w 2065825"/>
                    <a:gd name="connsiteY197" fmla="*/ 1754861 h 2545569"/>
                    <a:gd name="connsiteX198" fmla="*/ 766845 w 2065825"/>
                    <a:gd name="connsiteY198" fmla="*/ 1747797 h 2545569"/>
                    <a:gd name="connsiteX199" fmla="*/ 766701 w 2065825"/>
                    <a:gd name="connsiteY199" fmla="*/ 1742824 h 2545569"/>
                    <a:gd name="connsiteX200" fmla="*/ 761584 w 2065825"/>
                    <a:gd name="connsiteY200" fmla="*/ 1731147 h 2545569"/>
                    <a:gd name="connsiteX201" fmla="*/ 765332 w 2065825"/>
                    <a:gd name="connsiteY201" fmla="*/ 1702315 h 2545569"/>
                    <a:gd name="connsiteX202" fmla="*/ 776360 w 2065825"/>
                    <a:gd name="connsiteY202" fmla="*/ 1678025 h 2545569"/>
                    <a:gd name="connsiteX203" fmla="*/ 969892 w 2065825"/>
                    <a:gd name="connsiteY203" fmla="*/ 1465896 h 2545569"/>
                    <a:gd name="connsiteX204" fmla="*/ 1018618 w 2065825"/>
                    <a:gd name="connsiteY204" fmla="*/ 1440596 h 2545569"/>
                    <a:gd name="connsiteX205" fmla="*/ 1018690 w 2065825"/>
                    <a:gd name="connsiteY205" fmla="*/ 1442903 h 2545569"/>
                    <a:gd name="connsiteX206" fmla="*/ 1027267 w 2065825"/>
                    <a:gd name="connsiteY206" fmla="*/ 1483123 h 2545569"/>
                    <a:gd name="connsiteX207" fmla="*/ 1048819 w 2065825"/>
                    <a:gd name="connsiteY207" fmla="*/ 1491988 h 2545569"/>
                    <a:gd name="connsiteX208" fmla="*/ 1107419 w 2065825"/>
                    <a:gd name="connsiteY208" fmla="*/ 1478005 h 2545569"/>
                    <a:gd name="connsiteX209" fmla="*/ 1124790 w 2065825"/>
                    <a:gd name="connsiteY209" fmla="*/ 1501287 h 2545569"/>
                    <a:gd name="connsiteX210" fmla="*/ 1126592 w 2065825"/>
                    <a:gd name="connsiteY210" fmla="*/ 1553760 h 2545569"/>
                    <a:gd name="connsiteX211" fmla="*/ 1119240 w 2065825"/>
                    <a:gd name="connsiteY211" fmla="*/ 1616037 h 2545569"/>
                    <a:gd name="connsiteX212" fmla="*/ 1117582 w 2065825"/>
                    <a:gd name="connsiteY212" fmla="*/ 1637588 h 2545569"/>
                    <a:gd name="connsiteX213" fmla="*/ 1116285 w 2065825"/>
                    <a:gd name="connsiteY213" fmla="*/ 1666276 h 2545569"/>
                    <a:gd name="connsiteX214" fmla="*/ 1096680 w 2065825"/>
                    <a:gd name="connsiteY214" fmla="*/ 1645589 h 2545569"/>
                    <a:gd name="connsiteX215" fmla="*/ 1084931 w 2065825"/>
                    <a:gd name="connsiteY215" fmla="*/ 1648328 h 2545569"/>
                    <a:gd name="connsiteX216" fmla="*/ 1060856 w 2065825"/>
                    <a:gd name="connsiteY216" fmla="*/ 1704117 h 2545569"/>
                    <a:gd name="connsiteX217" fmla="*/ 1052063 w 2065825"/>
                    <a:gd name="connsiteY217" fmla="*/ 1725741 h 2545569"/>
                    <a:gd name="connsiteX218" fmla="*/ 1052279 w 2065825"/>
                    <a:gd name="connsiteY218" fmla="*/ 1732877 h 2545569"/>
                    <a:gd name="connsiteX219" fmla="*/ 1050621 w 2065825"/>
                    <a:gd name="connsiteY219" fmla="*/ 1752338 h 2545569"/>
                    <a:gd name="connsiteX220" fmla="*/ 1053792 w 2065825"/>
                    <a:gd name="connsiteY220" fmla="*/ 1775908 h 2545569"/>
                    <a:gd name="connsiteX221" fmla="*/ 1052351 w 2065825"/>
                    <a:gd name="connsiteY221" fmla="*/ 1802506 h 2545569"/>
                    <a:gd name="connsiteX222" fmla="*/ 1052495 w 2065825"/>
                    <a:gd name="connsiteY222" fmla="*/ 1807191 h 2545569"/>
                    <a:gd name="connsiteX223" fmla="*/ 1032961 w 2065825"/>
                    <a:gd name="connsiteY223" fmla="*/ 1860385 h 2545569"/>
                    <a:gd name="connsiteX224" fmla="*/ 985605 w 2065825"/>
                    <a:gd name="connsiteY224" fmla="*/ 1993227 h 2545569"/>
                    <a:gd name="connsiteX225" fmla="*/ 980199 w 2065825"/>
                    <a:gd name="connsiteY225" fmla="*/ 2041232 h 2545569"/>
                    <a:gd name="connsiteX226" fmla="*/ 1002904 w 2065825"/>
                    <a:gd name="connsiteY226" fmla="*/ 2083542 h 2545569"/>
                    <a:gd name="connsiteX227" fmla="*/ 1041106 w 2065825"/>
                    <a:gd name="connsiteY227" fmla="*/ 2096444 h 2545569"/>
                    <a:gd name="connsiteX228" fmla="*/ 1093868 w 2065825"/>
                    <a:gd name="connsiteY228" fmla="*/ 2116338 h 2545569"/>
                    <a:gd name="connsiteX229" fmla="*/ 1124142 w 2065825"/>
                    <a:gd name="connsiteY229" fmla="*/ 2170181 h 2545569"/>
                    <a:gd name="connsiteX230" fmla="*/ 1127169 w 2065825"/>
                    <a:gd name="connsiteY230" fmla="*/ 2189066 h 2545569"/>
                    <a:gd name="connsiteX231" fmla="*/ 1130052 w 2065825"/>
                    <a:gd name="connsiteY231" fmla="*/ 2205716 h 2545569"/>
                    <a:gd name="connsiteX232" fmla="*/ 1126304 w 2065825"/>
                    <a:gd name="connsiteY232" fmla="*/ 2232097 h 2545569"/>
                    <a:gd name="connsiteX233" fmla="*/ 1121907 w 2065825"/>
                    <a:gd name="connsiteY233" fmla="*/ 2244135 h 2545569"/>
                    <a:gd name="connsiteX234" fmla="*/ 1117654 w 2065825"/>
                    <a:gd name="connsiteY234" fmla="*/ 2256316 h 2545569"/>
                    <a:gd name="connsiteX235" fmla="*/ 1111456 w 2065825"/>
                    <a:gd name="connsiteY235" fmla="*/ 2282841 h 2545569"/>
                    <a:gd name="connsiteX236" fmla="*/ 1109437 w 2065825"/>
                    <a:gd name="connsiteY236" fmla="*/ 2292356 h 2545569"/>
                    <a:gd name="connsiteX237" fmla="*/ 1105113 w 2065825"/>
                    <a:gd name="connsiteY237" fmla="*/ 2304465 h 2545569"/>
                    <a:gd name="connsiteX238" fmla="*/ 1105185 w 2065825"/>
                    <a:gd name="connsiteY238" fmla="*/ 2306844 h 2545569"/>
                    <a:gd name="connsiteX239" fmla="*/ 1089327 w 2065825"/>
                    <a:gd name="connsiteY239" fmla="*/ 2329116 h 2545569"/>
                    <a:gd name="connsiteX240" fmla="*/ 1085291 w 2065825"/>
                    <a:gd name="connsiteY240" fmla="*/ 2348289 h 2545569"/>
                    <a:gd name="connsiteX241" fmla="*/ 1090481 w 2065825"/>
                    <a:gd name="connsiteY241" fmla="*/ 2362488 h 2545569"/>
                    <a:gd name="connsiteX242" fmla="*/ 1110446 w 2065825"/>
                    <a:gd name="connsiteY242" fmla="*/ 2392762 h 2545569"/>
                    <a:gd name="connsiteX243" fmla="*/ 1115780 w 2065825"/>
                    <a:gd name="connsiteY243" fmla="*/ 2409196 h 2545569"/>
                    <a:gd name="connsiteX244" fmla="*/ 1119528 w 2065825"/>
                    <a:gd name="connsiteY244" fmla="*/ 2519116 h 2545569"/>
                    <a:gd name="connsiteX245" fmla="*/ 1136755 w 2065825"/>
                    <a:gd name="connsiteY245" fmla="*/ 2540091 h 2545569"/>
                    <a:gd name="connsiteX246" fmla="*/ 1155712 w 2065825"/>
                    <a:gd name="connsiteY246" fmla="*/ 2541821 h 2545569"/>
                    <a:gd name="connsiteX247" fmla="*/ 1184255 w 2065825"/>
                    <a:gd name="connsiteY247" fmla="*/ 2545570 h 2545569"/>
                    <a:gd name="connsiteX248" fmla="*/ 1196004 w 2065825"/>
                    <a:gd name="connsiteY248" fmla="*/ 2542831 h 2545569"/>
                    <a:gd name="connsiteX249" fmla="*/ 1226494 w 2065825"/>
                    <a:gd name="connsiteY249" fmla="*/ 2537064 h 2545569"/>
                    <a:gd name="connsiteX250" fmla="*/ 1270895 w 2065825"/>
                    <a:gd name="connsiteY250" fmla="*/ 2521062 h 2545569"/>
                    <a:gd name="connsiteX251" fmla="*/ 1281130 w 2065825"/>
                    <a:gd name="connsiteY251" fmla="*/ 2517386 h 2545569"/>
                    <a:gd name="connsiteX252" fmla="*/ 1306646 w 2065825"/>
                    <a:gd name="connsiteY252" fmla="*/ 2467220 h 25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2065825" h="2545569">
                      <a:moveTo>
                        <a:pt x="1306646" y="2467220"/>
                      </a:moveTo>
                      <a:cubicBezTo>
                        <a:pt x="1318179" y="2463687"/>
                        <a:pt x="1343478" y="2431324"/>
                        <a:pt x="1345352" y="2422386"/>
                      </a:cubicBezTo>
                      <a:cubicBezTo>
                        <a:pt x="1342829" y="2323998"/>
                        <a:pt x="1390834" y="2271741"/>
                        <a:pt x="1432857" y="2256821"/>
                      </a:cubicBezTo>
                      <a:cubicBezTo>
                        <a:pt x="1452462" y="2249901"/>
                        <a:pt x="1452894" y="2230800"/>
                        <a:pt x="1451525" y="2210185"/>
                      </a:cubicBezTo>
                      <a:cubicBezTo>
                        <a:pt x="1451381" y="2208095"/>
                        <a:pt x="1451237" y="2206221"/>
                        <a:pt x="1451237" y="2204563"/>
                      </a:cubicBezTo>
                      <a:cubicBezTo>
                        <a:pt x="1450300" y="2178614"/>
                        <a:pt x="1518486" y="2139908"/>
                        <a:pt x="1555895" y="2127438"/>
                      </a:cubicBezTo>
                      <a:cubicBezTo>
                        <a:pt x="1565482" y="2124267"/>
                        <a:pt x="1570528" y="2119870"/>
                        <a:pt x="1570816" y="2114536"/>
                      </a:cubicBezTo>
                      <a:cubicBezTo>
                        <a:pt x="1571320" y="2105238"/>
                        <a:pt x="1559716" y="2090894"/>
                        <a:pt x="1546958" y="2085056"/>
                      </a:cubicBezTo>
                      <a:lnTo>
                        <a:pt x="1540326" y="2082029"/>
                      </a:lnTo>
                      <a:lnTo>
                        <a:pt x="1540110" y="2074749"/>
                      </a:lnTo>
                      <a:cubicBezTo>
                        <a:pt x="1540038" y="2072298"/>
                        <a:pt x="1538741" y="2023933"/>
                        <a:pt x="1539317" y="1998417"/>
                      </a:cubicBezTo>
                      <a:cubicBezTo>
                        <a:pt x="1527640" y="1995966"/>
                        <a:pt x="1513801" y="1989119"/>
                        <a:pt x="1500539" y="1972684"/>
                      </a:cubicBezTo>
                      <a:cubicBezTo>
                        <a:pt x="1487492" y="1956466"/>
                        <a:pt x="1458300" y="1955602"/>
                        <a:pt x="1427955" y="1970522"/>
                      </a:cubicBezTo>
                      <a:cubicBezTo>
                        <a:pt x="1406115" y="1981262"/>
                        <a:pt x="1389609" y="1976144"/>
                        <a:pt x="1379662" y="1969945"/>
                      </a:cubicBezTo>
                      <a:cubicBezTo>
                        <a:pt x="1361931" y="1958989"/>
                        <a:pt x="1352560" y="1937294"/>
                        <a:pt x="1352488" y="1921508"/>
                      </a:cubicBezTo>
                      <a:cubicBezTo>
                        <a:pt x="1352416" y="1904930"/>
                        <a:pt x="1345785" y="1889289"/>
                        <a:pt x="1343118" y="1886550"/>
                      </a:cubicBezTo>
                      <a:lnTo>
                        <a:pt x="1337928" y="1882657"/>
                      </a:lnTo>
                      <a:lnTo>
                        <a:pt x="1338793" y="1876531"/>
                      </a:lnTo>
                      <a:cubicBezTo>
                        <a:pt x="1340523" y="1854186"/>
                        <a:pt x="1311187" y="1835374"/>
                        <a:pt x="1310826" y="1835229"/>
                      </a:cubicBezTo>
                      <a:lnTo>
                        <a:pt x="1306430" y="1832490"/>
                      </a:lnTo>
                      <a:lnTo>
                        <a:pt x="1305493" y="1827373"/>
                      </a:lnTo>
                      <a:cubicBezTo>
                        <a:pt x="1305420" y="1826868"/>
                        <a:pt x="1303258" y="1815336"/>
                        <a:pt x="1302753" y="1800127"/>
                      </a:cubicBezTo>
                      <a:lnTo>
                        <a:pt x="1302321" y="1788450"/>
                      </a:lnTo>
                      <a:lnTo>
                        <a:pt x="1313998" y="1787945"/>
                      </a:lnTo>
                      <a:cubicBezTo>
                        <a:pt x="1389825" y="1784918"/>
                        <a:pt x="1437037" y="1697703"/>
                        <a:pt x="1444894" y="1682205"/>
                      </a:cubicBezTo>
                      <a:lnTo>
                        <a:pt x="1441867" y="1578556"/>
                      </a:lnTo>
                      <a:lnTo>
                        <a:pt x="1443452" y="1575744"/>
                      </a:lnTo>
                      <a:cubicBezTo>
                        <a:pt x="1443812" y="1575024"/>
                        <a:pt x="1446984" y="1569546"/>
                        <a:pt x="1452102" y="1564572"/>
                      </a:cubicBezTo>
                      <a:cubicBezTo>
                        <a:pt x="1456715" y="1555779"/>
                        <a:pt x="1463490" y="1554049"/>
                        <a:pt x="1467238" y="1553760"/>
                      </a:cubicBezTo>
                      <a:cubicBezTo>
                        <a:pt x="1481438" y="1552895"/>
                        <a:pt x="1491961" y="1569041"/>
                        <a:pt x="1503854" y="1590232"/>
                      </a:cubicBezTo>
                      <a:cubicBezTo>
                        <a:pt x="1504864" y="1592034"/>
                        <a:pt x="1505729" y="1593620"/>
                        <a:pt x="1506449" y="1594773"/>
                      </a:cubicBezTo>
                      <a:cubicBezTo>
                        <a:pt x="1510918" y="1595134"/>
                        <a:pt x="1522018" y="1593260"/>
                        <a:pt x="1529587" y="1591891"/>
                      </a:cubicBezTo>
                      <a:cubicBezTo>
                        <a:pt x="1536434" y="1581150"/>
                        <a:pt x="1546742" y="1576105"/>
                        <a:pt x="1560076" y="1576970"/>
                      </a:cubicBezTo>
                      <a:cubicBezTo>
                        <a:pt x="1565698" y="1572789"/>
                        <a:pt x="1571104" y="1572069"/>
                        <a:pt x="1575069" y="1572285"/>
                      </a:cubicBezTo>
                      <a:cubicBezTo>
                        <a:pt x="1586673" y="1573005"/>
                        <a:pt x="1594963" y="1582520"/>
                        <a:pt x="1601233" y="1591169"/>
                      </a:cubicBezTo>
                      <a:cubicBezTo>
                        <a:pt x="1622497" y="1591818"/>
                        <a:pt x="1626966" y="1590305"/>
                        <a:pt x="1629488" y="1582881"/>
                      </a:cubicBezTo>
                      <a:lnTo>
                        <a:pt x="1632444" y="1574015"/>
                      </a:lnTo>
                      <a:lnTo>
                        <a:pt x="1641742" y="1574952"/>
                      </a:lnTo>
                      <a:cubicBezTo>
                        <a:pt x="1648301" y="1575673"/>
                        <a:pt x="1710289" y="1574231"/>
                        <a:pt x="1750365" y="1571708"/>
                      </a:cubicBezTo>
                      <a:cubicBezTo>
                        <a:pt x="1781864" y="1569690"/>
                        <a:pt x="1814804" y="1550445"/>
                        <a:pt x="1832607" y="1530695"/>
                      </a:cubicBezTo>
                      <a:cubicBezTo>
                        <a:pt x="1828138" y="1525217"/>
                        <a:pt x="1821940" y="1516712"/>
                        <a:pt x="1813362" y="1503377"/>
                      </a:cubicBezTo>
                      <a:cubicBezTo>
                        <a:pt x="1806947" y="1493430"/>
                        <a:pt x="1805650" y="1481321"/>
                        <a:pt x="1809830" y="1469356"/>
                      </a:cubicBezTo>
                      <a:cubicBezTo>
                        <a:pt x="1814011" y="1457246"/>
                        <a:pt x="1823309" y="1447228"/>
                        <a:pt x="1833544" y="1443696"/>
                      </a:cubicBezTo>
                      <a:lnTo>
                        <a:pt x="1837725" y="1442254"/>
                      </a:lnTo>
                      <a:cubicBezTo>
                        <a:pt x="1840536" y="1441317"/>
                        <a:pt x="1843708" y="1440236"/>
                        <a:pt x="1844573" y="1439731"/>
                      </a:cubicBezTo>
                      <a:cubicBezTo>
                        <a:pt x="1844573" y="1439731"/>
                        <a:pt x="1844644" y="1439515"/>
                        <a:pt x="1844861" y="1439011"/>
                      </a:cubicBezTo>
                      <a:cubicBezTo>
                        <a:pt x="1848969" y="1405133"/>
                        <a:pt x="1834698" y="1379906"/>
                        <a:pt x="1819705" y="1353164"/>
                      </a:cubicBezTo>
                      <a:cubicBezTo>
                        <a:pt x="1815236" y="1345235"/>
                        <a:pt x="1810623" y="1337018"/>
                        <a:pt x="1806659" y="1328802"/>
                      </a:cubicBezTo>
                      <a:cubicBezTo>
                        <a:pt x="1790369" y="1294852"/>
                        <a:pt x="1769538" y="1271210"/>
                        <a:pt x="1753464" y="1268471"/>
                      </a:cubicBezTo>
                      <a:cubicBezTo>
                        <a:pt x="1735517" y="1265444"/>
                        <a:pt x="1714974" y="1258308"/>
                        <a:pt x="1714974" y="1230125"/>
                      </a:cubicBezTo>
                      <a:lnTo>
                        <a:pt x="1714974" y="1219457"/>
                      </a:lnTo>
                      <a:lnTo>
                        <a:pt x="1725570" y="1218449"/>
                      </a:lnTo>
                      <a:cubicBezTo>
                        <a:pt x="1728165" y="1218232"/>
                        <a:pt x="1732201" y="1218160"/>
                        <a:pt x="1737895" y="1218160"/>
                      </a:cubicBezTo>
                      <a:cubicBezTo>
                        <a:pt x="1747626" y="1218088"/>
                        <a:pt x="1777250" y="1217944"/>
                        <a:pt x="1783233" y="1214124"/>
                      </a:cubicBezTo>
                      <a:lnTo>
                        <a:pt x="1786621" y="1210880"/>
                      </a:lnTo>
                      <a:lnTo>
                        <a:pt x="1790874" y="1211168"/>
                      </a:lnTo>
                      <a:cubicBezTo>
                        <a:pt x="1812281" y="1211096"/>
                        <a:pt x="1813434" y="1205402"/>
                        <a:pt x="1815020" y="1178661"/>
                      </a:cubicBezTo>
                      <a:lnTo>
                        <a:pt x="1815380" y="1173110"/>
                      </a:lnTo>
                      <a:cubicBezTo>
                        <a:pt x="1815597" y="1162226"/>
                        <a:pt x="1819417" y="1152928"/>
                        <a:pt x="1826697" y="1145936"/>
                      </a:cubicBezTo>
                      <a:cubicBezTo>
                        <a:pt x="1841617" y="1131665"/>
                        <a:pt x="1866196" y="1132242"/>
                        <a:pt x="1880972" y="1132674"/>
                      </a:cubicBezTo>
                      <a:cubicBezTo>
                        <a:pt x="1883135" y="1132746"/>
                        <a:pt x="1885657" y="1132818"/>
                        <a:pt x="1887243" y="1132746"/>
                      </a:cubicBezTo>
                      <a:cubicBezTo>
                        <a:pt x="1894884" y="1128421"/>
                        <a:pt x="1902668" y="1127845"/>
                        <a:pt x="1919102" y="1127557"/>
                      </a:cubicBezTo>
                      <a:cubicBezTo>
                        <a:pt x="1958385" y="1123232"/>
                        <a:pt x="1968693" y="1106365"/>
                        <a:pt x="1979000" y="1082940"/>
                      </a:cubicBezTo>
                      <a:cubicBezTo>
                        <a:pt x="1989451" y="1059226"/>
                        <a:pt x="1998101" y="1043008"/>
                        <a:pt x="2021887" y="1034502"/>
                      </a:cubicBezTo>
                      <a:cubicBezTo>
                        <a:pt x="2046033" y="1025925"/>
                        <a:pt x="2068090" y="1014753"/>
                        <a:pt x="2065639" y="991687"/>
                      </a:cubicBezTo>
                      <a:cubicBezTo>
                        <a:pt x="2063549" y="972082"/>
                        <a:pt x="2044880" y="965523"/>
                        <a:pt x="2016625" y="957738"/>
                      </a:cubicBezTo>
                      <a:cubicBezTo>
                        <a:pt x="2011219" y="956224"/>
                        <a:pt x="2006030" y="954855"/>
                        <a:pt x="2001128" y="953269"/>
                      </a:cubicBezTo>
                      <a:cubicBezTo>
                        <a:pt x="1986136" y="948368"/>
                        <a:pt x="1977486" y="937123"/>
                        <a:pt x="1977991" y="923140"/>
                      </a:cubicBezTo>
                      <a:cubicBezTo>
                        <a:pt x="1978640" y="906418"/>
                        <a:pt x="1992767" y="889551"/>
                        <a:pt x="2009561" y="885443"/>
                      </a:cubicBezTo>
                      <a:cubicBezTo>
                        <a:pt x="2022752" y="882199"/>
                        <a:pt x="2042358" y="865765"/>
                        <a:pt x="2049277" y="850989"/>
                      </a:cubicBezTo>
                      <a:cubicBezTo>
                        <a:pt x="2040916" y="844213"/>
                        <a:pt x="2036159" y="834771"/>
                        <a:pt x="2035870" y="824031"/>
                      </a:cubicBezTo>
                      <a:cubicBezTo>
                        <a:pt x="2035438" y="809615"/>
                        <a:pt x="2043366" y="795848"/>
                        <a:pt x="2055909" y="789001"/>
                      </a:cubicBezTo>
                      <a:cubicBezTo>
                        <a:pt x="2058575" y="787559"/>
                        <a:pt x="2059152" y="786766"/>
                        <a:pt x="2059152" y="786694"/>
                      </a:cubicBezTo>
                      <a:cubicBezTo>
                        <a:pt x="2059368" y="785757"/>
                        <a:pt x="2058792" y="781793"/>
                        <a:pt x="2058359" y="778838"/>
                      </a:cubicBezTo>
                      <a:cubicBezTo>
                        <a:pt x="2057566" y="773504"/>
                        <a:pt x="2056413" y="766152"/>
                        <a:pt x="2056701" y="756926"/>
                      </a:cubicBezTo>
                      <a:cubicBezTo>
                        <a:pt x="2056917" y="751231"/>
                        <a:pt x="2055115" y="746546"/>
                        <a:pt x="2051223" y="742654"/>
                      </a:cubicBezTo>
                      <a:cubicBezTo>
                        <a:pt x="2044376" y="735806"/>
                        <a:pt x="2031474" y="731986"/>
                        <a:pt x="2016769" y="732491"/>
                      </a:cubicBezTo>
                      <a:cubicBezTo>
                        <a:pt x="1988875" y="733500"/>
                        <a:pt x="1977198" y="739627"/>
                        <a:pt x="1964152" y="751520"/>
                      </a:cubicBezTo>
                      <a:cubicBezTo>
                        <a:pt x="1961917" y="753610"/>
                        <a:pt x="1959611" y="755844"/>
                        <a:pt x="1957304" y="758151"/>
                      </a:cubicBezTo>
                      <a:cubicBezTo>
                        <a:pt x="1942888" y="772567"/>
                        <a:pt x="1923139" y="792172"/>
                        <a:pt x="1881405" y="788785"/>
                      </a:cubicBezTo>
                      <a:cubicBezTo>
                        <a:pt x="1837581" y="785181"/>
                        <a:pt x="1838230" y="745825"/>
                        <a:pt x="1838590" y="722256"/>
                      </a:cubicBezTo>
                      <a:cubicBezTo>
                        <a:pt x="1838662" y="715408"/>
                        <a:pt x="1838806" y="708921"/>
                        <a:pt x="1838157" y="703875"/>
                      </a:cubicBezTo>
                      <a:cubicBezTo>
                        <a:pt x="1837004" y="695154"/>
                        <a:pt x="1825255" y="694361"/>
                        <a:pt x="1797577" y="695802"/>
                      </a:cubicBezTo>
                      <a:cubicBezTo>
                        <a:pt x="1791450" y="696091"/>
                        <a:pt x="1785251" y="696451"/>
                        <a:pt x="1779197" y="696523"/>
                      </a:cubicBezTo>
                      <a:cubicBezTo>
                        <a:pt x="1779052" y="696523"/>
                        <a:pt x="1778980" y="696523"/>
                        <a:pt x="1778836" y="696523"/>
                      </a:cubicBezTo>
                      <a:cubicBezTo>
                        <a:pt x="1764925" y="696523"/>
                        <a:pt x="1753248" y="690108"/>
                        <a:pt x="1745968" y="678359"/>
                      </a:cubicBezTo>
                      <a:cubicBezTo>
                        <a:pt x="1734940" y="660484"/>
                        <a:pt x="1735661" y="631436"/>
                        <a:pt x="1747770" y="607650"/>
                      </a:cubicBezTo>
                      <a:cubicBezTo>
                        <a:pt x="1760456" y="582782"/>
                        <a:pt x="1737895" y="544581"/>
                        <a:pt x="1723551" y="530597"/>
                      </a:cubicBezTo>
                      <a:lnTo>
                        <a:pt x="1720236" y="527354"/>
                      </a:lnTo>
                      <a:cubicBezTo>
                        <a:pt x="1702360" y="509910"/>
                        <a:pt x="1680160" y="488215"/>
                        <a:pt x="1675763" y="466014"/>
                      </a:cubicBezTo>
                      <a:cubicBezTo>
                        <a:pt x="1675475" y="464645"/>
                        <a:pt x="1675187" y="463563"/>
                        <a:pt x="1674898" y="462698"/>
                      </a:cubicBezTo>
                      <a:cubicBezTo>
                        <a:pt x="1673312" y="464429"/>
                        <a:pt x="1670862" y="467744"/>
                        <a:pt x="1668123" y="473727"/>
                      </a:cubicBezTo>
                      <a:cubicBezTo>
                        <a:pt x="1658032" y="495711"/>
                        <a:pt x="1636336" y="511280"/>
                        <a:pt x="1620623" y="507748"/>
                      </a:cubicBezTo>
                      <a:cubicBezTo>
                        <a:pt x="1611829" y="505730"/>
                        <a:pt x="1606207" y="498162"/>
                        <a:pt x="1606351" y="488359"/>
                      </a:cubicBezTo>
                      <a:cubicBezTo>
                        <a:pt x="1606567" y="473438"/>
                        <a:pt x="1601233" y="455707"/>
                        <a:pt x="1592800" y="452896"/>
                      </a:cubicBezTo>
                      <a:cubicBezTo>
                        <a:pt x="1580330" y="448787"/>
                        <a:pt x="1574564" y="439633"/>
                        <a:pt x="1569446" y="431560"/>
                      </a:cubicBezTo>
                      <a:cubicBezTo>
                        <a:pt x="1565554" y="425362"/>
                        <a:pt x="1561446" y="418946"/>
                        <a:pt x="1553805" y="413108"/>
                      </a:cubicBezTo>
                      <a:cubicBezTo>
                        <a:pt x="1540975" y="403233"/>
                        <a:pt x="1537876" y="395521"/>
                        <a:pt x="1535641" y="387808"/>
                      </a:cubicBezTo>
                      <a:cubicBezTo>
                        <a:pt x="1535137" y="386006"/>
                        <a:pt x="1534704" y="384637"/>
                        <a:pt x="1534056" y="383411"/>
                      </a:cubicBezTo>
                      <a:cubicBezTo>
                        <a:pt x="1518919" y="386295"/>
                        <a:pt x="1506666" y="384853"/>
                        <a:pt x="1496719" y="378943"/>
                      </a:cubicBezTo>
                      <a:cubicBezTo>
                        <a:pt x="1478915" y="368419"/>
                        <a:pt x="1473509" y="346651"/>
                        <a:pt x="1468319" y="325604"/>
                      </a:cubicBezTo>
                      <a:lnTo>
                        <a:pt x="1466590" y="318685"/>
                      </a:lnTo>
                      <a:cubicBezTo>
                        <a:pt x="1465653" y="315008"/>
                        <a:pt x="1464571" y="314071"/>
                        <a:pt x="1464571" y="314071"/>
                      </a:cubicBezTo>
                      <a:cubicBezTo>
                        <a:pt x="1460102" y="312846"/>
                        <a:pt x="1442083" y="324379"/>
                        <a:pt x="1424351" y="345498"/>
                      </a:cubicBezTo>
                      <a:cubicBezTo>
                        <a:pt x="1414765" y="356886"/>
                        <a:pt x="1398042" y="367770"/>
                        <a:pt x="1372670" y="354652"/>
                      </a:cubicBezTo>
                      <a:cubicBezTo>
                        <a:pt x="1363805" y="350111"/>
                        <a:pt x="1357174" y="337785"/>
                        <a:pt x="1357174" y="325964"/>
                      </a:cubicBezTo>
                      <a:cubicBezTo>
                        <a:pt x="1357245" y="313639"/>
                        <a:pt x="1364237" y="303043"/>
                        <a:pt x="1376491" y="296916"/>
                      </a:cubicBezTo>
                      <a:cubicBezTo>
                        <a:pt x="1383626" y="293313"/>
                        <a:pt x="1388023" y="288051"/>
                        <a:pt x="1390258" y="280411"/>
                      </a:cubicBezTo>
                      <a:cubicBezTo>
                        <a:pt x="1400781" y="244299"/>
                        <a:pt x="1359912" y="175175"/>
                        <a:pt x="1344560" y="149154"/>
                      </a:cubicBezTo>
                      <a:lnTo>
                        <a:pt x="1341676" y="144253"/>
                      </a:lnTo>
                      <a:cubicBezTo>
                        <a:pt x="1325314" y="116358"/>
                        <a:pt x="1298357" y="85004"/>
                        <a:pt x="1275003" y="77868"/>
                      </a:cubicBezTo>
                      <a:cubicBezTo>
                        <a:pt x="1243721" y="68281"/>
                        <a:pt x="1249487" y="35486"/>
                        <a:pt x="1254677" y="6654"/>
                      </a:cubicBezTo>
                      <a:cubicBezTo>
                        <a:pt x="1254749" y="6221"/>
                        <a:pt x="1254821" y="5861"/>
                        <a:pt x="1254893" y="5428"/>
                      </a:cubicBezTo>
                      <a:cubicBezTo>
                        <a:pt x="1245018" y="5789"/>
                        <a:pt x="1237234" y="3987"/>
                        <a:pt x="1228368" y="1897"/>
                      </a:cubicBezTo>
                      <a:lnTo>
                        <a:pt x="1223539" y="815"/>
                      </a:lnTo>
                      <a:cubicBezTo>
                        <a:pt x="1184472" y="-4951"/>
                        <a:pt x="1136179" y="20853"/>
                        <a:pt x="1103960" y="47018"/>
                      </a:cubicBezTo>
                      <a:cubicBezTo>
                        <a:pt x="1076209" y="69579"/>
                        <a:pt x="1014149" y="97546"/>
                        <a:pt x="975875" y="108502"/>
                      </a:cubicBezTo>
                      <a:cubicBezTo>
                        <a:pt x="938394" y="119241"/>
                        <a:pt x="855214" y="145262"/>
                        <a:pt x="838997" y="151317"/>
                      </a:cubicBezTo>
                      <a:cubicBezTo>
                        <a:pt x="806417" y="163426"/>
                        <a:pt x="794235" y="133657"/>
                        <a:pt x="789046" y="120971"/>
                      </a:cubicBezTo>
                      <a:cubicBezTo>
                        <a:pt x="787316" y="116791"/>
                        <a:pt x="785153" y="114629"/>
                        <a:pt x="782631" y="114629"/>
                      </a:cubicBezTo>
                      <a:cubicBezTo>
                        <a:pt x="778450" y="114629"/>
                        <a:pt x="771602" y="119386"/>
                        <a:pt x="767566" y="128612"/>
                      </a:cubicBezTo>
                      <a:cubicBezTo>
                        <a:pt x="762809" y="139424"/>
                        <a:pt x="755745" y="146271"/>
                        <a:pt x="746447" y="148866"/>
                      </a:cubicBezTo>
                      <a:cubicBezTo>
                        <a:pt x="730878" y="153263"/>
                        <a:pt x="714444" y="143604"/>
                        <a:pt x="703488" y="135964"/>
                      </a:cubicBezTo>
                      <a:cubicBezTo>
                        <a:pt x="688423" y="125440"/>
                        <a:pt x="674728" y="123206"/>
                        <a:pt x="662835" y="129405"/>
                      </a:cubicBezTo>
                      <a:cubicBezTo>
                        <a:pt x="660024" y="130846"/>
                        <a:pt x="658582" y="134450"/>
                        <a:pt x="657862" y="137117"/>
                      </a:cubicBezTo>
                      <a:cubicBezTo>
                        <a:pt x="654978" y="147785"/>
                        <a:pt x="658006" y="162921"/>
                        <a:pt x="662691" y="170418"/>
                      </a:cubicBezTo>
                      <a:cubicBezTo>
                        <a:pt x="674728" y="189663"/>
                        <a:pt x="676819" y="221954"/>
                        <a:pt x="659592" y="242641"/>
                      </a:cubicBezTo>
                      <a:cubicBezTo>
                        <a:pt x="640202" y="265850"/>
                        <a:pt x="597171" y="252732"/>
                        <a:pt x="568700" y="244083"/>
                      </a:cubicBezTo>
                      <a:cubicBezTo>
                        <a:pt x="556663" y="240406"/>
                        <a:pt x="546283" y="246533"/>
                        <a:pt x="541093" y="250497"/>
                      </a:cubicBezTo>
                      <a:cubicBezTo>
                        <a:pt x="532084" y="257417"/>
                        <a:pt x="527470" y="266427"/>
                        <a:pt x="527615" y="270247"/>
                      </a:cubicBezTo>
                      <a:cubicBezTo>
                        <a:pt x="528047" y="283726"/>
                        <a:pt x="526245" y="295259"/>
                        <a:pt x="518100" y="306647"/>
                      </a:cubicBezTo>
                      <a:cubicBezTo>
                        <a:pt x="541238" y="321495"/>
                        <a:pt x="539075" y="345786"/>
                        <a:pt x="537922" y="357968"/>
                      </a:cubicBezTo>
                      <a:cubicBezTo>
                        <a:pt x="537778" y="359914"/>
                        <a:pt x="537562" y="361644"/>
                        <a:pt x="537490" y="363229"/>
                      </a:cubicBezTo>
                      <a:cubicBezTo>
                        <a:pt x="536985" y="377934"/>
                        <a:pt x="521488" y="396818"/>
                        <a:pt x="496044" y="426154"/>
                      </a:cubicBezTo>
                      <a:lnTo>
                        <a:pt x="491719" y="431200"/>
                      </a:lnTo>
                      <a:cubicBezTo>
                        <a:pt x="489269" y="434083"/>
                        <a:pt x="488331" y="435885"/>
                        <a:pt x="487971" y="436822"/>
                      </a:cubicBezTo>
                      <a:cubicBezTo>
                        <a:pt x="490855" y="438985"/>
                        <a:pt x="501882" y="442228"/>
                        <a:pt x="521992" y="440498"/>
                      </a:cubicBezTo>
                      <a:cubicBezTo>
                        <a:pt x="532156" y="439633"/>
                        <a:pt x="541238" y="442661"/>
                        <a:pt x="548157" y="449364"/>
                      </a:cubicBezTo>
                      <a:cubicBezTo>
                        <a:pt x="564375" y="465005"/>
                        <a:pt x="565240" y="495639"/>
                        <a:pt x="563871" y="523461"/>
                      </a:cubicBezTo>
                      <a:cubicBezTo>
                        <a:pt x="563222" y="537156"/>
                        <a:pt x="554068" y="553158"/>
                        <a:pt x="545202" y="568655"/>
                      </a:cubicBezTo>
                      <a:cubicBezTo>
                        <a:pt x="538931" y="579611"/>
                        <a:pt x="532444" y="590927"/>
                        <a:pt x="531219" y="597775"/>
                      </a:cubicBezTo>
                      <a:cubicBezTo>
                        <a:pt x="528624" y="611758"/>
                        <a:pt x="539796" y="627688"/>
                        <a:pt x="555654" y="632517"/>
                      </a:cubicBezTo>
                      <a:cubicBezTo>
                        <a:pt x="582755" y="640878"/>
                        <a:pt x="595297" y="657961"/>
                        <a:pt x="596306" y="688090"/>
                      </a:cubicBezTo>
                      <a:cubicBezTo>
                        <a:pt x="596810" y="703371"/>
                        <a:pt x="591189" y="716129"/>
                        <a:pt x="586215" y="727301"/>
                      </a:cubicBezTo>
                      <a:cubicBezTo>
                        <a:pt x="581602" y="737680"/>
                        <a:pt x="577638" y="746618"/>
                        <a:pt x="578575" y="756277"/>
                      </a:cubicBezTo>
                      <a:cubicBezTo>
                        <a:pt x="580953" y="779991"/>
                        <a:pt x="573313" y="809111"/>
                        <a:pt x="555221" y="845223"/>
                      </a:cubicBezTo>
                      <a:cubicBezTo>
                        <a:pt x="540877" y="873838"/>
                        <a:pt x="553491" y="907427"/>
                        <a:pt x="566609" y="930492"/>
                      </a:cubicBezTo>
                      <a:cubicBezTo>
                        <a:pt x="572232" y="940295"/>
                        <a:pt x="572448" y="950891"/>
                        <a:pt x="567258" y="960189"/>
                      </a:cubicBezTo>
                      <a:cubicBezTo>
                        <a:pt x="550031" y="991111"/>
                        <a:pt x="477231" y="999976"/>
                        <a:pt x="463608" y="1000409"/>
                      </a:cubicBezTo>
                      <a:cubicBezTo>
                        <a:pt x="434344" y="1001418"/>
                        <a:pt x="411135" y="996805"/>
                        <a:pt x="386988" y="970640"/>
                      </a:cubicBezTo>
                      <a:cubicBezTo>
                        <a:pt x="380645" y="964441"/>
                        <a:pt x="375816" y="964297"/>
                        <a:pt x="372789" y="964730"/>
                      </a:cubicBezTo>
                      <a:cubicBezTo>
                        <a:pt x="354841" y="967397"/>
                        <a:pt x="335235" y="1002932"/>
                        <a:pt x="327883" y="1016266"/>
                      </a:cubicBezTo>
                      <a:cubicBezTo>
                        <a:pt x="326802" y="1018212"/>
                        <a:pt x="325865" y="1019942"/>
                        <a:pt x="325073" y="1021312"/>
                      </a:cubicBezTo>
                      <a:cubicBezTo>
                        <a:pt x="310512" y="1046828"/>
                        <a:pt x="261354" y="1045747"/>
                        <a:pt x="245353" y="1038395"/>
                      </a:cubicBezTo>
                      <a:lnTo>
                        <a:pt x="244272" y="1037818"/>
                      </a:lnTo>
                      <a:cubicBezTo>
                        <a:pt x="238650" y="1034502"/>
                        <a:pt x="231225" y="1034142"/>
                        <a:pt x="222143" y="1036737"/>
                      </a:cubicBezTo>
                      <a:cubicBezTo>
                        <a:pt x="199006" y="1043440"/>
                        <a:pt x="170751" y="1068668"/>
                        <a:pt x="157777" y="1094112"/>
                      </a:cubicBezTo>
                      <a:cubicBezTo>
                        <a:pt x="135504" y="1137648"/>
                        <a:pt x="81950" y="1150117"/>
                        <a:pt x="27386" y="1157109"/>
                      </a:cubicBezTo>
                      <a:cubicBezTo>
                        <a:pt x="12825" y="1158983"/>
                        <a:pt x="4032" y="1163956"/>
                        <a:pt x="1149" y="1171813"/>
                      </a:cubicBezTo>
                      <a:cubicBezTo>
                        <a:pt x="-2599" y="1182120"/>
                        <a:pt x="3383" y="1197545"/>
                        <a:pt x="11024" y="1205906"/>
                      </a:cubicBezTo>
                      <a:cubicBezTo>
                        <a:pt x="26160" y="1222413"/>
                        <a:pt x="62776" y="1252325"/>
                        <a:pt x="74165" y="1257587"/>
                      </a:cubicBezTo>
                      <a:cubicBezTo>
                        <a:pt x="81012" y="1260687"/>
                        <a:pt x="97735" y="1254272"/>
                        <a:pt x="109556" y="1236612"/>
                      </a:cubicBezTo>
                      <a:cubicBezTo>
                        <a:pt x="125557" y="1212682"/>
                        <a:pt x="143649" y="1213186"/>
                        <a:pt x="161237" y="1213691"/>
                      </a:cubicBezTo>
                      <a:cubicBezTo>
                        <a:pt x="163687" y="1213763"/>
                        <a:pt x="166210" y="1213835"/>
                        <a:pt x="168805" y="1213835"/>
                      </a:cubicBezTo>
                      <a:cubicBezTo>
                        <a:pt x="179689" y="1213908"/>
                        <a:pt x="188915" y="1219385"/>
                        <a:pt x="194033" y="1228827"/>
                      </a:cubicBezTo>
                      <a:cubicBezTo>
                        <a:pt x="201096" y="1241802"/>
                        <a:pt x="200159" y="1261552"/>
                        <a:pt x="191726" y="1274742"/>
                      </a:cubicBezTo>
                      <a:cubicBezTo>
                        <a:pt x="186104" y="1283536"/>
                        <a:pt x="188194" y="1291969"/>
                        <a:pt x="188194" y="1292041"/>
                      </a:cubicBezTo>
                      <a:lnTo>
                        <a:pt x="188627" y="1294852"/>
                      </a:lnTo>
                      <a:lnTo>
                        <a:pt x="191005" y="1363111"/>
                      </a:lnTo>
                      <a:cubicBezTo>
                        <a:pt x="191582" y="1379545"/>
                        <a:pt x="175292" y="1395907"/>
                        <a:pt x="159507" y="1411693"/>
                      </a:cubicBezTo>
                      <a:cubicBezTo>
                        <a:pt x="155542" y="1415657"/>
                        <a:pt x="151794" y="1419405"/>
                        <a:pt x="148983" y="1422576"/>
                      </a:cubicBezTo>
                      <a:cubicBezTo>
                        <a:pt x="145739" y="1426252"/>
                        <a:pt x="144514" y="1431658"/>
                        <a:pt x="145739" y="1436992"/>
                      </a:cubicBezTo>
                      <a:cubicBezTo>
                        <a:pt x="147469" y="1444632"/>
                        <a:pt x="153668" y="1451048"/>
                        <a:pt x="163183" y="1455156"/>
                      </a:cubicBezTo>
                      <a:cubicBezTo>
                        <a:pt x="193888" y="1468275"/>
                        <a:pt x="207800" y="1545976"/>
                        <a:pt x="211331" y="1569546"/>
                      </a:cubicBezTo>
                      <a:lnTo>
                        <a:pt x="211476" y="1570771"/>
                      </a:lnTo>
                      <a:cubicBezTo>
                        <a:pt x="211548" y="1572501"/>
                        <a:pt x="219116" y="1745059"/>
                        <a:pt x="219837" y="1764880"/>
                      </a:cubicBezTo>
                      <a:cubicBezTo>
                        <a:pt x="220486" y="1782828"/>
                        <a:pt x="220630" y="1783333"/>
                        <a:pt x="230360" y="1791766"/>
                      </a:cubicBezTo>
                      <a:cubicBezTo>
                        <a:pt x="270869" y="1828526"/>
                        <a:pt x="256093" y="1868314"/>
                        <a:pt x="250543" y="1883306"/>
                      </a:cubicBezTo>
                      <a:cubicBezTo>
                        <a:pt x="245064" y="1898227"/>
                        <a:pt x="248596" y="1923526"/>
                        <a:pt x="253570" y="1932680"/>
                      </a:cubicBezTo>
                      <a:cubicBezTo>
                        <a:pt x="255516" y="1936212"/>
                        <a:pt x="262724" y="1945439"/>
                        <a:pt x="270436" y="1955241"/>
                      </a:cubicBezTo>
                      <a:cubicBezTo>
                        <a:pt x="285068" y="1973910"/>
                        <a:pt x="305179" y="1999498"/>
                        <a:pt x="322406" y="2027248"/>
                      </a:cubicBezTo>
                      <a:cubicBezTo>
                        <a:pt x="331992" y="2042745"/>
                        <a:pt x="333866" y="2059396"/>
                        <a:pt x="327667" y="2075325"/>
                      </a:cubicBezTo>
                      <a:cubicBezTo>
                        <a:pt x="320604" y="2093633"/>
                        <a:pt x="303016" y="2110139"/>
                        <a:pt x="278653" y="2122393"/>
                      </a:cubicBezTo>
                      <a:lnTo>
                        <a:pt x="316063" y="2131547"/>
                      </a:lnTo>
                      <a:lnTo>
                        <a:pt x="336965" y="2138466"/>
                      </a:lnTo>
                      <a:lnTo>
                        <a:pt x="382736" y="2131186"/>
                      </a:lnTo>
                      <a:lnTo>
                        <a:pt x="575259" y="2024149"/>
                      </a:lnTo>
                      <a:lnTo>
                        <a:pt x="640202" y="1988542"/>
                      </a:lnTo>
                      <a:lnTo>
                        <a:pt x="717832" y="1974054"/>
                      </a:lnTo>
                      <a:lnTo>
                        <a:pt x="724679" y="1968864"/>
                      </a:lnTo>
                      <a:lnTo>
                        <a:pt x="738518" y="1958917"/>
                      </a:lnTo>
                      <a:lnTo>
                        <a:pt x="751709" y="1929797"/>
                      </a:lnTo>
                      <a:lnTo>
                        <a:pt x="751637" y="1927419"/>
                      </a:lnTo>
                      <a:lnTo>
                        <a:pt x="764178" y="1879198"/>
                      </a:lnTo>
                      <a:lnTo>
                        <a:pt x="771531" y="1816921"/>
                      </a:lnTo>
                      <a:lnTo>
                        <a:pt x="775135" y="1785567"/>
                      </a:lnTo>
                      <a:lnTo>
                        <a:pt x="774414" y="1764304"/>
                      </a:lnTo>
                      <a:lnTo>
                        <a:pt x="769440" y="1754861"/>
                      </a:lnTo>
                      <a:lnTo>
                        <a:pt x="766845" y="1747797"/>
                      </a:lnTo>
                      <a:lnTo>
                        <a:pt x="766701" y="1742824"/>
                      </a:lnTo>
                      <a:lnTo>
                        <a:pt x="761584" y="1731147"/>
                      </a:lnTo>
                      <a:lnTo>
                        <a:pt x="765332" y="1702315"/>
                      </a:lnTo>
                      <a:lnTo>
                        <a:pt x="776360" y="1678025"/>
                      </a:lnTo>
                      <a:lnTo>
                        <a:pt x="969892" y="1465896"/>
                      </a:lnTo>
                      <a:lnTo>
                        <a:pt x="1018618" y="1440596"/>
                      </a:lnTo>
                      <a:lnTo>
                        <a:pt x="1018690" y="1442903"/>
                      </a:lnTo>
                      <a:lnTo>
                        <a:pt x="1027267" y="1483123"/>
                      </a:lnTo>
                      <a:lnTo>
                        <a:pt x="1048819" y="1491988"/>
                      </a:lnTo>
                      <a:lnTo>
                        <a:pt x="1107419" y="1478005"/>
                      </a:lnTo>
                      <a:lnTo>
                        <a:pt x="1124790" y="1501287"/>
                      </a:lnTo>
                      <a:lnTo>
                        <a:pt x="1126592" y="1553760"/>
                      </a:lnTo>
                      <a:lnTo>
                        <a:pt x="1119240" y="1616037"/>
                      </a:lnTo>
                      <a:lnTo>
                        <a:pt x="1117582" y="1637588"/>
                      </a:lnTo>
                      <a:lnTo>
                        <a:pt x="1116285" y="1666276"/>
                      </a:lnTo>
                      <a:lnTo>
                        <a:pt x="1096680" y="1645589"/>
                      </a:lnTo>
                      <a:lnTo>
                        <a:pt x="1084931" y="1648328"/>
                      </a:lnTo>
                      <a:lnTo>
                        <a:pt x="1060856" y="1704117"/>
                      </a:lnTo>
                      <a:lnTo>
                        <a:pt x="1052063" y="1725741"/>
                      </a:lnTo>
                      <a:lnTo>
                        <a:pt x="1052279" y="1732877"/>
                      </a:lnTo>
                      <a:lnTo>
                        <a:pt x="1050621" y="1752338"/>
                      </a:lnTo>
                      <a:lnTo>
                        <a:pt x="1053792" y="1775908"/>
                      </a:lnTo>
                      <a:lnTo>
                        <a:pt x="1052351" y="1802506"/>
                      </a:lnTo>
                      <a:lnTo>
                        <a:pt x="1052495" y="1807191"/>
                      </a:lnTo>
                      <a:lnTo>
                        <a:pt x="1032961" y="1860385"/>
                      </a:lnTo>
                      <a:lnTo>
                        <a:pt x="985605" y="1993227"/>
                      </a:lnTo>
                      <a:lnTo>
                        <a:pt x="980199" y="2041232"/>
                      </a:lnTo>
                      <a:lnTo>
                        <a:pt x="1002904" y="2083542"/>
                      </a:lnTo>
                      <a:lnTo>
                        <a:pt x="1041106" y="2096444"/>
                      </a:lnTo>
                      <a:lnTo>
                        <a:pt x="1093868" y="2116338"/>
                      </a:lnTo>
                      <a:lnTo>
                        <a:pt x="1124142" y="2170181"/>
                      </a:lnTo>
                      <a:lnTo>
                        <a:pt x="1127169" y="2189066"/>
                      </a:lnTo>
                      <a:lnTo>
                        <a:pt x="1130052" y="2205716"/>
                      </a:lnTo>
                      <a:lnTo>
                        <a:pt x="1126304" y="2232097"/>
                      </a:lnTo>
                      <a:lnTo>
                        <a:pt x="1121907" y="2244135"/>
                      </a:lnTo>
                      <a:lnTo>
                        <a:pt x="1117654" y="2256316"/>
                      </a:lnTo>
                      <a:lnTo>
                        <a:pt x="1111456" y="2282841"/>
                      </a:lnTo>
                      <a:lnTo>
                        <a:pt x="1109437" y="2292356"/>
                      </a:lnTo>
                      <a:lnTo>
                        <a:pt x="1105113" y="2304465"/>
                      </a:lnTo>
                      <a:lnTo>
                        <a:pt x="1105185" y="2306844"/>
                      </a:lnTo>
                      <a:lnTo>
                        <a:pt x="1089327" y="2329116"/>
                      </a:lnTo>
                      <a:lnTo>
                        <a:pt x="1085291" y="2348289"/>
                      </a:lnTo>
                      <a:lnTo>
                        <a:pt x="1090481" y="2362488"/>
                      </a:lnTo>
                      <a:lnTo>
                        <a:pt x="1110446" y="2392762"/>
                      </a:lnTo>
                      <a:lnTo>
                        <a:pt x="1115780" y="2409196"/>
                      </a:lnTo>
                      <a:lnTo>
                        <a:pt x="1119528" y="2519116"/>
                      </a:lnTo>
                      <a:lnTo>
                        <a:pt x="1136755" y="2540091"/>
                      </a:lnTo>
                      <a:lnTo>
                        <a:pt x="1155712" y="2541821"/>
                      </a:lnTo>
                      <a:lnTo>
                        <a:pt x="1184255" y="2545570"/>
                      </a:lnTo>
                      <a:lnTo>
                        <a:pt x="1196004" y="2542831"/>
                      </a:lnTo>
                      <a:lnTo>
                        <a:pt x="1226494" y="2537064"/>
                      </a:lnTo>
                      <a:lnTo>
                        <a:pt x="1270895" y="2521062"/>
                      </a:lnTo>
                      <a:lnTo>
                        <a:pt x="1281130" y="2517386"/>
                      </a:lnTo>
                      <a:cubicBezTo>
                        <a:pt x="1283004" y="2496916"/>
                        <a:pt x="1289275" y="2472481"/>
                        <a:pt x="1306646" y="2467220"/>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grpSp>
          <p:sp>
            <p:nvSpPr>
              <p:cNvPr id="102" name="Vrije vorm: vorm 101">
                <a:extLst>
                  <a:ext uri="{FF2B5EF4-FFF2-40B4-BE49-F238E27FC236}">
                    <a16:creationId xmlns:a16="http://schemas.microsoft.com/office/drawing/2014/main" id="{92ED6E7B-B216-1597-77A5-D5D684B81E19}"/>
                  </a:ext>
                </a:extLst>
              </p:cNvPr>
              <p:cNvSpPr/>
              <p:nvPr/>
            </p:nvSpPr>
            <p:spPr>
              <a:xfrm>
                <a:off x="5995697" y="4192094"/>
                <a:ext cx="1855725" cy="2570068"/>
              </a:xfrm>
              <a:custGeom>
                <a:avLst/>
                <a:gdLst>
                  <a:gd name="connsiteX0" fmla="*/ 1949308 w 1986068"/>
                  <a:gd name="connsiteY0" fmla="*/ 691212 h 2750585"/>
                  <a:gd name="connsiteX1" fmla="*/ 1958173 w 1986068"/>
                  <a:gd name="connsiteY1" fmla="*/ 675355 h 2750585"/>
                  <a:gd name="connsiteX2" fmla="*/ 1986068 w 1986068"/>
                  <a:gd name="connsiteY2" fmla="*/ 616827 h 2750585"/>
                  <a:gd name="connsiteX3" fmla="*/ 1976338 w 1986068"/>
                  <a:gd name="connsiteY3" fmla="*/ 616178 h 2750585"/>
                  <a:gd name="connsiteX4" fmla="*/ 1939433 w 1986068"/>
                  <a:gd name="connsiteY4" fmla="*/ 604790 h 2750585"/>
                  <a:gd name="connsiteX5" fmla="*/ 1936622 w 1986068"/>
                  <a:gd name="connsiteY5" fmla="*/ 548784 h 2750585"/>
                  <a:gd name="connsiteX6" fmla="*/ 1929486 w 1986068"/>
                  <a:gd name="connsiteY6" fmla="*/ 342133 h 2750585"/>
                  <a:gd name="connsiteX7" fmla="*/ 1850632 w 1986068"/>
                  <a:gd name="connsiteY7" fmla="*/ 260828 h 2750585"/>
                  <a:gd name="connsiteX8" fmla="*/ 1763127 w 1986068"/>
                  <a:gd name="connsiteY8" fmla="*/ 256071 h 2750585"/>
                  <a:gd name="connsiteX9" fmla="*/ 1688454 w 1986068"/>
                  <a:gd name="connsiteY9" fmla="*/ 235096 h 2750585"/>
                  <a:gd name="connsiteX10" fmla="*/ 1658325 w 1986068"/>
                  <a:gd name="connsiteY10" fmla="*/ 225798 h 2750585"/>
                  <a:gd name="connsiteX11" fmla="*/ 1655874 w 1986068"/>
                  <a:gd name="connsiteY11" fmla="*/ 225870 h 2750585"/>
                  <a:gd name="connsiteX12" fmla="*/ 1635908 w 1986068"/>
                  <a:gd name="connsiteY12" fmla="*/ 255278 h 2750585"/>
                  <a:gd name="connsiteX13" fmla="*/ 1647585 w 1986068"/>
                  <a:gd name="connsiteY13" fmla="*/ 281659 h 2750585"/>
                  <a:gd name="connsiteX14" fmla="*/ 1658973 w 1986068"/>
                  <a:gd name="connsiteY14" fmla="*/ 310851 h 2750585"/>
                  <a:gd name="connsiteX15" fmla="*/ 1643476 w 1986068"/>
                  <a:gd name="connsiteY15" fmla="*/ 376082 h 2750585"/>
                  <a:gd name="connsiteX16" fmla="*/ 1640449 w 1986068"/>
                  <a:gd name="connsiteY16" fmla="*/ 392012 h 2750585"/>
                  <a:gd name="connsiteX17" fmla="*/ 1647729 w 1986068"/>
                  <a:gd name="connsiteY17" fmla="*/ 389778 h 2750585"/>
                  <a:gd name="connsiteX18" fmla="*/ 1680020 w 1986068"/>
                  <a:gd name="connsiteY18" fmla="*/ 382137 h 2750585"/>
                  <a:gd name="connsiteX19" fmla="*/ 1706113 w 1986068"/>
                  <a:gd name="connsiteY19" fmla="*/ 390282 h 2750585"/>
                  <a:gd name="connsiteX20" fmla="*/ 1708203 w 1986068"/>
                  <a:gd name="connsiteY20" fmla="*/ 418897 h 2750585"/>
                  <a:gd name="connsiteX21" fmla="*/ 1628339 w 1986068"/>
                  <a:gd name="connsiteY21" fmla="*/ 462001 h 2750585"/>
                  <a:gd name="connsiteX22" fmla="*/ 1617744 w 1986068"/>
                  <a:gd name="connsiteY22" fmla="*/ 462145 h 2750585"/>
                  <a:gd name="connsiteX23" fmla="*/ 1607004 w 1986068"/>
                  <a:gd name="connsiteY23" fmla="*/ 462577 h 2750585"/>
                  <a:gd name="connsiteX24" fmla="*/ 1587038 w 1986068"/>
                  <a:gd name="connsiteY24" fmla="*/ 469497 h 2750585"/>
                  <a:gd name="connsiteX25" fmla="*/ 1560369 w 1986068"/>
                  <a:gd name="connsiteY25" fmla="*/ 490544 h 2750585"/>
                  <a:gd name="connsiteX26" fmla="*/ 1523969 w 1986068"/>
                  <a:gd name="connsiteY26" fmla="*/ 469209 h 2750585"/>
                  <a:gd name="connsiteX27" fmla="*/ 1486632 w 1986068"/>
                  <a:gd name="connsiteY27" fmla="*/ 458181 h 2750585"/>
                  <a:gd name="connsiteX28" fmla="*/ 1454340 w 1986068"/>
                  <a:gd name="connsiteY28" fmla="*/ 466470 h 2750585"/>
                  <a:gd name="connsiteX29" fmla="*/ 1411670 w 1986068"/>
                  <a:gd name="connsiteY29" fmla="*/ 475912 h 2750585"/>
                  <a:gd name="connsiteX30" fmla="*/ 1391560 w 1986068"/>
                  <a:gd name="connsiteY30" fmla="*/ 469497 h 2750585"/>
                  <a:gd name="connsiteX31" fmla="*/ 1385793 w 1986068"/>
                  <a:gd name="connsiteY31" fmla="*/ 446576 h 2750585"/>
                  <a:gd name="connsiteX32" fmla="*/ 1385937 w 1986068"/>
                  <a:gd name="connsiteY32" fmla="*/ 441747 h 2750585"/>
                  <a:gd name="connsiteX33" fmla="*/ 1429617 w 1986068"/>
                  <a:gd name="connsiteY33" fmla="*/ 371469 h 2750585"/>
                  <a:gd name="connsiteX34" fmla="*/ 1429617 w 1986068"/>
                  <a:gd name="connsiteY34" fmla="*/ 362676 h 2750585"/>
                  <a:gd name="connsiteX35" fmla="*/ 1396893 w 1986068"/>
                  <a:gd name="connsiteY35" fmla="*/ 341340 h 2750585"/>
                  <a:gd name="connsiteX36" fmla="*/ 1341392 w 1986068"/>
                  <a:gd name="connsiteY36" fmla="*/ 293840 h 2750585"/>
                  <a:gd name="connsiteX37" fmla="*/ 1373107 w 1986068"/>
                  <a:gd name="connsiteY37" fmla="*/ 247998 h 2750585"/>
                  <a:gd name="connsiteX38" fmla="*/ 1376495 w 1986068"/>
                  <a:gd name="connsiteY38" fmla="*/ 246628 h 2750585"/>
                  <a:gd name="connsiteX39" fmla="*/ 1371738 w 1986068"/>
                  <a:gd name="connsiteY39" fmla="*/ 229618 h 2750585"/>
                  <a:gd name="connsiteX40" fmla="*/ 1371089 w 1986068"/>
                  <a:gd name="connsiteY40" fmla="*/ 222914 h 2750585"/>
                  <a:gd name="connsiteX41" fmla="*/ 1375558 w 1986068"/>
                  <a:gd name="connsiteY41" fmla="*/ 199777 h 2750585"/>
                  <a:gd name="connsiteX42" fmla="*/ 1378297 w 1986068"/>
                  <a:gd name="connsiteY42" fmla="*/ 190262 h 2750585"/>
                  <a:gd name="connsiteX43" fmla="*/ 1370152 w 1986068"/>
                  <a:gd name="connsiteY43" fmla="*/ 194443 h 2750585"/>
                  <a:gd name="connsiteX44" fmla="*/ 1318759 w 1986068"/>
                  <a:gd name="connsiteY44" fmla="*/ 204462 h 2750585"/>
                  <a:gd name="connsiteX45" fmla="*/ 1314795 w 1986068"/>
                  <a:gd name="connsiteY45" fmla="*/ 204534 h 2750585"/>
                  <a:gd name="connsiteX46" fmla="*/ 1194639 w 1986068"/>
                  <a:gd name="connsiteY46" fmla="*/ 126977 h 2750585"/>
                  <a:gd name="connsiteX47" fmla="*/ 1091566 w 1986068"/>
                  <a:gd name="connsiteY47" fmla="*/ 96848 h 2750585"/>
                  <a:gd name="connsiteX48" fmla="*/ 1047959 w 1986068"/>
                  <a:gd name="connsiteY48" fmla="*/ 105930 h 2750585"/>
                  <a:gd name="connsiteX49" fmla="*/ 977537 w 1986068"/>
                  <a:gd name="connsiteY49" fmla="*/ 43942 h 2750585"/>
                  <a:gd name="connsiteX50" fmla="*/ 923694 w 1986068"/>
                  <a:gd name="connsiteY50" fmla="*/ 33418 h 2750585"/>
                  <a:gd name="connsiteX51" fmla="*/ 837199 w 1986068"/>
                  <a:gd name="connsiteY51" fmla="*/ 19795 h 2750585"/>
                  <a:gd name="connsiteX52" fmla="*/ 802673 w 1986068"/>
                  <a:gd name="connsiteY52" fmla="*/ 262 h 2750585"/>
                  <a:gd name="connsiteX53" fmla="*/ 798997 w 1986068"/>
                  <a:gd name="connsiteY53" fmla="*/ 12083 h 2750585"/>
                  <a:gd name="connsiteX54" fmla="*/ 803178 w 1986068"/>
                  <a:gd name="connsiteY54" fmla="*/ 30535 h 2750585"/>
                  <a:gd name="connsiteX55" fmla="*/ 815071 w 1986068"/>
                  <a:gd name="connsiteY55" fmla="*/ 93100 h 2750585"/>
                  <a:gd name="connsiteX56" fmla="*/ 769228 w 1986068"/>
                  <a:gd name="connsiteY56" fmla="*/ 131590 h 2750585"/>
                  <a:gd name="connsiteX57" fmla="*/ 762453 w 1986068"/>
                  <a:gd name="connsiteY57" fmla="*/ 132383 h 2750585"/>
                  <a:gd name="connsiteX58" fmla="*/ 774418 w 1986068"/>
                  <a:gd name="connsiteY58" fmla="*/ 163593 h 2750585"/>
                  <a:gd name="connsiteX59" fmla="*/ 775788 w 1986068"/>
                  <a:gd name="connsiteY59" fmla="*/ 181181 h 2750585"/>
                  <a:gd name="connsiteX60" fmla="*/ 761372 w 1986068"/>
                  <a:gd name="connsiteY60" fmla="*/ 215418 h 2750585"/>
                  <a:gd name="connsiteX61" fmla="*/ 753587 w 1986068"/>
                  <a:gd name="connsiteY61" fmla="*/ 229185 h 2750585"/>
                  <a:gd name="connsiteX62" fmla="*/ 762453 w 1986068"/>
                  <a:gd name="connsiteY62" fmla="*/ 241150 h 2750585"/>
                  <a:gd name="connsiteX63" fmla="*/ 770382 w 1986068"/>
                  <a:gd name="connsiteY63" fmla="*/ 244970 h 2750585"/>
                  <a:gd name="connsiteX64" fmla="*/ 768940 w 1986068"/>
                  <a:gd name="connsiteY64" fmla="*/ 253692 h 2750585"/>
                  <a:gd name="connsiteX65" fmla="*/ 709403 w 1986068"/>
                  <a:gd name="connsiteY65" fmla="*/ 314166 h 2750585"/>
                  <a:gd name="connsiteX66" fmla="*/ 695707 w 1986068"/>
                  <a:gd name="connsiteY66" fmla="*/ 329952 h 2750585"/>
                  <a:gd name="connsiteX67" fmla="*/ 702627 w 1986068"/>
                  <a:gd name="connsiteY67" fmla="*/ 336871 h 2750585"/>
                  <a:gd name="connsiteX68" fmla="*/ 717043 w 1986068"/>
                  <a:gd name="connsiteY68" fmla="*/ 341052 h 2750585"/>
                  <a:gd name="connsiteX69" fmla="*/ 783212 w 1986068"/>
                  <a:gd name="connsiteY69" fmla="*/ 395184 h 2750585"/>
                  <a:gd name="connsiteX70" fmla="*/ 724035 w 1986068"/>
                  <a:gd name="connsiteY70" fmla="*/ 462577 h 2750585"/>
                  <a:gd name="connsiteX71" fmla="*/ 694771 w 1986068"/>
                  <a:gd name="connsiteY71" fmla="*/ 498329 h 2750585"/>
                  <a:gd name="connsiteX72" fmla="*/ 615339 w 1986068"/>
                  <a:gd name="connsiteY72" fmla="*/ 556857 h 2750585"/>
                  <a:gd name="connsiteX73" fmla="*/ 614330 w 1986068"/>
                  <a:gd name="connsiteY73" fmla="*/ 556929 h 2750585"/>
                  <a:gd name="connsiteX74" fmla="*/ 592274 w 1986068"/>
                  <a:gd name="connsiteY74" fmla="*/ 559596 h 2750585"/>
                  <a:gd name="connsiteX75" fmla="*/ 574615 w 1986068"/>
                  <a:gd name="connsiteY75" fmla="*/ 562047 h 2750585"/>
                  <a:gd name="connsiteX76" fmla="*/ 537133 w 1986068"/>
                  <a:gd name="connsiteY76" fmla="*/ 568822 h 2750585"/>
                  <a:gd name="connsiteX77" fmla="*/ 533025 w 1986068"/>
                  <a:gd name="connsiteY77" fmla="*/ 579994 h 2750585"/>
                  <a:gd name="connsiteX78" fmla="*/ 532664 w 1986068"/>
                  <a:gd name="connsiteY78" fmla="*/ 585905 h 2750585"/>
                  <a:gd name="connsiteX79" fmla="*/ 488913 w 1986068"/>
                  <a:gd name="connsiteY79" fmla="*/ 640469 h 2750585"/>
                  <a:gd name="connsiteX80" fmla="*/ 438169 w 1986068"/>
                  <a:gd name="connsiteY80" fmla="*/ 647460 h 2750585"/>
                  <a:gd name="connsiteX81" fmla="*/ 451575 w 1986068"/>
                  <a:gd name="connsiteY81" fmla="*/ 651281 h 2750585"/>
                  <a:gd name="connsiteX82" fmla="*/ 521997 w 1986068"/>
                  <a:gd name="connsiteY82" fmla="*/ 724585 h 2750585"/>
                  <a:gd name="connsiteX83" fmla="*/ 534323 w 1986068"/>
                  <a:gd name="connsiteY83" fmla="*/ 747578 h 2750585"/>
                  <a:gd name="connsiteX84" fmla="*/ 562145 w 1986068"/>
                  <a:gd name="connsiteY84" fmla="*/ 849354 h 2750585"/>
                  <a:gd name="connsiteX85" fmla="*/ 561568 w 1986068"/>
                  <a:gd name="connsiteY85" fmla="*/ 851805 h 2750585"/>
                  <a:gd name="connsiteX86" fmla="*/ 539368 w 1986068"/>
                  <a:gd name="connsiteY86" fmla="*/ 870473 h 2750585"/>
                  <a:gd name="connsiteX87" fmla="*/ 535404 w 1986068"/>
                  <a:gd name="connsiteY87" fmla="*/ 871843 h 2750585"/>
                  <a:gd name="connsiteX88" fmla="*/ 526250 w 1986068"/>
                  <a:gd name="connsiteY88" fmla="*/ 882943 h 2750585"/>
                  <a:gd name="connsiteX89" fmla="*/ 527331 w 1986068"/>
                  <a:gd name="connsiteY89" fmla="*/ 896494 h 2750585"/>
                  <a:gd name="connsiteX90" fmla="*/ 548306 w 1986068"/>
                  <a:gd name="connsiteY90" fmla="*/ 925542 h 2750585"/>
                  <a:gd name="connsiteX91" fmla="*/ 560920 w 1986068"/>
                  <a:gd name="connsiteY91" fmla="*/ 930155 h 2750585"/>
                  <a:gd name="connsiteX92" fmla="*/ 552054 w 1986068"/>
                  <a:gd name="connsiteY92" fmla="*/ 942697 h 2750585"/>
                  <a:gd name="connsiteX93" fmla="*/ 446098 w 1986068"/>
                  <a:gd name="connsiteY93" fmla="*/ 1001008 h 2750585"/>
                  <a:gd name="connsiteX94" fmla="*/ 342232 w 1986068"/>
                  <a:gd name="connsiteY94" fmla="*/ 1004469 h 2750585"/>
                  <a:gd name="connsiteX95" fmla="*/ 290479 w 1986068"/>
                  <a:gd name="connsiteY95" fmla="*/ 1020398 h 2750585"/>
                  <a:gd name="connsiteX96" fmla="*/ 282983 w 1986068"/>
                  <a:gd name="connsiteY96" fmla="*/ 1020110 h 2750585"/>
                  <a:gd name="connsiteX97" fmla="*/ 279667 w 1986068"/>
                  <a:gd name="connsiteY97" fmla="*/ 1015353 h 2750585"/>
                  <a:gd name="connsiteX98" fmla="*/ 268206 w 1986068"/>
                  <a:gd name="connsiteY98" fmla="*/ 1001874 h 2750585"/>
                  <a:gd name="connsiteX99" fmla="*/ 266981 w 1986068"/>
                  <a:gd name="connsiteY99" fmla="*/ 1003027 h 2750585"/>
                  <a:gd name="connsiteX100" fmla="*/ 262656 w 1986068"/>
                  <a:gd name="connsiteY100" fmla="*/ 1007856 h 2750585"/>
                  <a:gd name="connsiteX101" fmla="*/ 256241 w 1986068"/>
                  <a:gd name="connsiteY101" fmla="*/ 1006703 h 2750585"/>
                  <a:gd name="connsiteX102" fmla="*/ 242114 w 1986068"/>
                  <a:gd name="connsiteY102" fmla="*/ 1013190 h 2750585"/>
                  <a:gd name="connsiteX103" fmla="*/ 239591 w 1986068"/>
                  <a:gd name="connsiteY103" fmla="*/ 1018668 h 2750585"/>
                  <a:gd name="connsiteX104" fmla="*/ 233608 w 1986068"/>
                  <a:gd name="connsiteY104" fmla="*/ 1019821 h 2750585"/>
                  <a:gd name="connsiteX105" fmla="*/ 184018 w 1986068"/>
                  <a:gd name="connsiteY105" fmla="*/ 1017731 h 2750585"/>
                  <a:gd name="connsiteX106" fmla="*/ 177603 w 1986068"/>
                  <a:gd name="connsiteY106" fmla="*/ 1007640 h 2750585"/>
                  <a:gd name="connsiteX107" fmla="*/ 163908 w 1986068"/>
                  <a:gd name="connsiteY107" fmla="*/ 986160 h 2750585"/>
                  <a:gd name="connsiteX108" fmla="*/ 163331 w 1986068"/>
                  <a:gd name="connsiteY108" fmla="*/ 986665 h 2750585"/>
                  <a:gd name="connsiteX109" fmla="*/ 159655 w 1986068"/>
                  <a:gd name="connsiteY109" fmla="*/ 990701 h 2750585"/>
                  <a:gd name="connsiteX110" fmla="*/ 162683 w 1986068"/>
                  <a:gd name="connsiteY110" fmla="*/ 1093054 h 2750585"/>
                  <a:gd name="connsiteX111" fmla="*/ 161529 w 1986068"/>
                  <a:gd name="connsiteY111" fmla="*/ 1095577 h 2750585"/>
                  <a:gd name="connsiteX112" fmla="*/ 21047 w 1986068"/>
                  <a:gd name="connsiteY112" fmla="*/ 1216309 h 2750585"/>
                  <a:gd name="connsiteX113" fmla="*/ 21984 w 1986068"/>
                  <a:gd name="connsiteY113" fmla="*/ 1224310 h 2750585"/>
                  <a:gd name="connsiteX114" fmla="*/ 56438 w 1986068"/>
                  <a:gd name="connsiteY114" fmla="*/ 1278946 h 2750585"/>
                  <a:gd name="connsiteX115" fmla="*/ 70133 w 1986068"/>
                  <a:gd name="connsiteY115" fmla="*/ 1327239 h 2750585"/>
                  <a:gd name="connsiteX116" fmla="*/ 86206 w 1986068"/>
                  <a:gd name="connsiteY116" fmla="*/ 1355854 h 2750585"/>
                  <a:gd name="connsiteX117" fmla="*/ 111795 w 1986068"/>
                  <a:gd name="connsiteY117" fmla="*/ 1355350 h 2750585"/>
                  <a:gd name="connsiteX118" fmla="*/ 212994 w 1986068"/>
                  <a:gd name="connsiteY118" fmla="*/ 1363855 h 2750585"/>
                  <a:gd name="connsiteX119" fmla="*/ 245357 w 1986068"/>
                  <a:gd name="connsiteY119" fmla="*/ 1381947 h 2750585"/>
                  <a:gd name="connsiteX120" fmla="*/ 258764 w 1986068"/>
                  <a:gd name="connsiteY120" fmla="*/ 1381514 h 2750585"/>
                  <a:gd name="connsiteX121" fmla="*/ 257394 w 1986068"/>
                  <a:gd name="connsiteY121" fmla="*/ 1394921 h 2750585"/>
                  <a:gd name="connsiteX122" fmla="*/ 257539 w 1986068"/>
                  <a:gd name="connsiteY122" fmla="*/ 1473343 h 2750585"/>
                  <a:gd name="connsiteX123" fmla="*/ 288389 w 1986068"/>
                  <a:gd name="connsiteY123" fmla="*/ 1521852 h 2750585"/>
                  <a:gd name="connsiteX124" fmla="*/ 257466 w 1986068"/>
                  <a:gd name="connsiteY124" fmla="*/ 1555802 h 2750585"/>
                  <a:gd name="connsiteX125" fmla="*/ 168881 w 1986068"/>
                  <a:gd name="connsiteY125" fmla="*/ 1610654 h 2750585"/>
                  <a:gd name="connsiteX126" fmla="*/ 169097 w 1986068"/>
                  <a:gd name="connsiteY126" fmla="*/ 1614762 h 2750585"/>
                  <a:gd name="connsiteX127" fmla="*/ 134860 w 1986068"/>
                  <a:gd name="connsiteY127" fmla="*/ 1685040 h 2750585"/>
                  <a:gd name="connsiteX128" fmla="*/ 62925 w 1986068"/>
                  <a:gd name="connsiteY128" fmla="*/ 1828693 h 2750585"/>
                  <a:gd name="connsiteX129" fmla="*/ 62925 w 1986068"/>
                  <a:gd name="connsiteY129" fmla="*/ 1829198 h 2750585"/>
                  <a:gd name="connsiteX130" fmla="*/ 62925 w 1986068"/>
                  <a:gd name="connsiteY130" fmla="*/ 1829702 h 2750585"/>
                  <a:gd name="connsiteX131" fmla="*/ 7568 w 1986068"/>
                  <a:gd name="connsiteY131" fmla="*/ 1895799 h 2750585"/>
                  <a:gd name="connsiteX132" fmla="*/ 0 w 1986068"/>
                  <a:gd name="connsiteY132" fmla="*/ 1914468 h 2750585"/>
                  <a:gd name="connsiteX133" fmla="*/ 2018 w 1986068"/>
                  <a:gd name="connsiteY133" fmla="*/ 1913747 h 2750585"/>
                  <a:gd name="connsiteX134" fmla="*/ 25588 w 1986068"/>
                  <a:gd name="connsiteY134" fmla="*/ 1910575 h 2750585"/>
                  <a:gd name="connsiteX135" fmla="*/ 44328 w 1986068"/>
                  <a:gd name="connsiteY135" fmla="*/ 1907548 h 2750585"/>
                  <a:gd name="connsiteX136" fmla="*/ 46707 w 1986068"/>
                  <a:gd name="connsiteY136" fmla="*/ 1909854 h 2750585"/>
                  <a:gd name="connsiteX137" fmla="*/ 49158 w 1986068"/>
                  <a:gd name="connsiteY137" fmla="*/ 1912161 h 2750585"/>
                  <a:gd name="connsiteX138" fmla="*/ 75251 w 1986068"/>
                  <a:gd name="connsiteY138" fmla="*/ 1916197 h 2750585"/>
                  <a:gd name="connsiteX139" fmla="*/ 146176 w 1986068"/>
                  <a:gd name="connsiteY139" fmla="*/ 1983087 h 2750585"/>
                  <a:gd name="connsiteX140" fmla="*/ 184667 w 1986068"/>
                  <a:gd name="connsiteY140" fmla="*/ 2003053 h 2750585"/>
                  <a:gd name="connsiteX141" fmla="*/ 237140 w 1986068"/>
                  <a:gd name="connsiteY141" fmla="*/ 2015739 h 2750585"/>
                  <a:gd name="connsiteX142" fmla="*/ 251412 w 1986068"/>
                  <a:gd name="connsiteY142" fmla="*/ 2019992 h 2750585"/>
                  <a:gd name="connsiteX143" fmla="*/ 275775 w 1986068"/>
                  <a:gd name="connsiteY143" fmla="*/ 2040678 h 2750585"/>
                  <a:gd name="connsiteX144" fmla="*/ 310445 w 1986068"/>
                  <a:gd name="connsiteY144" fmla="*/ 2089620 h 2750585"/>
                  <a:gd name="connsiteX145" fmla="*/ 360035 w 1986068"/>
                  <a:gd name="connsiteY145" fmla="*/ 2154708 h 2750585"/>
                  <a:gd name="connsiteX146" fmla="*/ 379496 w 1986068"/>
                  <a:gd name="connsiteY146" fmla="*/ 2173232 h 2750585"/>
                  <a:gd name="connsiteX147" fmla="*/ 389299 w 1986068"/>
                  <a:gd name="connsiteY147" fmla="*/ 2180223 h 2750585"/>
                  <a:gd name="connsiteX148" fmla="*/ 425627 w 1986068"/>
                  <a:gd name="connsiteY148" fmla="*/ 2205019 h 2750585"/>
                  <a:gd name="connsiteX149" fmla="*/ 468442 w 1986068"/>
                  <a:gd name="connsiteY149" fmla="*/ 2215542 h 2750585"/>
                  <a:gd name="connsiteX150" fmla="*/ 522285 w 1986068"/>
                  <a:gd name="connsiteY150" fmla="*/ 2199252 h 2750585"/>
                  <a:gd name="connsiteX151" fmla="*/ 552703 w 1986068"/>
                  <a:gd name="connsiteY151" fmla="*/ 2188729 h 2750585"/>
                  <a:gd name="connsiteX152" fmla="*/ 592779 w 1986068"/>
                  <a:gd name="connsiteY152" fmla="*/ 2187359 h 2750585"/>
                  <a:gd name="connsiteX153" fmla="*/ 634296 w 1986068"/>
                  <a:gd name="connsiteY153" fmla="*/ 2226642 h 2750585"/>
                  <a:gd name="connsiteX154" fmla="*/ 671345 w 1986068"/>
                  <a:gd name="connsiteY154" fmla="*/ 2270610 h 2750585"/>
                  <a:gd name="connsiteX155" fmla="*/ 684607 w 1986068"/>
                  <a:gd name="connsiteY155" fmla="*/ 2313209 h 2750585"/>
                  <a:gd name="connsiteX156" fmla="*/ 680066 w 1986068"/>
                  <a:gd name="connsiteY156" fmla="*/ 2320490 h 2750585"/>
                  <a:gd name="connsiteX157" fmla="*/ 677904 w 1986068"/>
                  <a:gd name="connsiteY157" fmla="*/ 2325463 h 2750585"/>
                  <a:gd name="connsiteX158" fmla="*/ 666299 w 1986068"/>
                  <a:gd name="connsiteY158" fmla="*/ 2332959 h 2750585"/>
                  <a:gd name="connsiteX159" fmla="*/ 663993 w 1986068"/>
                  <a:gd name="connsiteY159" fmla="*/ 2333031 h 2750585"/>
                  <a:gd name="connsiteX160" fmla="*/ 660749 w 1986068"/>
                  <a:gd name="connsiteY160" fmla="*/ 2375990 h 2750585"/>
                  <a:gd name="connsiteX161" fmla="*/ 663560 w 1986068"/>
                  <a:gd name="connsiteY161" fmla="*/ 2390262 h 2750585"/>
                  <a:gd name="connsiteX162" fmla="*/ 666443 w 1986068"/>
                  <a:gd name="connsiteY162" fmla="*/ 2404389 h 2750585"/>
                  <a:gd name="connsiteX163" fmla="*/ 676319 w 1986068"/>
                  <a:gd name="connsiteY163" fmla="*/ 2416066 h 2750585"/>
                  <a:gd name="connsiteX164" fmla="*/ 707096 w 1986068"/>
                  <a:gd name="connsiteY164" fmla="*/ 2419742 h 2750585"/>
                  <a:gd name="connsiteX165" fmla="*/ 716466 w 1986068"/>
                  <a:gd name="connsiteY165" fmla="*/ 2417075 h 2750585"/>
                  <a:gd name="connsiteX166" fmla="*/ 718845 w 1986068"/>
                  <a:gd name="connsiteY166" fmla="*/ 2417003 h 2750585"/>
                  <a:gd name="connsiteX167" fmla="*/ 727783 w 1986068"/>
                  <a:gd name="connsiteY167" fmla="*/ 2402299 h 2750585"/>
                  <a:gd name="connsiteX168" fmla="*/ 734198 w 1986068"/>
                  <a:gd name="connsiteY168" fmla="*/ 2385505 h 2750585"/>
                  <a:gd name="connsiteX169" fmla="*/ 741118 w 1986068"/>
                  <a:gd name="connsiteY169" fmla="*/ 2378081 h 2750585"/>
                  <a:gd name="connsiteX170" fmla="*/ 752867 w 1986068"/>
                  <a:gd name="connsiteY170" fmla="*/ 2377648 h 2750585"/>
                  <a:gd name="connsiteX171" fmla="*/ 764976 w 1986068"/>
                  <a:gd name="connsiteY171" fmla="*/ 2384424 h 2750585"/>
                  <a:gd name="connsiteX172" fmla="*/ 774562 w 1986068"/>
                  <a:gd name="connsiteY172" fmla="*/ 2391199 h 2750585"/>
                  <a:gd name="connsiteX173" fmla="*/ 832081 w 1986068"/>
                  <a:gd name="connsiteY173" fmla="*/ 2410588 h 2750585"/>
                  <a:gd name="connsiteX174" fmla="*/ 868553 w 1986068"/>
                  <a:gd name="connsiteY174" fmla="*/ 2440501 h 2750585"/>
                  <a:gd name="connsiteX175" fmla="*/ 963914 w 1986068"/>
                  <a:gd name="connsiteY175" fmla="*/ 2602031 h 2750585"/>
                  <a:gd name="connsiteX176" fmla="*/ 971987 w 1986068"/>
                  <a:gd name="connsiteY176" fmla="*/ 2630574 h 2750585"/>
                  <a:gd name="connsiteX177" fmla="*/ 972996 w 1986068"/>
                  <a:gd name="connsiteY177" fmla="*/ 2658973 h 2750585"/>
                  <a:gd name="connsiteX178" fmla="*/ 966869 w 1986068"/>
                  <a:gd name="connsiteY178" fmla="*/ 2687949 h 2750585"/>
                  <a:gd name="connsiteX179" fmla="*/ 965356 w 1986068"/>
                  <a:gd name="connsiteY179" fmla="*/ 2714114 h 2750585"/>
                  <a:gd name="connsiteX180" fmla="*/ 967878 w 1986068"/>
                  <a:gd name="connsiteY180" fmla="*/ 2718943 h 2750585"/>
                  <a:gd name="connsiteX181" fmla="*/ 978042 w 1986068"/>
                  <a:gd name="connsiteY181" fmla="*/ 2740134 h 2750585"/>
                  <a:gd name="connsiteX182" fmla="*/ 1018694 w 1986068"/>
                  <a:gd name="connsiteY182" fmla="*/ 2750586 h 2750585"/>
                  <a:gd name="connsiteX183" fmla="*/ 1030155 w 1986068"/>
                  <a:gd name="connsiteY183" fmla="*/ 2743089 h 2750585"/>
                  <a:gd name="connsiteX184" fmla="*/ 1067276 w 1986068"/>
                  <a:gd name="connsiteY184" fmla="*/ 2720312 h 2750585"/>
                  <a:gd name="connsiteX185" fmla="*/ 1092576 w 1986068"/>
                  <a:gd name="connsiteY185" fmla="*/ 2700274 h 2750585"/>
                  <a:gd name="connsiteX186" fmla="*/ 1115568 w 1986068"/>
                  <a:gd name="connsiteY186" fmla="*/ 2682903 h 2750585"/>
                  <a:gd name="connsiteX187" fmla="*/ 1127246 w 1986068"/>
                  <a:gd name="connsiteY187" fmla="*/ 2677785 h 2750585"/>
                  <a:gd name="connsiteX188" fmla="*/ 1150455 w 1986068"/>
                  <a:gd name="connsiteY188" fmla="*/ 2664883 h 2750585"/>
                  <a:gd name="connsiteX189" fmla="*/ 1210353 w 1986068"/>
                  <a:gd name="connsiteY189" fmla="*/ 2691481 h 2750585"/>
                  <a:gd name="connsiteX190" fmla="*/ 1227147 w 1986068"/>
                  <a:gd name="connsiteY190" fmla="*/ 2695661 h 2750585"/>
                  <a:gd name="connsiteX191" fmla="*/ 1241203 w 1986068"/>
                  <a:gd name="connsiteY191" fmla="*/ 2692706 h 2750585"/>
                  <a:gd name="connsiteX192" fmla="*/ 1252879 w 1986068"/>
                  <a:gd name="connsiteY192" fmla="*/ 2692273 h 2750585"/>
                  <a:gd name="connsiteX193" fmla="*/ 1257348 w 1986068"/>
                  <a:gd name="connsiteY193" fmla="*/ 2682687 h 2750585"/>
                  <a:gd name="connsiteX194" fmla="*/ 1259655 w 1986068"/>
                  <a:gd name="connsiteY194" fmla="*/ 2680236 h 2750585"/>
                  <a:gd name="connsiteX195" fmla="*/ 1263691 w 1986068"/>
                  <a:gd name="connsiteY195" fmla="*/ 2660919 h 2750585"/>
                  <a:gd name="connsiteX196" fmla="*/ 1286252 w 1986068"/>
                  <a:gd name="connsiteY196" fmla="*/ 2629132 h 2750585"/>
                  <a:gd name="connsiteX197" fmla="*/ 1332671 w 1986068"/>
                  <a:gd name="connsiteY197" fmla="*/ 2603616 h 2750585"/>
                  <a:gd name="connsiteX198" fmla="*/ 1375486 w 1986068"/>
                  <a:gd name="connsiteY198" fmla="*/ 2611833 h 2750585"/>
                  <a:gd name="connsiteX199" fmla="*/ 1416283 w 1986068"/>
                  <a:gd name="connsiteY199" fmla="*/ 2629348 h 2750585"/>
                  <a:gd name="connsiteX200" fmla="*/ 1456647 w 1986068"/>
                  <a:gd name="connsiteY200" fmla="*/ 2635115 h 2750585"/>
                  <a:gd name="connsiteX201" fmla="*/ 1459026 w 1986068"/>
                  <a:gd name="connsiteY201" fmla="*/ 2635043 h 2750585"/>
                  <a:gd name="connsiteX202" fmla="*/ 1479929 w 1986068"/>
                  <a:gd name="connsiteY202" fmla="*/ 2624807 h 2750585"/>
                  <a:gd name="connsiteX203" fmla="*/ 1502417 w 1986068"/>
                  <a:gd name="connsiteY203" fmla="*/ 2590498 h 2750585"/>
                  <a:gd name="connsiteX204" fmla="*/ 1523248 w 1986068"/>
                  <a:gd name="connsiteY204" fmla="*/ 2577956 h 2750585"/>
                  <a:gd name="connsiteX205" fmla="*/ 1544583 w 1986068"/>
                  <a:gd name="connsiteY205" fmla="*/ 2579614 h 2750585"/>
                  <a:gd name="connsiteX206" fmla="*/ 1588047 w 1986068"/>
                  <a:gd name="connsiteY206" fmla="*/ 2604409 h 2750585"/>
                  <a:gd name="connsiteX207" fmla="*/ 1590426 w 1986068"/>
                  <a:gd name="connsiteY207" fmla="*/ 2604337 h 2750585"/>
                  <a:gd name="connsiteX208" fmla="*/ 1611761 w 1986068"/>
                  <a:gd name="connsiteY208" fmla="*/ 2608518 h 2750585"/>
                  <a:gd name="connsiteX209" fmla="*/ 1653567 w 1986068"/>
                  <a:gd name="connsiteY209" fmla="*/ 2585308 h 2750585"/>
                  <a:gd name="connsiteX210" fmla="*/ 1694436 w 1986068"/>
                  <a:gd name="connsiteY210" fmla="*/ 2538673 h 2750585"/>
                  <a:gd name="connsiteX211" fmla="*/ 1703158 w 1986068"/>
                  <a:gd name="connsiteY211" fmla="*/ 2516833 h 2750585"/>
                  <a:gd name="connsiteX212" fmla="*/ 1711735 w 1986068"/>
                  <a:gd name="connsiteY212" fmla="*/ 2492686 h 2750585"/>
                  <a:gd name="connsiteX213" fmla="*/ 1699770 w 1986068"/>
                  <a:gd name="connsiteY213" fmla="*/ 2485983 h 2750585"/>
                  <a:gd name="connsiteX214" fmla="*/ 1680381 w 1986068"/>
                  <a:gd name="connsiteY214" fmla="*/ 2474594 h 2750585"/>
                  <a:gd name="connsiteX215" fmla="*/ 1700995 w 1986068"/>
                  <a:gd name="connsiteY215" fmla="*/ 2454917 h 2750585"/>
                  <a:gd name="connsiteX216" fmla="*/ 1714114 w 1986068"/>
                  <a:gd name="connsiteY216" fmla="*/ 2425581 h 2750585"/>
                  <a:gd name="connsiteX217" fmla="*/ 1722691 w 1986068"/>
                  <a:gd name="connsiteY217" fmla="*/ 2396821 h 2750585"/>
                  <a:gd name="connsiteX218" fmla="*/ 1735521 w 1986068"/>
                  <a:gd name="connsiteY218" fmla="*/ 2358043 h 2750585"/>
                  <a:gd name="connsiteX219" fmla="*/ 1749072 w 1986068"/>
                  <a:gd name="connsiteY219" fmla="*/ 2338437 h 2750585"/>
                  <a:gd name="connsiteX220" fmla="*/ 1767308 w 1986068"/>
                  <a:gd name="connsiteY220" fmla="*/ 2320994 h 2750585"/>
                  <a:gd name="connsiteX221" fmla="*/ 1775886 w 1986068"/>
                  <a:gd name="connsiteY221" fmla="*/ 2294613 h 2750585"/>
                  <a:gd name="connsiteX222" fmla="*/ 1770696 w 1986068"/>
                  <a:gd name="connsiteY222" fmla="*/ 2278035 h 2750585"/>
                  <a:gd name="connsiteX223" fmla="*/ 1765146 w 1986068"/>
                  <a:gd name="connsiteY223" fmla="*/ 2256627 h 2750585"/>
                  <a:gd name="connsiteX224" fmla="*/ 1750586 w 1986068"/>
                  <a:gd name="connsiteY224" fmla="*/ 2245239 h 2750585"/>
                  <a:gd name="connsiteX225" fmla="*/ 1712672 w 1986068"/>
                  <a:gd name="connsiteY225" fmla="*/ 2241851 h 2750585"/>
                  <a:gd name="connsiteX226" fmla="*/ 1700563 w 1986068"/>
                  <a:gd name="connsiteY226" fmla="*/ 2232553 h 2750585"/>
                  <a:gd name="connsiteX227" fmla="*/ 1697896 w 1986068"/>
                  <a:gd name="connsiteY227" fmla="*/ 2223183 h 2750585"/>
                  <a:gd name="connsiteX228" fmla="*/ 1692778 w 1986068"/>
                  <a:gd name="connsiteY228" fmla="*/ 2211362 h 2750585"/>
                  <a:gd name="connsiteX229" fmla="*/ 1694724 w 1986068"/>
                  <a:gd name="connsiteY229" fmla="*/ 2199468 h 2750585"/>
                  <a:gd name="connsiteX230" fmla="*/ 1699121 w 1986068"/>
                  <a:gd name="connsiteY230" fmla="*/ 2189810 h 2750585"/>
                  <a:gd name="connsiteX231" fmla="*/ 1698473 w 1986068"/>
                  <a:gd name="connsiteY231" fmla="*/ 2170709 h 2750585"/>
                  <a:gd name="connsiteX232" fmla="*/ 1700346 w 1986068"/>
                  <a:gd name="connsiteY232" fmla="*/ 2153842 h 2750585"/>
                  <a:gd name="connsiteX233" fmla="*/ 1709356 w 1986068"/>
                  <a:gd name="connsiteY233" fmla="*/ 2144112 h 2750585"/>
                  <a:gd name="connsiteX234" fmla="*/ 1713897 w 1986068"/>
                  <a:gd name="connsiteY234" fmla="*/ 2136832 h 2750585"/>
                  <a:gd name="connsiteX235" fmla="*/ 1716060 w 1986068"/>
                  <a:gd name="connsiteY235" fmla="*/ 2132002 h 2750585"/>
                  <a:gd name="connsiteX236" fmla="*/ 1713249 w 1986068"/>
                  <a:gd name="connsiteY236" fmla="*/ 2120037 h 2750585"/>
                  <a:gd name="connsiteX237" fmla="*/ 1712960 w 1986068"/>
                  <a:gd name="connsiteY237" fmla="*/ 2110379 h 2750585"/>
                  <a:gd name="connsiteX238" fmla="*/ 1700563 w 1986068"/>
                  <a:gd name="connsiteY238" fmla="*/ 2094161 h 2750585"/>
                  <a:gd name="connsiteX239" fmla="*/ 1688742 w 1986068"/>
                  <a:gd name="connsiteY239" fmla="*/ 2094593 h 2750585"/>
                  <a:gd name="connsiteX240" fmla="*/ 1686507 w 1986068"/>
                  <a:gd name="connsiteY240" fmla="*/ 2097044 h 2750585"/>
                  <a:gd name="connsiteX241" fmla="*/ 1679444 w 1986068"/>
                  <a:gd name="connsiteY241" fmla="*/ 2099711 h 2750585"/>
                  <a:gd name="connsiteX242" fmla="*/ 1667550 w 1986068"/>
                  <a:gd name="connsiteY242" fmla="*/ 2097693 h 2750585"/>
                  <a:gd name="connsiteX243" fmla="*/ 1662793 w 1986068"/>
                  <a:gd name="connsiteY243" fmla="*/ 2095530 h 2750585"/>
                  <a:gd name="connsiteX244" fmla="*/ 1648089 w 1986068"/>
                  <a:gd name="connsiteY244" fmla="*/ 2079240 h 2750585"/>
                  <a:gd name="connsiteX245" fmla="*/ 1621852 w 1986068"/>
                  <a:gd name="connsiteY245" fmla="*/ 2072970 h 2750585"/>
                  <a:gd name="connsiteX246" fmla="*/ 1612122 w 1986068"/>
                  <a:gd name="connsiteY246" fmla="*/ 2066050 h 2750585"/>
                  <a:gd name="connsiteX247" fmla="*/ 1611906 w 1986068"/>
                  <a:gd name="connsiteY247" fmla="*/ 2058914 h 2750585"/>
                  <a:gd name="connsiteX248" fmla="*/ 1605851 w 1986068"/>
                  <a:gd name="connsiteY248" fmla="*/ 2018622 h 2750585"/>
                  <a:gd name="connsiteX249" fmla="*/ 1602896 w 1986068"/>
                  <a:gd name="connsiteY249" fmla="*/ 2004278 h 2750585"/>
                  <a:gd name="connsiteX250" fmla="*/ 1567649 w 1986068"/>
                  <a:gd name="connsiteY250" fmla="*/ 1938758 h 2750585"/>
                  <a:gd name="connsiteX251" fmla="*/ 1555107 w 1986068"/>
                  <a:gd name="connsiteY251" fmla="*/ 1917639 h 2750585"/>
                  <a:gd name="connsiteX252" fmla="*/ 1552728 w 1986068"/>
                  <a:gd name="connsiteY252" fmla="*/ 1915188 h 2750585"/>
                  <a:gd name="connsiteX253" fmla="*/ 1540403 w 1986068"/>
                  <a:gd name="connsiteY253" fmla="*/ 1901421 h 2750585"/>
                  <a:gd name="connsiteX254" fmla="*/ 1523536 w 1986068"/>
                  <a:gd name="connsiteY254" fmla="*/ 1892484 h 2750585"/>
                  <a:gd name="connsiteX255" fmla="*/ 1516256 w 1986068"/>
                  <a:gd name="connsiteY255" fmla="*/ 1888015 h 2750585"/>
                  <a:gd name="connsiteX256" fmla="*/ 1497300 w 1986068"/>
                  <a:gd name="connsiteY256" fmla="*/ 1886284 h 2750585"/>
                  <a:gd name="connsiteX257" fmla="*/ 1494993 w 1986068"/>
                  <a:gd name="connsiteY257" fmla="*/ 1886357 h 2750585"/>
                  <a:gd name="connsiteX258" fmla="*/ 1475676 w 1986068"/>
                  <a:gd name="connsiteY258" fmla="*/ 1877275 h 2750585"/>
                  <a:gd name="connsiteX259" fmla="*/ 1455710 w 1986068"/>
                  <a:gd name="connsiteY259" fmla="*/ 1844623 h 2750585"/>
                  <a:gd name="connsiteX260" fmla="*/ 1450376 w 1986068"/>
                  <a:gd name="connsiteY260" fmla="*/ 1827973 h 2750585"/>
                  <a:gd name="connsiteX261" fmla="*/ 1442808 w 1986068"/>
                  <a:gd name="connsiteY261" fmla="*/ 1811395 h 2750585"/>
                  <a:gd name="connsiteX262" fmla="*/ 1439204 w 1986068"/>
                  <a:gd name="connsiteY262" fmla="*/ 1775787 h 2750585"/>
                  <a:gd name="connsiteX263" fmla="*/ 1447565 w 1986068"/>
                  <a:gd name="connsiteY263" fmla="*/ 1746884 h 2750585"/>
                  <a:gd name="connsiteX264" fmla="*/ 1468324 w 1986068"/>
                  <a:gd name="connsiteY264" fmla="*/ 1731963 h 2750585"/>
                  <a:gd name="connsiteX265" fmla="*/ 1451241 w 1986068"/>
                  <a:gd name="connsiteY265" fmla="*/ 1715745 h 2750585"/>
                  <a:gd name="connsiteX266" fmla="*/ 1453259 w 1986068"/>
                  <a:gd name="connsiteY266" fmla="*/ 1705943 h 2750585"/>
                  <a:gd name="connsiteX267" fmla="*/ 1457728 w 1986068"/>
                  <a:gd name="connsiteY267" fmla="*/ 1698807 h 2750585"/>
                  <a:gd name="connsiteX268" fmla="*/ 1457656 w 1986068"/>
                  <a:gd name="connsiteY268" fmla="*/ 1696428 h 2750585"/>
                  <a:gd name="connsiteX269" fmla="*/ 1459890 w 1986068"/>
                  <a:gd name="connsiteY269" fmla="*/ 1691527 h 2750585"/>
                  <a:gd name="connsiteX270" fmla="*/ 1459314 w 1986068"/>
                  <a:gd name="connsiteY270" fmla="*/ 1674948 h 2750585"/>
                  <a:gd name="connsiteX271" fmla="*/ 1509048 w 1986068"/>
                  <a:gd name="connsiteY271" fmla="*/ 1677976 h 2750585"/>
                  <a:gd name="connsiteX272" fmla="*/ 1489299 w 1986068"/>
                  <a:gd name="connsiteY272" fmla="*/ 1652244 h 2750585"/>
                  <a:gd name="connsiteX273" fmla="*/ 1455277 w 1986068"/>
                  <a:gd name="connsiteY273" fmla="*/ 1627304 h 2750585"/>
                  <a:gd name="connsiteX274" fmla="*/ 1448069 w 1986068"/>
                  <a:gd name="connsiteY274" fmla="*/ 1622835 h 2750585"/>
                  <a:gd name="connsiteX275" fmla="*/ 1426374 w 1986068"/>
                  <a:gd name="connsiteY275" fmla="*/ 1611519 h 2750585"/>
                  <a:gd name="connsiteX276" fmla="*/ 1430482 w 1986068"/>
                  <a:gd name="connsiteY276" fmla="*/ 1594580 h 2750585"/>
                  <a:gd name="connsiteX277" fmla="*/ 1432573 w 1986068"/>
                  <a:gd name="connsiteY277" fmla="*/ 1582615 h 2750585"/>
                  <a:gd name="connsiteX278" fmla="*/ 1454701 w 1986068"/>
                  <a:gd name="connsiteY278" fmla="*/ 1541169 h 2750585"/>
                  <a:gd name="connsiteX279" fmla="*/ 1494777 w 1986068"/>
                  <a:gd name="connsiteY279" fmla="*/ 1468225 h 2750585"/>
                  <a:gd name="connsiteX280" fmla="*/ 1498957 w 1986068"/>
                  <a:gd name="connsiteY280" fmla="*/ 1453738 h 2750585"/>
                  <a:gd name="connsiteX281" fmla="*/ 1501120 w 1986068"/>
                  <a:gd name="connsiteY281" fmla="*/ 1448908 h 2750585"/>
                  <a:gd name="connsiteX282" fmla="*/ 1503138 w 1986068"/>
                  <a:gd name="connsiteY282" fmla="*/ 1439106 h 2750585"/>
                  <a:gd name="connsiteX283" fmla="*/ 1505445 w 1986068"/>
                  <a:gd name="connsiteY283" fmla="*/ 1434276 h 2750585"/>
                  <a:gd name="connsiteX284" fmla="*/ 1509841 w 1986068"/>
                  <a:gd name="connsiteY284" fmla="*/ 1424618 h 2750585"/>
                  <a:gd name="connsiteX285" fmla="*/ 1511932 w 1986068"/>
                  <a:gd name="connsiteY285" fmla="*/ 1417482 h 2750585"/>
                  <a:gd name="connsiteX286" fmla="*/ 1514094 w 1986068"/>
                  <a:gd name="connsiteY286" fmla="*/ 1412653 h 2750585"/>
                  <a:gd name="connsiteX287" fmla="*/ 1525411 w 1986068"/>
                  <a:gd name="connsiteY287" fmla="*/ 1397877 h 2750585"/>
                  <a:gd name="connsiteX288" fmla="*/ 1536871 w 1986068"/>
                  <a:gd name="connsiteY288" fmla="*/ 1387785 h 2750585"/>
                  <a:gd name="connsiteX289" fmla="*/ 1564910 w 1986068"/>
                  <a:gd name="connsiteY289" fmla="*/ 1379640 h 2750585"/>
                  <a:gd name="connsiteX290" fmla="*/ 1571757 w 1986068"/>
                  <a:gd name="connsiteY290" fmla="*/ 1372288 h 2750585"/>
                  <a:gd name="connsiteX291" fmla="*/ 1580912 w 1986068"/>
                  <a:gd name="connsiteY291" fmla="*/ 1362485 h 2750585"/>
                  <a:gd name="connsiteX292" fmla="*/ 1600661 w 1986068"/>
                  <a:gd name="connsiteY292" fmla="*/ 1321040 h 2750585"/>
                  <a:gd name="connsiteX293" fmla="*/ 1593093 w 1986068"/>
                  <a:gd name="connsiteY293" fmla="*/ 1307057 h 2750585"/>
                  <a:gd name="connsiteX294" fmla="*/ 1578461 w 1986068"/>
                  <a:gd name="connsiteY294" fmla="*/ 1290767 h 2750585"/>
                  <a:gd name="connsiteX295" fmla="*/ 1579398 w 1986068"/>
                  <a:gd name="connsiteY295" fmla="*/ 1250042 h 2750585"/>
                  <a:gd name="connsiteX296" fmla="*/ 1590642 w 1986068"/>
                  <a:gd name="connsiteY296" fmla="*/ 1235266 h 2750585"/>
                  <a:gd name="connsiteX297" fmla="*/ 1627907 w 1986068"/>
                  <a:gd name="connsiteY297" fmla="*/ 1217390 h 2750585"/>
                  <a:gd name="connsiteX298" fmla="*/ 1639223 w 1986068"/>
                  <a:gd name="connsiteY298" fmla="*/ 1205137 h 2750585"/>
                  <a:gd name="connsiteX299" fmla="*/ 1641530 w 1986068"/>
                  <a:gd name="connsiteY299" fmla="*/ 1202686 h 2750585"/>
                  <a:gd name="connsiteX300" fmla="*/ 1641458 w 1986068"/>
                  <a:gd name="connsiteY300" fmla="*/ 1200307 h 2750585"/>
                  <a:gd name="connsiteX301" fmla="*/ 1645422 w 1986068"/>
                  <a:gd name="connsiteY301" fmla="*/ 1178468 h 2750585"/>
                  <a:gd name="connsiteX302" fmla="*/ 1644125 w 1986068"/>
                  <a:gd name="connsiteY302" fmla="*/ 1140410 h 2750585"/>
                  <a:gd name="connsiteX303" fmla="*/ 1640953 w 1986068"/>
                  <a:gd name="connsiteY303" fmla="*/ 1116552 h 2750585"/>
                  <a:gd name="connsiteX304" fmla="*/ 1647585 w 1986068"/>
                  <a:gd name="connsiteY304" fmla="*/ 1104442 h 2750585"/>
                  <a:gd name="connsiteX305" fmla="*/ 1652125 w 1986068"/>
                  <a:gd name="connsiteY305" fmla="*/ 1097162 h 2750585"/>
                  <a:gd name="connsiteX306" fmla="*/ 1679516 w 1986068"/>
                  <a:gd name="connsiteY306" fmla="*/ 1069772 h 2750585"/>
                  <a:gd name="connsiteX307" fmla="*/ 1686147 w 1986068"/>
                  <a:gd name="connsiteY307" fmla="*/ 1060041 h 2750585"/>
                  <a:gd name="connsiteX308" fmla="*/ 1690688 w 1986068"/>
                  <a:gd name="connsiteY308" fmla="*/ 1052762 h 2750585"/>
                  <a:gd name="connsiteX309" fmla="*/ 1692706 w 1986068"/>
                  <a:gd name="connsiteY309" fmla="*/ 1043175 h 2750585"/>
                  <a:gd name="connsiteX310" fmla="*/ 1694652 w 1986068"/>
                  <a:gd name="connsiteY310" fmla="*/ 1031066 h 2750585"/>
                  <a:gd name="connsiteX311" fmla="*/ 1696382 w 1986068"/>
                  <a:gd name="connsiteY311" fmla="*/ 1011820 h 2750585"/>
                  <a:gd name="connsiteX312" fmla="*/ 1697896 w 1986068"/>
                  <a:gd name="connsiteY312" fmla="*/ 985728 h 2750585"/>
                  <a:gd name="connsiteX313" fmla="*/ 1704239 w 1986068"/>
                  <a:gd name="connsiteY313" fmla="*/ 966122 h 2750585"/>
                  <a:gd name="connsiteX314" fmla="*/ 1715627 w 1986068"/>
                  <a:gd name="connsiteY314" fmla="*/ 953869 h 2750585"/>
                  <a:gd name="connsiteX315" fmla="*/ 1736242 w 1986068"/>
                  <a:gd name="connsiteY315" fmla="*/ 934191 h 2750585"/>
                  <a:gd name="connsiteX316" fmla="*/ 1805870 w 1986068"/>
                  <a:gd name="connsiteY316" fmla="*/ 898224 h 2750585"/>
                  <a:gd name="connsiteX317" fmla="*/ 1833189 w 1986068"/>
                  <a:gd name="connsiteY317" fmla="*/ 868599 h 2750585"/>
                  <a:gd name="connsiteX318" fmla="*/ 1845874 w 1986068"/>
                  <a:gd name="connsiteY318" fmla="*/ 825280 h 2750585"/>
                  <a:gd name="connsiteX319" fmla="*/ 1845730 w 1986068"/>
                  <a:gd name="connsiteY319" fmla="*/ 820378 h 2750585"/>
                  <a:gd name="connsiteX320" fmla="*/ 1851712 w 1986068"/>
                  <a:gd name="connsiteY320" fmla="*/ 786789 h 2750585"/>
                  <a:gd name="connsiteX321" fmla="*/ 1867210 w 1986068"/>
                  <a:gd name="connsiteY321" fmla="*/ 757597 h 2750585"/>
                  <a:gd name="connsiteX322" fmla="*/ 1886094 w 1986068"/>
                  <a:gd name="connsiteY322" fmla="*/ 754642 h 2750585"/>
                  <a:gd name="connsiteX323" fmla="*/ 1907141 w 1986068"/>
                  <a:gd name="connsiteY323" fmla="*/ 751327 h 2750585"/>
                  <a:gd name="connsiteX324" fmla="*/ 1939072 w 1986068"/>
                  <a:gd name="connsiteY324" fmla="*/ 704475 h 2750585"/>
                  <a:gd name="connsiteX325" fmla="*/ 1947073 w 1986068"/>
                  <a:gd name="connsiteY325" fmla="*/ 698709 h 2750585"/>
                  <a:gd name="connsiteX326" fmla="*/ 1945848 w 1986068"/>
                  <a:gd name="connsiteY326" fmla="*/ 697772 h 2750585"/>
                  <a:gd name="connsiteX327" fmla="*/ 1949308 w 1986068"/>
                  <a:gd name="connsiteY327" fmla="*/ 691212 h 27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1986068" h="2750585">
                    <a:moveTo>
                      <a:pt x="1949308" y="691212"/>
                    </a:moveTo>
                    <a:cubicBezTo>
                      <a:pt x="1952335" y="683500"/>
                      <a:pt x="1954354" y="678599"/>
                      <a:pt x="1958173" y="675355"/>
                    </a:cubicBezTo>
                    <a:cubicBezTo>
                      <a:pt x="1973166" y="662597"/>
                      <a:pt x="1984626" y="634774"/>
                      <a:pt x="1986068" y="616827"/>
                    </a:cubicBezTo>
                    <a:cubicBezTo>
                      <a:pt x="1983545" y="616394"/>
                      <a:pt x="1979293" y="616250"/>
                      <a:pt x="1976338" y="616178"/>
                    </a:cubicBezTo>
                    <a:cubicBezTo>
                      <a:pt x="1965237" y="615818"/>
                      <a:pt x="1949956" y="615313"/>
                      <a:pt x="1939433" y="604790"/>
                    </a:cubicBezTo>
                    <a:cubicBezTo>
                      <a:pt x="1923431" y="588716"/>
                      <a:pt x="1929558" y="563344"/>
                      <a:pt x="1936622" y="548784"/>
                    </a:cubicBezTo>
                    <a:cubicBezTo>
                      <a:pt x="1935901" y="525719"/>
                      <a:pt x="1931288" y="378605"/>
                      <a:pt x="1929486" y="342133"/>
                    </a:cubicBezTo>
                    <a:cubicBezTo>
                      <a:pt x="1927972" y="311500"/>
                      <a:pt x="1877301" y="275532"/>
                      <a:pt x="1850632" y="260828"/>
                    </a:cubicBezTo>
                    <a:cubicBezTo>
                      <a:pt x="1831530" y="250232"/>
                      <a:pt x="1780066" y="254629"/>
                      <a:pt x="1763127" y="256071"/>
                    </a:cubicBezTo>
                    <a:cubicBezTo>
                      <a:pt x="1725502" y="259314"/>
                      <a:pt x="1706329" y="247926"/>
                      <a:pt x="1688454" y="235096"/>
                    </a:cubicBezTo>
                    <a:cubicBezTo>
                      <a:pt x="1674758" y="225221"/>
                      <a:pt x="1674758" y="225221"/>
                      <a:pt x="1658325" y="225798"/>
                    </a:cubicBezTo>
                    <a:lnTo>
                      <a:pt x="1655874" y="225870"/>
                    </a:lnTo>
                    <a:cubicBezTo>
                      <a:pt x="1643981" y="226302"/>
                      <a:pt x="1636412" y="244538"/>
                      <a:pt x="1635908" y="255278"/>
                    </a:cubicBezTo>
                    <a:cubicBezTo>
                      <a:pt x="1638070" y="265008"/>
                      <a:pt x="1642899" y="273514"/>
                      <a:pt x="1647585" y="281659"/>
                    </a:cubicBezTo>
                    <a:cubicBezTo>
                      <a:pt x="1653062" y="291245"/>
                      <a:pt x="1658180" y="300327"/>
                      <a:pt x="1658973" y="310851"/>
                    </a:cubicBezTo>
                    <a:cubicBezTo>
                      <a:pt x="1659117" y="312797"/>
                      <a:pt x="1661928" y="358279"/>
                      <a:pt x="1643476" y="376082"/>
                    </a:cubicBezTo>
                    <a:cubicBezTo>
                      <a:pt x="1639800" y="379614"/>
                      <a:pt x="1639584" y="385597"/>
                      <a:pt x="1640449" y="392012"/>
                    </a:cubicBezTo>
                    <a:cubicBezTo>
                      <a:pt x="1642827" y="391363"/>
                      <a:pt x="1645494" y="390498"/>
                      <a:pt x="1647729" y="389778"/>
                    </a:cubicBezTo>
                    <a:cubicBezTo>
                      <a:pt x="1656955" y="386966"/>
                      <a:pt x="1668487" y="383363"/>
                      <a:pt x="1680020" y="382137"/>
                    </a:cubicBezTo>
                    <a:cubicBezTo>
                      <a:pt x="1691985" y="380840"/>
                      <a:pt x="1700779" y="383651"/>
                      <a:pt x="1706113" y="390282"/>
                    </a:cubicBezTo>
                    <a:cubicBezTo>
                      <a:pt x="1714258" y="400301"/>
                      <a:pt x="1709861" y="413852"/>
                      <a:pt x="1708203" y="418897"/>
                    </a:cubicBezTo>
                    <a:cubicBezTo>
                      <a:pt x="1696815" y="462001"/>
                      <a:pt x="1652270" y="462001"/>
                      <a:pt x="1628339" y="462001"/>
                    </a:cubicBezTo>
                    <a:cubicBezTo>
                      <a:pt x="1624375" y="462001"/>
                      <a:pt x="1620771" y="462001"/>
                      <a:pt x="1617744" y="462145"/>
                    </a:cubicBezTo>
                    <a:cubicBezTo>
                      <a:pt x="1613851" y="462361"/>
                      <a:pt x="1610320" y="462505"/>
                      <a:pt x="1607004" y="462577"/>
                    </a:cubicBezTo>
                    <a:cubicBezTo>
                      <a:pt x="1590930" y="463010"/>
                      <a:pt x="1589633" y="463803"/>
                      <a:pt x="1587038" y="469497"/>
                    </a:cubicBezTo>
                    <a:cubicBezTo>
                      <a:pt x="1579686" y="486796"/>
                      <a:pt x="1567216" y="490112"/>
                      <a:pt x="1560369" y="490544"/>
                    </a:cubicBezTo>
                    <a:cubicBezTo>
                      <a:pt x="1545304" y="491481"/>
                      <a:pt x="1530600" y="480597"/>
                      <a:pt x="1523969" y="469209"/>
                    </a:cubicBezTo>
                    <a:cubicBezTo>
                      <a:pt x="1519284" y="461280"/>
                      <a:pt x="1505949" y="454721"/>
                      <a:pt x="1486632" y="458181"/>
                    </a:cubicBezTo>
                    <a:cubicBezTo>
                      <a:pt x="1477190" y="459839"/>
                      <a:pt x="1465585" y="463226"/>
                      <a:pt x="1454340" y="466470"/>
                    </a:cubicBezTo>
                    <a:cubicBezTo>
                      <a:pt x="1438195" y="471155"/>
                      <a:pt x="1422914" y="475552"/>
                      <a:pt x="1411670" y="475912"/>
                    </a:cubicBezTo>
                    <a:cubicBezTo>
                      <a:pt x="1402660" y="476273"/>
                      <a:pt x="1396101" y="474110"/>
                      <a:pt x="1391560" y="469497"/>
                    </a:cubicBezTo>
                    <a:cubicBezTo>
                      <a:pt x="1384928" y="462794"/>
                      <a:pt x="1385433" y="453784"/>
                      <a:pt x="1385793" y="446576"/>
                    </a:cubicBezTo>
                    <a:cubicBezTo>
                      <a:pt x="1385865" y="445062"/>
                      <a:pt x="1385937" y="443404"/>
                      <a:pt x="1385937" y="441747"/>
                    </a:cubicBezTo>
                    <a:cubicBezTo>
                      <a:pt x="1386226" y="419835"/>
                      <a:pt x="1429185" y="371902"/>
                      <a:pt x="1429617" y="371469"/>
                    </a:cubicBezTo>
                    <a:cubicBezTo>
                      <a:pt x="1431347" y="369595"/>
                      <a:pt x="1431347" y="366640"/>
                      <a:pt x="1429617" y="362676"/>
                    </a:cubicBezTo>
                    <a:cubicBezTo>
                      <a:pt x="1425293" y="352657"/>
                      <a:pt x="1411526" y="341629"/>
                      <a:pt x="1396893" y="341340"/>
                    </a:cubicBezTo>
                    <a:cubicBezTo>
                      <a:pt x="1363088" y="340620"/>
                      <a:pt x="1344708" y="316978"/>
                      <a:pt x="1341392" y="293840"/>
                    </a:cubicBezTo>
                    <a:cubicBezTo>
                      <a:pt x="1338437" y="273226"/>
                      <a:pt x="1350619" y="255638"/>
                      <a:pt x="1373107" y="247998"/>
                    </a:cubicBezTo>
                    <a:cubicBezTo>
                      <a:pt x="1374477" y="247565"/>
                      <a:pt x="1375558" y="247061"/>
                      <a:pt x="1376495" y="246628"/>
                    </a:cubicBezTo>
                    <a:cubicBezTo>
                      <a:pt x="1372891" y="241871"/>
                      <a:pt x="1372315" y="235528"/>
                      <a:pt x="1371738" y="229618"/>
                    </a:cubicBezTo>
                    <a:cubicBezTo>
                      <a:pt x="1371594" y="227744"/>
                      <a:pt x="1371378" y="225509"/>
                      <a:pt x="1371089" y="222914"/>
                    </a:cubicBezTo>
                    <a:cubicBezTo>
                      <a:pt x="1369936" y="212319"/>
                      <a:pt x="1373180" y="205111"/>
                      <a:pt x="1375558" y="199777"/>
                    </a:cubicBezTo>
                    <a:cubicBezTo>
                      <a:pt x="1377216" y="196101"/>
                      <a:pt x="1378297" y="193722"/>
                      <a:pt x="1378297" y="190262"/>
                    </a:cubicBezTo>
                    <a:cubicBezTo>
                      <a:pt x="1375990" y="190983"/>
                      <a:pt x="1372747" y="192497"/>
                      <a:pt x="1370152" y="194443"/>
                    </a:cubicBezTo>
                    <a:cubicBezTo>
                      <a:pt x="1360277" y="201795"/>
                      <a:pt x="1345717" y="203525"/>
                      <a:pt x="1318759" y="204462"/>
                    </a:cubicBezTo>
                    <a:cubicBezTo>
                      <a:pt x="1317390" y="204534"/>
                      <a:pt x="1316093" y="204534"/>
                      <a:pt x="1314795" y="204534"/>
                    </a:cubicBezTo>
                    <a:cubicBezTo>
                      <a:pt x="1260231" y="204534"/>
                      <a:pt x="1226859" y="165107"/>
                      <a:pt x="1194639" y="126977"/>
                    </a:cubicBezTo>
                    <a:cubicBezTo>
                      <a:pt x="1181737" y="111696"/>
                      <a:pt x="1136183" y="64412"/>
                      <a:pt x="1091566" y="96848"/>
                    </a:cubicBezTo>
                    <a:cubicBezTo>
                      <a:pt x="1078520" y="106362"/>
                      <a:pt x="1063455" y="109462"/>
                      <a:pt x="1047959" y="105930"/>
                    </a:cubicBezTo>
                    <a:cubicBezTo>
                      <a:pt x="1012856" y="97857"/>
                      <a:pt x="985250" y="58430"/>
                      <a:pt x="977537" y="43942"/>
                    </a:cubicBezTo>
                    <a:cubicBezTo>
                      <a:pt x="968095" y="26138"/>
                      <a:pt x="943660" y="25850"/>
                      <a:pt x="923694" y="33418"/>
                    </a:cubicBezTo>
                    <a:cubicBezTo>
                      <a:pt x="881023" y="49636"/>
                      <a:pt x="858390" y="51582"/>
                      <a:pt x="837199" y="19795"/>
                    </a:cubicBezTo>
                    <a:cubicBezTo>
                      <a:pt x="825017" y="1559"/>
                      <a:pt x="811899" y="-964"/>
                      <a:pt x="802673" y="262"/>
                    </a:cubicBezTo>
                    <a:cubicBezTo>
                      <a:pt x="801664" y="1415"/>
                      <a:pt x="799574" y="5379"/>
                      <a:pt x="798997" y="12083"/>
                    </a:cubicBezTo>
                    <a:cubicBezTo>
                      <a:pt x="798348" y="19651"/>
                      <a:pt x="800006" y="27075"/>
                      <a:pt x="803178" y="30535"/>
                    </a:cubicBezTo>
                    <a:cubicBezTo>
                      <a:pt x="819756" y="50429"/>
                      <a:pt x="823864" y="72557"/>
                      <a:pt x="815071" y="93100"/>
                    </a:cubicBezTo>
                    <a:cubicBezTo>
                      <a:pt x="805917" y="114579"/>
                      <a:pt x="783500" y="130581"/>
                      <a:pt x="769228" y="131590"/>
                    </a:cubicBezTo>
                    <a:cubicBezTo>
                      <a:pt x="766778" y="131734"/>
                      <a:pt x="764543" y="132023"/>
                      <a:pt x="762453" y="132383"/>
                    </a:cubicBezTo>
                    <a:cubicBezTo>
                      <a:pt x="770670" y="140816"/>
                      <a:pt x="774851" y="151556"/>
                      <a:pt x="774418" y="163593"/>
                    </a:cubicBezTo>
                    <a:cubicBezTo>
                      <a:pt x="774202" y="170585"/>
                      <a:pt x="775067" y="176207"/>
                      <a:pt x="775788" y="181181"/>
                    </a:cubicBezTo>
                    <a:cubicBezTo>
                      <a:pt x="777445" y="192064"/>
                      <a:pt x="779535" y="205615"/>
                      <a:pt x="761372" y="215418"/>
                    </a:cubicBezTo>
                    <a:cubicBezTo>
                      <a:pt x="756614" y="218013"/>
                      <a:pt x="753443" y="223707"/>
                      <a:pt x="753587" y="229185"/>
                    </a:cubicBezTo>
                    <a:cubicBezTo>
                      <a:pt x="753731" y="234375"/>
                      <a:pt x="756687" y="238411"/>
                      <a:pt x="762453" y="241150"/>
                    </a:cubicBezTo>
                    <a:lnTo>
                      <a:pt x="770382" y="244970"/>
                    </a:lnTo>
                    <a:lnTo>
                      <a:pt x="768940" y="253692"/>
                    </a:lnTo>
                    <a:cubicBezTo>
                      <a:pt x="764615" y="280145"/>
                      <a:pt x="732828" y="308400"/>
                      <a:pt x="709403" y="314166"/>
                    </a:cubicBezTo>
                    <a:cubicBezTo>
                      <a:pt x="702699" y="315824"/>
                      <a:pt x="695924" y="323609"/>
                      <a:pt x="695707" y="329952"/>
                    </a:cubicBezTo>
                    <a:cubicBezTo>
                      <a:pt x="695636" y="331321"/>
                      <a:pt x="695564" y="334565"/>
                      <a:pt x="702627" y="336871"/>
                    </a:cubicBezTo>
                    <a:cubicBezTo>
                      <a:pt x="707168" y="338313"/>
                      <a:pt x="712070" y="339683"/>
                      <a:pt x="717043" y="341052"/>
                    </a:cubicBezTo>
                    <a:cubicBezTo>
                      <a:pt x="743280" y="348260"/>
                      <a:pt x="779247" y="358207"/>
                      <a:pt x="783212" y="395184"/>
                    </a:cubicBezTo>
                    <a:cubicBezTo>
                      <a:pt x="787969" y="439873"/>
                      <a:pt x="741478" y="456379"/>
                      <a:pt x="724035" y="462577"/>
                    </a:cubicBezTo>
                    <a:cubicBezTo>
                      <a:pt x="710989" y="467263"/>
                      <a:pt x="705511" y="473894"/>
                      <a:pt x="694771" y="498329"/>
                    </a:cubicBezTo>
                    <a:cubicBezTo>
                      <a:pt x="683022" y="524926"/>
                      <a:pt x="667237" y="551379"/>
                      <a:pt x="615339" y="556857"/>
                    </a:cubicBezTo>
                    <a:lnTo>
                      <a:pt x="614330" y="556929"/>
                    </a:lnTo>
                    <a:cubicBezTo>
                      <a:pt x="597536" y="557218"/>
                      <a:pt x="594869" y="557938"/>
                      <a:pt x="592274" y="559596"/>
                    </a:cubicBezTo>
                    <a:cubicBezTo>
                      <a:pt x="587949" y="562407"/>
                      <a:pt x="583264" y="562263"/>
                      <a:pt x="574615" y="562047"/>
                    </a:cubicBezTo>
                    <a:cubicBezTo>
                      <a:pt x="563515" y="561759"/>
                      <a:pt x="544990" y="561326"/>
                      <a:pt x="537133" y="568822"/>
                    </a:cubicBezTo>
                    <a:cubicBezTo>
                      <a:pt x="535404" y="570480"/>
                      <a:pt x="533169" y="573363"/>
                      <a:pt x="533025" y="579994"/>
                    </a:cubicBezTo>
                    <a:lnTo>
                      <a:pt x="532664" y="585905"/>
                    </a:lnTo>
                    <a:cubicBezTo>
                      <a:pt x="531295" y="609475"/>
                      <a:pt x="529565" y="638667"/>
                      <a:pt x="488913" y="640469"/>
                    </a:cubicBezTo>
                    <a:cubicBezTo>
                      <a:pt x="479614" y="645658"/>
                      <a:pt x="463541" y="647100"/>
                      <a:pt x="438169" y="647460"/>
                    </a:cubicBezTo>
                    <a:cubicBezTo>
                      <a:pt x="440980" y="648974"/>
                      <a:pt x="445232" y="650199"/>
                      <a:pt x="451575" y="651281"/>
                    </a:cubicBezTo>
                    <a:cubicBezTo>
                      <a:pt x="486245" y="657191"/>
                      <a:pt x="512339" y="704475"/>
                      <a:pt x="521997" y="724585"/>
                    </a:cubicBezTo>
                    <a:cubicBezTo>
                      <a:pt x="525601" y="732153"/>
                      <a:pt x="529854" y="739650"/>
                      <a:pt x="534323" y="747578"/>
                    </a:cubicBezTo>
                    <a:cubicBezTo>
                      <a:pt x="550036" y="775473"/>
                      <a:pt x="567767" y="807044"/>
                      <a:pt x="562145" y="849354"/>
                    </a:cubicBezTo>
                    <a:lnTo>
                      <a:pt x="561568" y="851805"/>
                    </a:lnTo>
                    <a:cubicBezTo>
                      <a:pt x="556955" y="864563"/>
                      <a:pt x="549171" y="867158"/>
                      <a:pt x="539368" y="870473"/>
                    </a:cubicBezTo>
                    <a:lnTo>
                      <a:pt x="535404" y="871843"/>
                    </a:lnTo>
                    <a:cubicBezTo>
                      <a:pt x="532448" y="872852"/>
                      <a:pt x="528196" y="877321"/>
                      <a:pt x="526250" y="882943"/>
                    </a:cubicBezTo>
                    <a:cubicBezTo>
                      <a:pt x="525024" y="886475"/>
                      <a:pt x="524231" y="891737"/>
                      <a:pt x="527331" y="896494"/>
                    </a:cubicBezTo>
                    <a:cubicBezTo>
                      <a:pt x="536773" y="911126"/>
                      <a:pt x="545207" y="922226"/>
                      <a:pt x="548306" y="925542"/>
                    </a:cubicBezTo>
                    <a:lnTo>
                      <a:pt x="560920" y="930155"/>
                    </a:lnTo>
                    <a:lnTo>
                      <a:pt x="552054" y="942697"/>
                    </a:lnTo>
                    <a:cubicBezTo>
                      <a:pt x="530286" y="973475"/>
                      <a:pt x="484804" y="998558"/>
                      <a:pt x="446098" y="1001008"/>
                    </a:cubicBezTo>
                    <a:cubicBezTo>
                      <a:pt x="415608" y="1002955"/>
                      <a:pt x="363639" y="1004612"/>
                      <a:pt x="342232" y="1004469"/>
                    </a:cubicBezTo>
                    <a:cubicBezTo>
                      <a:pt x="331564" y="1021984"/>
                      <a:pt x="310661" y="1021119"/>
                      <a:pt x="290479" y="1020398"/>
                    </a:cubicBezTo>
                    <a:lnTo>
                      <a:pt x="282983" y="1020110"/>
                    </a:lnTo>
                    <a:lnTo>
                      <a:pt x="279667" y="1015353"/>
                    </a:lnTo>
                    <a:cubicBezTo>
                      <a:pt x="276928" y="1011460"/>
                      <a:pt x="271378" y="1003531"/>
                      <a:pt x="268206" y="1001874"/>
                    </a:cubicBezTo>
                    <a:cubicBezTo>
                      <a:pt x="267918" y="1002090"/>
                      <a:pt x="267486" y="1002450"/>
                      <a:pt x="266981" y="1003027"/>
                    </a:cubicBezTo>
                    <a:lnTo>
                      <a:pt x="262656" y="1007856"/>
                    </a:lnTo>
                    <a:lnTo>
                      <a:pt x="256241" y="1006703"/>
                    </a:lnTo>
                    <a:cubicBezTo>
                      <a:pt x="248096" y="1005261"/>
                      <a:pt x="245141" y="1006631"/>
                      <a:pt x="242114" y="1013190"/>
                    </a:cubicBezTo>
                    <a:lnTo>
                      <a:pt x="239591" y="1018668"/>
                    </a:lnTo>
                    <a:lnTo>
                      <a:pt x="233608" y="1019821"/>
                    </a:lnTo>
                    <a:cubicBezTo>
                      <a:pt x="207876" y="1024795"/>
                      <a:pt x="192884" y="1027101"/>
                      <a:pt x="184018" y="1017731"/>
                    </a:cubicBezTo>
                    <a:cubicBezTo>
                      <a:pt x="182288" y="1015857"/>
                      <a:pt x="180846" y="1013478"/>
                      <a:pt x="177603" y="1007640"/>
                    </a:cubicBezTo>
                    <a:cubicBezTo>
                      <a:pt x="175152" y="1003315"/>
                      <a:pt x="168809" y="991999"/>
                      <a:pt x="163908" y="986160"/>
                    </a:cubicBezTo>
                    <a:lnTo>
                      <a:pt x="163331" y="986665"/>
                    </a:lnTo>
                    <a:cubicBezTo>
                      <a:pt x="161889" y="987818"/>
                      <a:pt x="160592" y="989332"/>
                      <a:pt x="159655" y="990701"/>
                    </a:cubicBezTo>
                    <a:lnTo>
                      <a:pt x="162683" y="1093054"/>
                    </a:lnTo>
                    <a:lnTo>
                      <a:pt x="161529" y="1095577"/>
                    </a:lnTo>
                    <a:cubicBezTo>
                      <a:pt x="159439" y="1100189"/>
                      <a:pt x="110569" y="1204128"/>
                      <a:pt x="21047" y="1216309"/>
                    </a:cubicBezTo>
                    <a:cubicBezTo>
                      <a:pt x="21335" y="1219481"/>
                      <a:pt x="21696" y="1222219"/>
                      <a:pt x="21984" y="1224310"/>
                    </a:cubicBezTo>
                    <a:cubicBezTo>
                      <a:pt x="32219" y="1231806"/>
                      <a:pt x="55573" y="1251844"/>
                      <a:pt x="56438" y="1278946"/>
                    </a:cubicBezTo>
                    <a:cubicBezTo>
                      <a:pt x="64150" y="1289397"/>
                      <a:pt x="69989" y="1309363"/>
                      <a:pt x="70133" y="1327239"/>
                    </a:cubicBezTo>
                    <a:cubicBezTo>
                      <a:pt x="70205" y="1335095"/>
                      <a:pt x="75827" y="1349439"/>
                      <a:pt x="86206" y="1355854"/>
                    </a:cubicBezTo>
                    <a:cubicBezTo>
                      <a:pt x="93486" y="1360323"/>
                      <a:pt x="101848" y="1360179"/>
                      <a:pt x="111795" y="1355350"/>
                    </a:cubicBezTo>
                    <a:cubicBezTo>
                      <a:pt x="152880" y="1335168"/>
                      <a:pt x="192595" y="1338483"/>
                      <a:pt x="212994" y="1363855"/>
                    </a:cubicBezTo>
                    <a:cubicBezTo>
                      <a:pt x="223013" y="1376253"/>
                      <a:pt x="233608" y="1382452"/>
                      <a:pt x="245357" y="1381947"/>
                    </a:cubicBezTo>
                    <a:lnTo>
                      <a:pt x="258764" y="1381514"/>
                    </a:lnTo>
                    <a:lnTo>
                      <a:pt x="257394" y="1394921"/>
                    </a:lnTo>
                    <a:cubicBezTo>
                      <a:pt x="256241" y="1406310"/>
                      <a:pt x="256962" y="1450494"/>
                      <a:pt x="257539" y="1473343"/>
                    </a:cubicBezTo>
                    <a:cubicBezTo>
                      <a:pt x="274405" y="1483650"/>
                      <a:pt x="289397" y="1503040"/>
                      <a:pt x="288389" y="1521852"/>
                    </a:cubicBezTo>
                    <a:cubicBezTo>
                      <a:pt x="287884" y="1530862"/>
                      <a:pt x="283271" y="1547224"/>
                      <a:pt x="257466" y="1555802"/>
                    </a:cubicBezTo>
                    <a:cubicBezTo>
                      <a:pt x="215445" y="1569785"/>
                      <a:pt x="172990" y="1600707"/>
                      <a:pt x="168881" y="1610654"/>
                    </a:cubicBezTo>
                    <a:cubicBezTo>
                      <a:pt x="168953" y="1611879"/>
                      <a:pt x="169026" y="1613249"/>
                      <a:pt x="169097" y="1614762"/>
                    </a:cubicBezTo>
                    <a:cubicBezTo>
                      <a:pt x="170179" y="1631773"/>
                      <a:pt x="172773" y="1671561"/>
                      <a:pt x="134860" y="1685040"/>
                    </a:cubicBezTo>
                    <a:cubicBezTo>
                      <a:pt x="127148" y="1687779"/>
                      <a:pt x="59681" y="1715025"/>
                      <a:pt x="62925" y="1828693"/>
                    </a:cubicBezTo>
                    <a:lnTo>
                      <a:pt x="62925" y="1829198"/>
                    </a:lnTo>
                    <a:lnTo>
                      <a:pt x="62925" y="1829702"/>
                    </a:lnTo>
                    <a:cubicBezTo>
                      <a:pt x="61988" y="1847002"/>
                      <a:pt x="28760" y="1889384"/>
                      <a:pt x="7568" y="1895799"/>
                    </a:cubicBezTo>
                    <a:cubicBezTo>
                      <a:pt x="5983" y="1896592"/>
                      <a:pt x="2523" y="1902358"/>
                      <a:pt x="0" y="1914468"/>
                    </a:cubicBezTo>
                    <a:lnTo>
                      <a:pt x="2018" y="1913747"/>
                    </a:lnTo>
                    <a:lnTo>
                      <a:pt x="25588" y="1910575"/>
                    </a:lnTo>
                    <a:lnTo>
                      <a:pt x="44328" y="1907548"/>
                    </a:lnTo>
                    <a:lnTo>
                      <a:pt x="46707" y="1909854"/>
                    </a:lnTo>
                    <a:lnTo>
                      <a:pt x="49158" y="1912161"/>
                    </a:lnTo>
                    <a:lnTo>
                      <a:pt x="75251" y="1916197"/>
                    </a:lnTo>
                    <a:lnTo>
                      <a:pt x="146176" y="1983087"/>
                    </a:lnTo>
                    <a:lnTo>
                      <a:pt x="184667" y="2003053"/>
                    </a:lnTo>
                    <a:lnTo>
                      <a:pt x="237140" y="2015739"/>
                    </a:lnTo>
                    <a:lnTo>
                      <a:pt x="251412" y="2019992"/>
                    </a:lnTo>
                    <a:lnTo>
                      <a:pt x="275775" y="2040678"/>
                    </a:lnTo>
                    <a:lnTo>
                      <a:pt x="310445" y="2089620"/>
                    </a:lnTo>
                    <a:lnTo>
                      <a:pt x="360035" y="2154708"/>
                    </a:lnTo>
                    <a:lnTo>
                      <a:pt x="379496" y="2173232"/>
                    </a:lnTo>
                    <a:lnTo>
                      <a:pt x="389299" y="2180223"/>
                    </a:lnTo>
                    <a:lnTo>
                      <a:pt x="425627" y="2205019"/>
                    </a:lnTo>
                    <a:lnTo>
                      <a:pt x="468442" y="2215542"/>
                    </a:lnTo>
                    <a:lnTo>
                      <a:pt x="522285" y="2199252"/>
                    </a:lnTo>
                    <a:lnTo>
                      <a:pt x="552703" y="2188729"/>
                    </a:lnTo>
                    <a:lnTo>
                      <a:pt x="592779" y="2187359"/>
                    </a:lnTo>
                    <a:lnTo>
                      <a:pt x="634296" y="2226642"/>
                    </a:lnTo>
                    <a:lnTo>
                      <a:pt x="671345" y="2270610"/>
                    </a:lnTo>
                    <a:lnTo>
                      <a:pt x="684607" y="2313209"/>
                    </a:lnTo>
                    <a:lnTo>
                      <a:pt x="680066" y="2320490"/>
                    </a:lnTo>
                    <a:lnTo>
                      <a:pt x="677904" y="2325463"/>
                    </a:lnTo>
                    <a:lnTo>
                      <a:pt x="666299" y="2332959"/>
                    </a:lnTo>
                    <a:lnTo>
                      <a:pt x="663993" y="2333031"/>
                    </a:lnTo>
                    <a:lnTo>
                      <a:pt x="660749" y="2375990"/>
                    </a:lnTo>
                    <a:lnTo>
                      <a:pt x="663560" y="2390262"/>
                    </a:lnTo>
                    <a:lnTo>
                      <a:pt x="666443" y="2404389"/>
                    </a:lnTo>
                    <a:lnTo>
                      <a:pt x="676319" y="2416066"/>
                    </a:lnTo>
                    <a:lnTo>
                      <a:pt x="707096" y="2419742"/>
                    </a:lnTo>
                    <a:lnTo>
                      <a:pt x="716466" y="2417075"/>
                    </a:lnTo>
                    <a:lnTo>
                      <a:pt x="718845" y="2417003"/>
                    </a:lnTo>
                    <a:lnTo>
                      <a:pt x="727783" y="2402299"/>
                    </a:lnTo>
                    <a:lnTo>
                      <a:pt x="734198" y="2385505"/>
                    </a:lnTo>
                    <a:lnTo>
                      <a:pt x="741118" y="2378081"/>
                    </a:lnTo>
                    <a:lnTo>
                      <a:pt x="752867" y="2377648"/>
                    </a:lnTo>
                    <a:lnTo>
                      <a:pt x="764976" y="2384424"/>
                    </a:lnTo>
                    <a:lnTo>
                      <a:pt x="774562" y="2391199"/>
                    </a:lnTo>
                    <a:lnTo>
                      <a:pt x="832081" y="2410588"/>
                    </a:lnTo>
                    <a:lnTo>
                      <a:pt x="868553" y="2440501"/>
                    </a:lnTo>
                    <a:lnTo>
                      <a:pt x="963914" y="2602031"/>
                    </a:lnTo>
                    <a:lnTo>
                      <a:pt x="971987" y="2630574"/>
                    </a:lnTo>
                    <a:lnTo>
                      <a:pt x="972996" y="2658973"/>
                    </a:lnTo>
                    <a:lnTo>
                      <a:pt x="966869" y="2687949"/>
                    </a:lnTo>
                    <a:lnTo>
                      <a:pt x="965356" y="2714114"/>
                    </a:lnTo>
                    <a:lnTo>
                      <a:pt x="967878" y="2718943"/>
                    </a:lnTo>
                    <a:lnTo>
                      <a:pt x="978042" y="2740134"/>
                    </a:lnTo>
                    <a:lnTo>
                      <a:pt x="1018694" y="2750586"/>
                    </a:lnTo>
                    <a:lnTo>
                      <a:pt x="1030155" y="2743089"/>
                    </a:lnTo>
                    <a:lnTo>
                      <a:pt x="1067276" y="2720312"/>
                    </a:lnTo>
                    <a:lnTo>
                      <a:pt x="1092576" y="2700274"/>
                    </a:lnTo>
                    <a:lnTo>
                      <a:pt x="1115568" y="2682903"/>
                    </a:lnTo>
                    <a:lnTo>
                      <a:pt x="1127246" y="2677785"/>
                    </a:lnTo>
                    <a:lnTo>
                      <a:pt x="1150455" y="2664883"/>
                    </a:lnTo>
                    <a:lnTo>
                      <a:pt x="1210353" y="2691481"/>
                    </a:lnTo>
                    <a:lnTo>
                      <a:pt x="1227147" y="2695661"/>
                    </a:lnTo>
                    <a:lnTo>
                      <a:pt x="1241203" y="2692706"/>
                    </a:lnTo>
                    <a:lnTo>
                      <a:pt x="1252879" y="2692273"/>
                    </a:lnTo>
                    <a:lnTo>
                      <a:pt x="1257348" y="2682687"/>
                    </a:lnTo>
                    <a:lnTo>
                      <a:pt x="1259655" y="2680236"/>
                    </a:lnTo>
                    <a:lnTo>
                      <a:pt x="1263691" y="2660919"/>
                    </a:lnTo>
                    <a:lnTo>
                      <a:pt x="1286252" y="2629132"/>
                    </a:lnTo>
                    <a:lnTo>
                      <a:pt x="1332671" y="2603616"/>
                    </a:lnTo>
                    <a:lnTo>
                      <a:pt x="1375486" y="2611833"/>
                    </a:lnTo>
                    <a:lnTo>
                      <a:pt x="1416283" y="2629348"/>
                    </a:lnTo>
                    <a:lnTo>
                      <a:pt x="1456647" y="2635115"/>
                    </a:lnTo>
                    <a:lnTo>
                      <a:pt x="1459026" y="2635043"/>
                    </a:lnTo>
                    <a:lnTo>
                      <a:pt x="1479929" y="2624807"/>
                    </a:lnTo>
                    <a:lnTo>
                      <a:pt x="1502417" y="2590498"/>
                    </a:lnTo>
                    <a:lnTo>
                      <a:pt x="1523248" y="2577956"/>
                    </a:lnTo>
                    <a:lnTo>
                      <a:pt x="1544583" y="2579614"/>
                    </a:lnTo>
                    <a:lnTo>
                      <a:pt x="1588047" y="2604409"/>
                    </a:lnTo>
                    <a:lnTo>
                      <a:pt x="1590426" y="2604337"/>
                    </a:lnTo>
                    <a:lnTo>
                      <a:pt x="1611761" y="2608518"/>
                    </a:lnTo>
                    <a:lnTo>
                      <a:pt x="1653567" y="2585308"/>
                    </a:lnTo>
                    <a:lnTo>
                      <a:pt x="1694436" y="2538673"/>
                    </a:lnTo>
                    <a:lnTo>
                      <a:pt x="1703158" y="2516833"/>
                    </a:lnTo>
                    <a:lnTo>
                      <a:pt x="1711735" y="2492686"/>
                    </a:lnTo>
                    <a:lnTo>
                      <a:pt x="1699770" y="2485983"/>
                    </a:lnTo>
                    <a:lnTo>
                      <a:pt x="1680381" y="2474594"/>
                    </a:lnTo>
                    <a:lnTo>
                      <a:pt x="1700995" y="2454917"/>
                    </a:lnTo>
                    <a:lnTo>
                      <a:pt x="1714114" y="2425581"/>
                    </a:lnTo>
                    <a:lnTo>
                      <a:pt x="1722691" y="2396821"/>
                    </a:lnTo>
                    <a:lnTo>
                      <a:pt x="1735521" y="2358043"/>
                    </a:lnTo>
                    <a:lnTo>
                      <a:pt x="1749072" y="2338437"/>
                    </a:lnTo>
                    <a:lnTo>
                      <a:pt x="1767308" y="2320994"/>
                    </a:lnTo>
                    <a:lnTo>
                      <a:pt x="1775886" y="2294613"/>
                    </a:lnTo>
                    <a:lnTo>
                      <a:pt x="1770696" y="2278035"/>
                    </a:lnTo>
                    <a:lnTo>
                      <a:pt x="1765146" y="2256627"/>
                    </a:lnTo>
                    <a:lnTo>
                      <a:pt x="1750586" y="2245239"/>
                    </a:lnTo>
                    <a:lnTo>
                      <a:pt x="1712672" y="2241851"/>
                    </a:lnTo>
                    <a:lnTo>
                      <a:pt x="1700563" y="2232553"/>
                    </a:lnTo>
                    <a:lnTo>
                      <a:pt x="1697896" y="2223183"/>
                    </a:lnTo>
                    <a:lnTo>
                      <a:pt x="1692778" y="2211362"/>
                    </a:lnTo>
                    <a:lnTo>
                      <a:pt x="1694724" y="2199468"/>
                    </a:lnTo>
                    <a:lnTo>
                      <a:pt x="1699121" y="2189810"/>
                    </a:lnTo>
                    <a:lnTo>
                      <a:pt x="1698473" y="2170709"/>
                    </a:lnTo>
                    <a:lnTo>
                      <a:pt x="1700346" y="2153842"/>
                    </a:lnTo>
                    <a:lnTo>
                      <a:pt x="1709356" y="2144112"/>
                    </a:lnTo>
                    <a:lnTo>
                      <a:pt x="1713897" y="2136832"/>
                    </a:lnTo>
                    <a:lnTo>
                      <a:pt x="1716060" y="2132002"/>
                    </a:lnTo>
                    <a:lnTo>
                      <a:pt x="1713249" y="2120037"/>
                    </a:lnTo>
                    <a:lnTo>
                      <a:pt x="1712960" y="2110379"/>
                    </a:lnTo>
                    <a:lnTo>
                      <a:pt x="1700563" y="2094161"/>
                    </a:lnTo>
                    <a:lnTo>
                      <a:pt x="1688742" y="2094593"/>
                    </a:lnTo>
                    <a:lnTo>
                      <a:pt x="1686507" y="2097044"/>
                    </a:lnTo>
                    <a:lnTo>
                      <a:pt x="1679444" y="2099711"/>
                    </a:lnTo>
                    <a:lnTo>
                      <a:pt x="1667550" y="2097693"/>
                    </a:lnTo>
                    <a:lnTo>
                      <a:pt x="1662793" y="2095530"/>
                    </a:lnTo>
                    <a:lnTo>
                      <a:pt x="1648089" y="2079240"/>
                    </a:lnTo>
                    <a:lnTo>
                      <a:pt x="1621852" y="2072970"/>
                    </a:lnTo>
                    <a:lnTo>
                      <a:pt x="1612122" y="2066050"/>
                    </a:lnTo>
                    <a:lnTo>
                      <a:pt x="1611906" y="2058914"/>
                    </a:lnTo>
                    <a:lnTo>
                      <a:pt x="1605851" y="2018622"/>
                    </a:lnTo>
                    <a:lnTo>
                      <a:pt x="1602896" y="2004278"/>
                    </a:lnTo>
                    <a:lnTo>
                      <a:pt x="1567649" y="1938758"/>
                    </a:lnTo>
                    <a:lnTo>
                      <a:pt x="1555107" y="1917639"/>
                    </a:lnTo>
                    <a:lnTo>
                      <a:pt x="1552728" y="1915188"/>
                    </a:lnTo>
                    <a:lnTo>
                      <a:pt x="1540403" y="1901421"/>
                    </a:lnTo>
                    <a:lnTo>
                      <a:pt x="1523536" y="1892484"/>
                    </a:lnTo>
                    <a:lnTo>
                      <a:pt x="1516256" y="1888015"/>
                    </a:lnTo>
                    <a:lnTo>
                      <a:pt x="1497300" y="1886284"/>
                    </a:lnTo>
                    <a:lnTo>
                      <a:pt x="1494993" y="1886357"/>
                    </a:lnTo>
                    <a:lnTo>
                      <a:pt x="1475676" y="1877275"/>
                    </a:lnTo>
                    <a:lnTo>
                      <a:pt x="1455710" y="1844623"/>
                    </a:lnTo>
                    <a:lnTo>
                      <a:pt x="1450376" y="1827973"/>
                    </a:lnTo>
                    <a:lnTo>
                      <a:pt x="1442808" y="1811395"/>
                    </a:lnTo>
                    <a:lnTo>
                      <a:pt x="1439204" y="1775787"/>
                    </a:lnTo>
                    <a:lnTo>
                      <a:pt x="1447565" y="1746884"/>
                    </a:lnTo>
                    <a:lnTo>
                      <a:pt x="1468324" y="1731963"/>
                    </a:lnTo>
                    <a:lnTo>
                      <a:pt x="1451241" y="1715745"/>
                    </a:lnTo>
                    <a:lnTo>
                      <a:pt x="1453259" y="1705943"/>
                    </a:lnTo>
                    <a:lnTo>
                      <a:pt x="1457728" y="1698807"/>
                    </a:lnTo>
                    <a:lnTo>
                      <a:pt x="1457656" y="1696428"/>
                    </a:lnTo>
                    <a:lnTo>
                      <a:pt x="1459890" y="1691527"/>
                    </a:lnTo>
                    <a:lnTo>
                      <a:pt x="1459314" y="1674948"/>
                    </a:lnTo>
                    <a:lnTo>
                      <a:pt x="1509048" y="1677976"/>
                    </a:lnTo>
                    <a:lnTo>
                      <a:pt x="1489299" y="1652244"/>
                    </a:lnTo>
                    <a:lnTo>
                      <a:pt x="1455277" y="1627304"/>
                    </a:lnTo>
                    <a:lnTo>
                      <a:pt x="1448069" y="1622835"/>
                    </a:lnTo>
                    <a:lnTo>
                      <a:pt x="1426374" y="1611519"/>
                    </a:lnTo>
                    <a:lnTo>
                      <a:pt x="1430482" y="1594580"/>
                    </a:lnTo>
                    <a:lnTo>
                      <a:pt x="1432573" y="1582615"/>
                    </a:lnTo>
                    <a:lnTo>
                      <a:pt x="1454701" y="1541169"/>
                    </a:lnTo>
                    <a:lnTo>
                      <a:pt x="1494777" y="1468225"/>
                    </a:lnTo>
                    <a:lnTo>
                      <a:pt x="1498957" y="1453738"/>
                    </a:lnTo>
                    <a:lnTo>
                      <a:pt x="1501120" y="1448908"/>
                    </a:lnTo>
                    <a:lnTo>
                      <a:pt x="1503138" y="1439106"/>
                    </a:lnTo>
                    <a:lnTo>
                      <a:pt x="1505445" y="1434276"/>
                    </a:lnTo>
                    <a:lnTo>
                      <a:pt x="1509841" y="1424618"/>
                    </a:lnTo>
                    <a:lnTo>
                      <a:pt x="1511932" y="1417482"/>
                    </a:lnTo>
                    <a:lnTo>
                      <a:pt x="1514094" y="1412653"/>
                    </a:lnTo>
                    <a:lnTo>
                      <a:pt x="1525411" y="1397877"/>
                    </a:lnTo>
                    <a:lnTo>
                      <a:pt x="1536871" y="1387785"/>
                    </a:lnTo>
                    <a:lnTo>
                      <a:pt x="1564910" y="1379640"/>
                    </a:lnTo>
                    <a:lnTo>
                      <a:pt x="1571757" y="1372288"/>
                    </a:lnTo>
                    <a:lnTo>
                      <a:pt x="1580912" y="1362485"/>
                    </a:lnTo>
                    <a:lnTo>
                      <a:pt x="1600661" y="1321040"/>
                    </a:lnTo>
                    <a:lnTo>
                      <a:pt x="1593093" y="1307057"/>
                    </a:lnTo>
                    <a:lnTo>
                      <a:pt x="1578461" y="1290767"/>
                    </a:lnTo>
                    <a:lnTo>
                      <a:pt x="1579398" y="1250042"/>
                    </a:lnTo>
                    <a:lnTo>
                      <a:pt x="1590642" y="1235266"/>
                    </a:lnTo>
                    <a:lnTo>
                      <a:pt x="1627907" y="1217390"/>
                    </a:lnTo>
                    <a:lnTo>
                      <a:pt x="1639223" y="1205137"/>
                    </a:lnTo>
                    <a:lnTo>
                      <a:pt x="1641530" y="1202686"/>
                    </a:lnTo>
                    <a:lnTo>
                      <a:pt x="1641458" y="1200307"/>
                    </a:lnTo>
                    <a:lnTo>
                      <a:pt x="1645422" y="1178468"/>
                    </a:lnTo>
                    <a:lnTo>
                      <a:pt x="1644125" y="1140410"/>
                    </a:lnTo>
                    <a:lnTo>
                      <a:pt x="1640953" y="1116552"/>
                    </a:lnTo>
                    <a:lnTo>
                      <a:pt x="1647585" y="1104442"/>
                    </a:lnTo>
                    <a:lnTo>
                      <a:pt x="1652125" y="1097162"/>
                    </a:lnTo>
                    <a:lnTo>
                      <a:pt x="1679516" y="1069772"/>
                    </a:lnTo>
                    <a:lnTo>
                      <a:pt x="1686147" y="1060041"/>
                    </a:lnTo>
                    <a:lnTo>
                      <a:pt x="1690688" y="1052762"/>
                    </a:lnTo>
                    <a:lnTo>
                      <a:pt x="1692706" y="1043175"/>
                    </a:lnTo>
                    <a:lnTo>
                      <a:pt x="1694652" y="1031066"/>
                    </a:lnTo>
                    <a:lnTo>
                      <a:pt x="1696382" y="1011820"/>
                    </a:lnTo>
                    <a:lnTo>
                      <a:pt x="1697896" y="985728"/>
                    </a:lnTo>
                    <a:lnTo>
                      <a:pt x="1704239" y="966122"/>
                    </a:lnTo>
                    <a:lnTo>
                      <a:pt x="1715627" y="953869"/>
                    </a:lnTo>
                    <a:lnTo>
                      <a:pt x="1736242" y="934191"/>
                    </a:lnTo>
                    <a:lnTo>
                      <a:pt x="1805870" y="898224"/>
                    </a:lnTo>
                    <a:lnTo>
                      <a:pt x="1833189" y="868599"/>
                    </a:lnTo>
                    <a:lnTo>
                      <a:pt x="1845874" y="825280"/>
                    </a:lnTo>
                    <a:lnTo>
                      <a:pt x="1845730" y="820378"/>
                    </a:lnTo>
                    <a:lnTo>
                      <a:pt x="1851712" y="786789"/>
                    </a:lnTo>
                    <a:lnTo>
                      <a:pt x="1867210" y="757597"/>
                    </a:lnTo>
                    <a:lnTo>
                      <a:pt x="1886094" y="754642"/>
                    </a:lnTo>
                    <a:lnTo>
                      <a:pt x="1907141" y="751327"/>
                    </a:lnTo>
                    <a:lnTo>
                      <a:pt x="1939072" y="704475"/>
                    </a:lnTo>
                    <a:lnTo>
                      <a:pt x="1947073" y="698709"/>
                    </a:lnTo>
                    <a:lnTo>
                      <a:pt x="1945848" y="697772"/>
                    </a:lnTo>
                    <a:cubicBezTo>
                      <a:pt x="1946929" y="697339"/>
                      <a:pt x="1948371" y="693663"/>
                      <a:pt x="1949308" y="691212"/>
                    </a:cubicBezTo>
                    <a:close/>
                  </a:path>
                </a:pathLst>
              </a:custGeom>
              <a:grpFill/>
              <a:ln w="7207" cap="flat">
                <a:noFill/>
                <a:prstDash val="solid"/>
                <a:miter/>
              </a:ln>
            </p:spPr>
            <p:txBody>
              <a:bodyPr rtlCol="0" anchor="ctr"/>
              <a:lstStyle/>
              <a:p>
                <a:pPr defTabSz="685784">
                  <a:buClrTx/>
                </a:pPr>
                <a:endParaRPr lang="nl-NL" sz="1350" kern="1200">
                  <a:solidFill>
                    <a:srgbClr val="004467"/>
                  </a:solidFill>
                  <a:latin typeface="Proxima Nova Rg"/>
                  <a:ea typeface="+mn-ea"/>
                  <a:cs typeface="+mn-cs"/>
                </a:endParaRPr>
              </a:p>
            </p:txBody>
          </p:sp>
        </p:grpSp>
        <p:sp>
          <p:nvSpPr>
            <p:cNvPr id="100" name="Graphic 4">
              <a:extLst>
                <a:ext uri="{FF2B5EF4-FFF2-40B4-BE49-F238E27FC236}">
                  <a16:creationId xmlns:a16="http://schemas.microsoft.com/office/drawing/2014/main" id="{F5294131-EB57-AEE1-8098-15CE6FD0D2E1}"/>
                </a:ext>
              </a:extLst>
            </p:cNvPr>
            <p:cNvSpPr/>
            <p:nvPr/>
          </p:nvSpPr>
          <p:spPr>
            <a:xfrm>
              <a:off x="7656916" y="2651899"/>
              <a:ext cx="373742" cy="170551"/>
            </a:xfrm>
            <a:custGeom>
              <a:avLst/>
              <a:gdLst>
                <a:gd name="connsiteX0" fmla="*/ 4431 w 160144"/>
                <a:gd name="connsiteY0" fmla="*/ 14151 h 73079"/>
                <a:gd name="connsiteX1" fmla="*/ 0 w 160144"/>
                <a:gd name="connsiteY1" fmla="*/ 22209 h 73079"/>
                <a:gd name="connsiteX2" fmla="*/ 0 w 160144"/>
                <a:gd name="connsiteY2" fmla="*/ 22209 h 73079"/>
                <a:gd name="connsiteX3" fmla="*/ 942 w 160144"/>
                <a:gd name="connsiteY3" fmla="*/ 23372 h 73079"/>
                <a:gd name="connsiteX4" fmla="*/ 8640 w 160144"/>
                <a:gd name="connsiteY4" fmla="*/ 27914 h 73079"/>
                <a:gd name="connsiteX5" fmla="*/ 19495 w 160144"/>
                <a:gd name="connsiteY5" fmla="*/ 30711 h 73079"/>
                <a:gd name="connsiteX6" fmla="*/ 25449 w 160144"/>
                <a:gd name="connsiteY6" fmla="*/ 28606 h 73079"/>
                <a:gd name="connsiteX7" fmla="*/ 28938 w 160144"/>
                <a:gd name="connsiteY7" fmla="*/ 34782 h 73079"/>
                <a:gd name="connsiteX8" fmla="*/ 34892 w 160144"/>
                <a:gd name="connsiteY8" fmla="*/ 31625 h 73079"/>
                <a:gd name="connsiteX9" fmla="*/ 38381 w 160144"/>
                <a:gd name="connsiteY9" fmla="*/ 34782 h 73079"/>
                <a:gd name="connsiteX10" fmla="*/ 40818 w 160144"/>
                <a:gd name="connsiteY10" fmla="*/ 39323 h 73079"/>
                <a:gd name="connsiteX11" fmla="*/ 47465 w 160144"/>
                <a:gd name="connsiteY11" fmla="*/ 42480 h 73079"/>
                <a:gd name="connsiteX12" fmla="*/ 53058 w 160144"/>
                <a:gd name="connsiteY12" fmla="*/ 37468 h 73079"/>
                <a:gd name="connsiteX13" fmla="*/ 61117 w 160144"/>
                <a:gd name="connsiteY13" fmla="*/ 35889 h 73079"/>
                <a:gd name="connsiteX14" fmla="*/ 67763 w 160144"/>
                <a:gd name="connsiteY14" fmla="*/ 43588 h 73079"/>
                <a:gd name="connsiteX15" fmla="*/ 72997 w 160144"/>
                <a:gd name="connsiteY15" fmla="*/ 47797 h 73079"/>
                <a:gd name="connsiteX16" fmla="*/ 78591 w 160144"/>
                <a:gd name="connsiteY16" fmla="*/ 55855 h 73079"/>
                <a:gd name="connsiteX17" fmla="*/ 80335 w 160144"/>
                <a:gd name="connsiteY17" fmla="*/ 61172 h 73079"/>
                <a:gd name="connsiteX18" fmla="*/ 87341 w 160144"/>
                <a:gd name="connsiteY18" fmla="*/ 67015 h 73079"/>
                <a:gd name="connsiteX19" fmla="*/ 96092 w 160144"/>
                <a:gd name="connsiteY19" fmla="*/ 65354 h 73079"/>
                <a:gd name="connsiteX20" fmla="*/ 103791 w 160144"/>
                <a:gd name="connsiteY20" fmla="*/ 60508 h 73079"/>
                <a:gd name="connsiteX21" fmla="*/ 115172 w 160144"/>
                <a:gd name="connsiteY21" fmla="*/ 62834 h 73079"/>
                <a:gd name="connsiteX22" fmla="*/ 125501 w 160144"/>
                <a:gd name="connsiteY22" fmla="*/ 73080 h 73079"/>
                <a:gd name="connsiteX23" fmla="*/ 138434 w 160144"/>
                <a:gd name="connsiteY23" fmla="*/ 73080 h 73079"/>
                <a:gd name="connsiteX24" fmla="*/ 148237 w 160144"/>
                <a:gd name="connsiteY24" fmla="*/ 67043 h 73079"/>
                <a:gd name="connsiteX25" fmla="*/ 156987 w 160144"/>
                <a:gd name="connsiteY25" fmla="*/ 59095 h 73079"/>
                <a:gd name="connsiteX26" fmla="*/ 160144 w 160144"/>
                <a:gd name="connsiteY26" fmla="*/ 55551 h 73079"/>
                <a:gd name="connsiteX27" fmla="*/ 160144 w 160144"/>
                <a:gd name="connsiteY27" fmla="*/ 46108 h 73079"/>
                <a:gd name="connsiteX28" fmla="*/ 156655 w 160144"/>
                <a:gd name="connsiteY28" fmla="*/ 38769 h 73079"/>
                <a:gd name="connsiteX29" fmla="*/ 151061 w 160144"/>
                <a:gd name="connsiteY29" fmla="*/ 34920 h 73079"/>
                <a:gd name="connsiteX30" fmla="*/ 149317 w 160144"/>
                <a:gd name="connsiteY30" fmla="*/ 28966 h 73079"/>
                <a:gd name="connsiteX31" fmla="*/ 149317 w 160144"/>
                <a:gd name="connsiteY31" fmla="*/ 27443 h 73079"/>
                <a:gd name="connsiteX32" fmla="*/ 146160 w 160144"/>
                <a:gd name="connsiteY32" fmla="*/ 23954 h 73079"/>
                <a:gd name="connsiteX33" fmla="*/ 144969 w 160144"/>
                <a:gd name="connsiteY33" fmla="*/ 18388 h 73079"/>
                <a:gd name="connsiteX34" fmla="*/ 142698 w 160144"/>
                <a:gd name="connsiteY34" fmla="*/ 17778 h 73079"/>
                <a:gd name="connsiteX35" fmla="*/ 80363 w 160144"/>
                <a:gd name="connsiteY35" fmla="*/ 21766 h 73079"/>
                <a:gd name="connsiteX36" fmla="*/ 72914 w 160144"/>
                <a:gd name="connsiteY36" fmla="*/ 16588 h 73079"/>
                <a:gd name="connsiteX37" fmla="*/ 57046 w 160144"/>
                <a:gd name="connsiteY37" fmla="*/ 2465 h 73079"/>
                <a:gd name="connsiteX38" fmla="*/ 54277 w 160144"/>
                <a:gd name="connsiteY38" fmla="*/ 1662 h 73079"/>
                <a:gd name="connsiteX39" fmla="*/ 49735 w 160144"/>
                <a:gd name="connsiteY39" fmla="*/ 0 h 73079"/>
                <a:gd name="connsiteX40" fmla="*/ 43560 w 160144"/>
                <a:gd name="connsiteY40" fmla="*/ 4735 h 73079"/>
                <a:gd name="connsiteX41" fmla="*/ 42729 w 160144"/>
                <a:gd name="connsiteY41" fmla="*/ 6591 h 73079"/>
                <a:gd name="connsiteX42" fmla="*/ 38714 w 160144"/>
                <a:gd name="connsiteY42" fmla="*/ 13569 h 73079"/>
                <a:gd name="connsiteX43" fmla="*/ 38437 w 160144"/>
                <a:gd name="connsiteY43" fmla="*/ 13182 h 73079"/>
                <a:gd name="connsiteX44" fmla="*/ 35003 w 160144"/>
                <a:gd name="connsiteY44" fmla="*/ 18831 h 73079"/>
                <a:gd name="connsiteX45" fmla="*/ 30545 w 160144"/>
                <a:gd name="connsiteY45" fmla="*/ 19883 h 73079"/>
                <a:gd name="connsiteX46" fmla="*/ 26972 w 160144"/>
                <a:gd name="connsiteY46" fmla="*/ 20908 h 73079"/>
                <a:gd name="connsiteX47" fmla="*/ 24231 w 160144"/>
                <a:gd name="connsiteY47" fmla="*/ 20991 h 73079"/>
                <a:gd name="connsiteX48" fmla="*/ 18803 w 160144"/>
                <a:gd name="connsiteY48" fmla="*/ 20298 h 73079"/>
                <a:gd name="connsiteX49" fmla="*/ 12351 w 160144"/>
                <a:gd name="connsiteY49" fmla="*/ 16892 h 73079"/>
                <a:gd name="connsiteX50" fmla="*/ 8668 w 160144"/>
                <a:gd name="connsiteY50" fmla="*/ 14206 h 73079"/>
                <a:gd name="connsiteX51" fmla="*/ 5898 w 160144"/>
                <a:gd name="connsiteY51" fmla="*/ 13403 h 73079"/>
                <a:gd name="connsiteX52" fmla="*/ 5012 w 160144"/>
                <a:gd name="connsiteY52" fmla="*/ 13431 h 7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144" h="73079">
                  <a:moveTo>
                    <a:pt x="4431" y="14151"/>
                  </a:moveTo>
                  <a:lnTo>
                    <a:pt x="0" y="22209"/>
                  </a:lnTo>
                  <a:lnTo>
                    <a:pt x="0" y="22209"/>
                  </a:lnTo>
                  <a:lnTo>
                    <a:pt x="942" y="23372"/>
                  </a:lnTo>
                  <a:lnTo>
                    <a:pt x="8640" y="27914"/>
                  </a:lnTo>
                  <a:lnTo>
                    <a:pt x="19495" y="30711"/>
                  </a:lnTo>
                  <a:lnTo>
                    <a:pt x="25449" y="28606"/>
                  </a:lnTo>
                  <a:lnTo>
                    <a:pt x="28938" y="34782"/>
                  </a:lnTo>
                  <a:lnTo>
                    <a:pt x="34892" y="31625"/>
                  </a:lnTo>
                  <a:lnTo>
                    <a:pt x="38381" y="34782"/>
                  </a:lnTo>
                  <a:lnTo>
                    <a:pt x="40818" y="39323"/>
                  </a:lnTo>
                  <a:lnTo>
                    <a:pt x="47465" y="42480"/>
                  </a:lnTo>
                  <a:lnTo>
                    <a:pt x="53058" y="37468"/>
                  </a:lnTo>
                  <a:lnTo>
                    <a:pt x="61117" y="35889"/>
                  </a:lnTo>
                  <a:lnTo>
                    <a:pt x="67763" y="43588"/>
                  </a:lnTo>
                  <a:lnTo>
                    <a:pt x="72997" y="47797"/>
                  </a:lnTo>
                  <a:cubicBezTo>
                    <a:pt x="72997" y="47797"/>
                    <a:pt x="77206" y="53751"/>
                    <a:pt x="78591" y="55855"/>
                  </a:cubicBezTo>
                  <a:cubicBezTo>
                    <a:pt x="80003" y="57960"/>
                    <a:pt x="80335" y="59760"/>
                    <a:pt x="80335" y="61172"/>
                  </a:cubicBezTo>
                  <a:cubicBezTo>
                    <a:pt x="80335" y="62585"/>
                    <a:pt x="87341" y="67015"/>
                    <a:pt x="87341" y="67015"/>
                  </a:cubicBezTo>
                  <a:lnTo>
                    <a:pt x="96092" y="65354"/>
                  </a:lnTo>
                  <a:lnTo>
                    <a:pt x="103791" y="60508"/>
                  </a:lnTo>
                  <a:lnTo>
                    <a:pt x="115172" y="62834"/>
                  </a:lnTo>
                  <a:lnTo>
                    <a:pt x="125501" y="73080"/>
                  </a:lnTo>
                  <a:lnTo>
                    <a:pt x="138434" y="73080"/>
                  </a:lnTo>
                  <a:lnTo>
                    <a:pt x="148237" y="67043"/>
                  </a:lnTo>
                  <a:lnTo>
                    <a:pt x="156987" y="59095"/>
                  </a:lnTo>
                  <a:lnTo>
                    <a:pt x="160144" y="55551"/>
                  </a:lnTo>
                  <a:lnTo>
                    <a:pt x="160144" y="46108"/>
                  </a:lnTo>
                  <a:lnTo>
                    <a:pt x="156655" y="38769"/>
                  </a:lnTo>
                  <a:lnTo>
                    <a:pt x="151061" y="34920"/>
                  </a:lnTo>
                  <a:lnTo>
                    <a:pt x="149317" y="28966"/>
                  </a:lnTo>
                  <a:lnTo>
                    <a:pt x="149317" y="27443"/>
                  </a:lnTo>
                  <a:lnTo>
                    <a:pt x="146160" y="23954"/>
                  </a:lnTo>
                  <a:lnTo>
                    <a:pt x="144969" y="18388"/>
                  </a:lnTo>
                  <a:lnTo>
                    <a:pt x="142698" y="17778"/>
                  </a:lnTo>
                  <a:lnTo>
                    <a:pt x="80363" y="21766"/>
                  </a:lnTo>
                  <a:lnTo>
                    <a:pt x="72914" y="16588"/>
                  </a:lnTo>
                  <a:lnTo>
                    <a:pt x="57046" y="2465"/>
                  </a:lnTo>
                  <a:lnTo>
                    <a:pt x="54277" y="1662"/>
                  </a:lnTo>
                  <a:lnTo>
                    <a:pt x="49735" y="0"/>
                  </a:lnTo>
                  <a:lnTo>
                    <a:pt x="43560" y="4735"/>
                  </a:lnTo>
                  <a:lnTo>
                    <a:pt x="42729" y="6591"/>
                  </a:lnTo>
                  <a:lnTo>
                    <a:pt x="38714" y="13569"/>
                  </a:lnTo>
                  <a:lnTo>
                    <a:pt x="38437" y="13182"/>
                  </a:lnTo>
                  <a:lnTo>
                    <a:pt x="35003" y="18831"/>
                  </a:lnTo>
                  <a:lnTo>
                    <a:pt x="30545" y="19883"/>
                  </a:lnTo>
                  <a:lnTo>
                    <a:pt x="26972" y="20908"/>
                  </a:lnTo>
                  <a:lnTo>
                    <a:pt x="24231" y="20991"/>
                  </a:lnTo>
                  <a:lnTo>
                    <a:pt x="18803" y="20298"/>
                  </a:lnTo>
                  <a:lnTo>
                    <a:pt x="12351" y="16892"/>
                  </a:lnTo>
                  <a:lnTo>
                    <a:pt x="8668" y="14206"/>
                  </a:lnTo>
                  <a:lnTo>
                    <a:pt x="5898" y="13403"/>
                  </a:lnTo>
                  <a:lnTo>
                    <a:pt x="5012" y="13431"/>
                  </a:lnTo>
                </a:path>
              </a:pathLst>
            </a:custGeom>
            <a:grpFill/>
            <a:ln w="12700" cap="flat">
              <a:solidFill>
                <a:schemeClr val="bg1"/>
              </a:solidFill>
              <a:prstDash val="solid"/>
              <a:miter/>
            </a:ln>
          </p:spPr>
          <p:txBody>
            <a:bodyPr rtlCol="0" anchor="ctr"/>
            <a:lstStyle/>
            <a:p>
              <a:pPr defTabSz="685784">
                <a:buClrTx/>
              </a:pPr>
              <a:endParaRPr lang="nl-BE" sz="1350" kern="1200">
                <a:solidFill>
                  <a:srgbClr val="004467"/>
                </a:solidFill>
                <a:latin typeface="Proxima Nova Rg"/>
                <a:ea typeface="+mn-ea"/>
                <a:cs typeface="+mn-cs"/>
              </a:endParaRPr>
            </a:p>
          </p:txBody>
        </p:sp>
      </p:grpSp>
      <p:sp>
        <p:nvSpPr>
          <p:cNvPr id="117" name="Tekstvak 116">
            <a:extLst>
              <a:ext uri="{FF2B5EF4-FFF2-40B4-BE49-F238E27FC236}">
                <a16:creationId xmlns:a16="http://schemas.microsoft.com/office/drawing/2014/main" id="{6B604F00-74A3-1254-91F9-52FF4BF47640}"/>
              </a:ext>
            </a:extLst>
          </p:cNvPr>
          <p:cNvSpPr txBox="1"/>
          <p:nvPr/>
        </p:nvSpPr>
        <p:spPr>
          <a:xfrm>
            <a:off x="1144243" y="2643820"/>
            <a:ext cx="2087683"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GB" sz="1350" b="1" kern="1200" dirty="0">
                <a:solidFill>
                  <a:srgbClr val="8AA60F"/>
                </a:solidFill>
                <a:latin typeface="Proxima Nova Rg"/>
                <a:ea typeface="+mn-ea"/>
                <a:cs typeface="+mn-cs"/>
              </a:rPr>
              <a:t>De puissance </a:t>
            </a:r>
            <a:r>
              <a:rPr lang="en-GB" sz="1350" b="1" kern="1200" dirty="0" err="1">
                <a:solidFill>
                  <a:srgbClr val="8AA60F"/>
                </a:solidFill>
                <a:latin typeface="Proxima Nova Rg"/>
                <a:ea typeface="+mn-ea"/>
                <a:cs typeface="+mn-cs"/>
              </a:rPr>
              <a:t>installée</a:t>
            </a:r>
            <a:r>
              <a:rPr lang="en-GB" sz="1350" b="1" kern="1200" dirty="0">
                <a:solidFill>
                  <a:srgbClr val="8AA60F"/>
                </a:solidFill>
                <a:latin typeface="Proxima Nova Rg"/>
                <a:ea typeface="+mn-ea"/>
                <a:cs typeface="+mn-cs"/>
              </a:rPr>
              <a:t> </a:t>
            </a:r>
            <a:r>
              <a:rPr lang="en-GB" sz="1350" b="1" kern="1200" dirty="0" err="1">
                <a:solidFill>
                  <a:srgbClr val="8AA60F"/>
                </a:solidFill>
                <a:latin typeface="Proxima Nova Rg"/>
                <a:ea typeface="+mn-ea"/>
                <a:cs typeface="+mn-cs"/>
              </a:rPr>
              <a:t>totale</a:t>
            </a:r>
            <a:endParaRPr lang="en-GB" sz="1350" b="1" kern="1200" dirty="0">
              <a:solidFill>
                <a:srgbClr val="8AA60F"/>
              </a:solidFill>
              <a:latin typeface="Proxima Nova Rg"/>
              <a:ea typeface="+mn-ea"/>
              <a:cs typeface="+mn-cs"/>
            </a:endParaRPr>
          </a:p>
        </p:txBody>
      </p:sp>
      <p:sp>
        <p:nvSpPr>
          <p:cNvPr id="118" name="Tekstvak 117">
            <a:extLst>
              <a:ext uri="{FF2B5EF4-FFF2-40B4-BE49-F238E27FC236}">
                <a16:creationId xmlns:a16="http://schemas.microsoft.com/office/drawing/2014/main" id="{F6C84DAD-BC2D-D4DC-A953-388CC89F8042}"/>
              </a:ext>
            </a:extLst>
          </p:cNvPr>
          <p:cNvSpPr txBox="1"/>
          <p:nvPr/>
        </p:nvSpPr>
        <p:spPr>
          <a:xfrm>
            <a:off x="1086567" y="4574564"/>
            <a:ext cx="208768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GB" sz="1350" b="1" kern="1200" dirty="0" err="1">
                <a:solidFill>
                  <a:srgbClr val="004467"/>
                </a:solidFill>
                <a:latin typeface="Proxima Nova Rg"/>
                <a:ea typeface="+mn-ea"/>
                <a:cs typeface="+mn-cs"/>
              </a:rPr>
              <a:t>Familles</a:t>
            </a:r>
            <a:r>
              <a:rPr lang="en-GB" sz="1350" b="1" kern="1200" dirty="0">
                <a:solidFill>
                  <a:srgbClr val="004467"/>
                </a:solidFill>
                <a:latin typeface="Proxima Nova Rg"/>
                <a:ea typeface="+mn-ea"/>
                <a:cs typeface="+mn-cs"/>
              </a:rPr>
              <a:t>/an</a:t>
            </a:r>
          </a:p>
        </p:txBody>
      </p:sp>
      <p:sp>
        <p:nvSpPr>
          <p:cNvPr id="119" name="Tekstvak 118">
            <a:extLst>
              <a:ext uri="{FF2B5EF4-FFF2-40B4-BE49-F238E27FC236}">
                <a16:creationId xmlns:a16="http://schemas.microsoft.com/office/drawing/2014/main" id="{30196F6B-9529-C477-9C24-E9D24A607B66}"/>
              </a:ext>
            </a:extLst>
          </p:cNvPr>
          <p:cNvSpPr txBox="1"/>
          <p:nvPr/>
        </p:nvSpPr>
        <p:spPr>
          <a:xfrm>
            <a:off x="1502992" y="3168333"/>
            <a:ext cx="1134732" cy="715581"/>
          </a:xfrm>
          <a:prstGeom prst="rect">
            <a:avLst/>
          </a:prstGeom>
          <a:noFill/>
        </p:spPr>
        <p:txBody>
          <a:bodyPr wrap="square" rtlCol="0">
            <a:spAutoFit/>
          </a:bodyPr>
          <a:lstStyle/>
          <a:p>
            <a:pPr algn="r" defTabSz="685800">
              <a:buClrTx/>
            </a:pPr>
            <a:r>
              <a:rPr lang="en-GB" sz="4050" kern="1200">
                <a:solidFill>
                  <a:srgbClr val="004467"/>
                </a:solidFill>
                <a:latin typeface="Proxima Nova"/>
                <a:ea typeface="+mn-ea"/>
                <a:cs typeface="+mn-cs"/>
              </a:rPr>
              <a:t>172</a:t>
            </a:r>
          </a:p>
        </p:txBody>
      </p:sp>
      <p:sp>
        <p:nvSpPr>
          <p:cNvPr id="120" name="Tekstvak 119">
            <a:extLst>
              <a:ext uri="{FF2B5EF4-FFF2-40B4-BE49-F238E27FC236}">
                <a16:creationId xmlns:a16="http://schemas.microsoft.com/office/drawing/2014/main" id="{D4E41095-FB02-8C94-0A22-84166B894E1F}"/>
              </a:ext>
            </a:extLst>
          </p:cNvPr>
          <p:cNvSpPr txBox="1"/>
          <p:nvPr/>
        </p:nvSpPr>
        <p:spPr>
          <a:xfrm>
            <a:off x="827792" y="4035426"/>
            <a:ext cx="2589495" cy="692497"/>
          </a:xfrm>
          <a:prstGeom prst="rect">
            <a:avLst/>
          </a:prstGeom>
          <a:noFill/>
        </p:spPr>
        <p:txBody>
          <a:bodyPr wrap="square" lIns="68580" tIns="34290" rIns="68580" bIns="34290" rtlCol="0" anchor="t">
            <a:spAutoFit/>
          </a:bodyPr>
          <a:lstStyle/>
          <a:p>
            <a:pPr algn="r" defTabSz="685800">
              <a:buClrTx/>
            </a:pPr>
            <a:r>
              <a:rPr lang="en-GB" sz="4050" kern="1200">
                <a:solidFill>
                  <a:srgbClr val="004467"/>
                </a:solidFill>
                <a:latin typeface="Proxima Nova"/>
                <a:ea typeface="+mn-ea"/>
                <a:cs typeface="+mn-cs"/>
              </a:rPr>
              <a:t>1,370,000</a:t>
            </a:r>
          </a:p>
        </p:txBody>
      </p:sp>
      <p:sp>
        <p:nvSpPr>
          <p:cNvPr id="121" name="Tekstvak 120">
            <a:extLst>
              <a:ext uri="{FF2B5EF4-FFF2-40B4-BE49-F238E27FC236}">
                <a16:creationId xmlns:a16="http://schemas.microsoft.com/office/drawing/2014/main" id="{E53DBA5B-7946-84AB-0E57-84CD4FB26A05}"/>
              </a:ext>
            </a:extLst>
          </p:cNvPr>
          <p:cNvSpPr txBox="1"/>
          <p:nvPr/>
        </p:nvSpPr>
        <p:spPr>
          <a:xfrm>
            <a:off x="1147290" y="2102554"/>
            <a:ext cx="1986934" cy="715581"/>
          </a:xfrm>
          <a:prstGeom prst="rect">
            <a:avLst/>
          </a:prstGeom>
          <a:noFill/>
        </p:spPr>
        <p:txBody>
          <a:bodyPr wrap="square" rtlCol="0">
            <a:spAutoFit/>
          </a:bodyPr>
          <a:lstStyle/>
          <a:p>
            <a:pPr algn="ctr" defTabSz="685800">
              <a:buClrTx/>
            </a:pPr>
            <a:r>
              <a:rPr lang="en-GB" sz="4050" kern="1200" dirty="0">
                <a:solidFill>
                  <a:srgbClr val="8AA60F"/>
                </a:solidFill>
                <a:latin typeface="Proxima Nova"/>
                <a:ea typeface="+mn-ea"/>
                <a:cs typeface="+mn-cs"/>
              </a:rPr>
              <a:t>1,012</a:t>
            </a:r>
            <a:r>
              <a:rPr lang="en-GB" sz="2000" kern="1200" dirty="0">
                <a:solidFill>
                  <a:srgbClr val="8AA60F"/>
                </a:solidFill>
                <a:latin typeface="Proxima Nova"/>
                <a:ea typeface="+mn-ea"/>
                <a:cs typeface="+mn-cs"/>
              </a:rPr>
              <a:t>MW</a:t>
            </a:r>
            <a:r>
              <a:rPr lang="en-GB" sz="4050" kern="1200" dirty="0">
                <a:solidFill>
                  <a:srgbClr val="8AA60F"/>
                </a:solidFill>
                <a:latin typeface="Proxima Nova"/>
                <a:ea typeface="+mn-ea"/>
                <a:cs typeface="+mn-cs"/>
              </a:rPr>
              <a:t> </a:t>
            </a:r>
            <a:endParaRPr lang="en-GB" sz="1800" kern="1200" dirty="0">
              <a:solidFill>
                <a:srgbClr val="8AA60F"/>
              </a:solidFill>
              <a:latin typeface="Proxima Nova"/>
              <a:ea typeface="+mn-ea"/>
              <a:cs typeface="+mn-cs"/>
            </a:endParaRPr>
          </a:p>
        </p:txBody>
      </p:sp>
      <p:sp>
        <p:nvSpPr>
          <p:cNvPr id="122" name="Tekstvak 121">
            <a:extLst>
              <a:ext uri="{FF2B5EF4-FFF2-40B4-BE49-F238E27FC236}">
                <a16:creationId xmlns:a16="http://schemas.microsoft.com/office/drawing/2014/main" id="{B4F38BA1-CA74-C2D3-8BD5-28A1F37B4A29}"/>
              </a:ext>
            </a:extLst>
          </p:cNvPr>
          <p:cNvSpPr txBox="1"/>
          <p:nvPr/>
        </p:nvSpPr>
        <p:spPr>
          <a:xfrm>
            <a:off x="1086567" y="3691056"/>
            <a:ext cx="208768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GB" sz="1350" b="1" kern="1200" dirty="0" err="1">
                <a:solidFill>
                  <a:srgbClr val="004467"/>
                </a:solidFill>
                <a:latin typeface="Proxima Nova Rg"/>
                <a:ea typeface="+mn-ea"/>
                <a:cs typeface="+mn-cs"/>
              </a:rPr>
              <a:t>éoliennes</a:t>
            </a:r>
            <a:endParaRPr lang="en-GB" sz="1350" b="1" kern="1200" dirty="0">
              <a:solidFill>
                <a:srgbClr val="004467"/>
              </a:solidFill>
              <a:latin typeface="Proxima Nova Rg"/>
              <a:ea typeface="+mn-ea"/>
              <a:cs typeface="+mn-cs"/>
            </a:endParaRPr>
          </a:p>
        </p:txBody>
      </p:sp>
    </p:spTree>
    <p:extLst>
      <p:ext uri="{BB962C8B-B14F-4D97-AF65-F5344CB8AC3E}">
        <p14:creationId xmlns:p14="http://schemas.microsoft.com/office/powerpoint/2010/main" val="2662845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14990" y="651505"/>
            <a:ext cx="1188030" cy="1188030"/>
          </a:xfrm>
          <a:custGeom>
            <a:avLst/>
            <a:gdLst/>
            <a:ahLst/>
            <a:cxnLst/>
            <a:rect l="l" t="t" r="r" b="b"/>
            <a:pathLst>
              <a:path w="2376059" h="2376059">
                <a:moveTo>
                  <a:pt x="0" y="0"/>
                </a:moveTo>
                <a:lnTo>
                  <a:pt x="2376059" y="0"/>
                </a:lnTo>
                <a:lnTo>
                  <a:pt x="2376059" y="2376059"/>
                </a:lnTo>
                <a:lnTo>
                  <a:pt x="0" y="2376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sp>
        <p:nvSpPr>
          <p:cNvPr id="3" name="Freeform 3"/>
          <p:cNvSpPr/>
          <p:nvPr/>
        </p:nvSpPr>
        <p:spPr>
          <a:xfrm>
            <a:off x="4540249" y="651505"/>
            <a:ext cx="4121149" cy="4009392"/>
          </a:xfrm>
          <a:custGeom>
            <a:avLst/>
            <a:gdLst/>
            <a:ahLst/>
            <a:cxnLst/>
            <a:rect l="l" t="t" r="r" b="b"/>
            <a:pathLst>
              <a:path w="8242297" h="8018783">
                <a:moveTo>
                  <a:pt x="0" y="0"/>
                </a:moveTo>
                <a:lnTo>
                  <a:pt x="8242297" y="0"/>
                </a:lnTo>
                <a:lnTo>
                  <a:pt x="8242297" y="8018784"/>
                </a:lnTo>
                <a:lnTo>
                  <a:pt x="0" y="8018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sp>
        <p:nvSpPr>
          <p:cNvPr id="4" name="TextBox 4"/>
          <p:cNvSpPr txBox="1"/>
          <p:nvPr/>
        </p:nvSpPr>
        <p:spPr>
          <a:xfrm>
            <a:off x="514350" y="491314"/>
            <a:ext cx="4868342" cy="1098827"/>
          </a:xfrm>
          <a:prstGeom prst="rect">
            <a:avLst/>
          </a:prstGeom>
        </p:spPr>
        <p:txBody>
          <a:bodyPr lIns="0" tIns="0" rIns="0" bIns="0" rtlCol="0" anchor="t">
            <a:spAutoFit/>
          </a:bodyPr>
          <a:lstStyle/>
          <a:p>
            <a:pPr>
              <a:lnSpc>
                <a:spcPts val="9099"/>
              </a:lnSpc>
            </a:pPr>
            <a:r>
              <a:rPr lang="en-US" sz="6499" b="1">
                <a:latin typeface="Poppins Bold"/>
                <a:ea typeface="Poppins Bold"/>
                <a:cs typeface="Poppins Bold"/>
                <a:sym typeface="Poppins Bold"/>
              </a:rPr>
              <a:t>BIENVENUE</a:t>
            </a:r>
            <a:r>
              <a:rPr lang="en-US" sz="6499">
                <a:latin typeface="Poppins"/>
                <a:ea typeface="Poppins"/>
                <a:cs typeface="Poppins"/>
                <a:sym typeface="Poppins"/>
              </a:rPr>
              <a:t> </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06D2F-E671-A6D8-2243-84A024A56CA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21E43F1-8B11-D987-EE5E-11A3C35670E7}"/>
              </a:ext>
            </a:extLst>
          </p:cNvPr>
          <p:cNvSpPr>
            <a:spLocks noGrp="1"/>
          </p:cNvSpPr>
          <p:nvPr>
            <p:ph type="title"/>
          </p:nvPr>
        </p:nvSpPr>
        <p:spPr/>
        <p:txBody>
          <a:bodyPr/>
          <a:lstStyle/>
          <a:p>
            <a:r>
              <a:rPr lang="nl-BE" dirty="0"/>
              <a:t>Projecten </a:t>
            </a:r>
            <a:r>
              <a:rPr lang="nl-BE" dirty="0">
                <a:solidFill>
                  <a:srgbClr val="8AA60F"/>
                </a:solidFill>
              </a:rPr>
              <a:t>Belgium – </a:t>
            </a:r>
            <a:r>
              <a:rPr lang="nl-BE" dirty="0" err="1">
                <a:solidFill>
                  <a:srgbClr val="8AA60F"/>
                </a:solidFill>
              </a:rPr>
              <a:t>Batterie</a:t>
            </a:r>
            <a:endParaRPr lang="nl-BE" dirty="0">
              <a:solidFill>
                <a:srgbClr val="8AA60F"/>
              </a:solidFill>
            </a:endParaRPr>
          </a:p>
        </p:txBody>
      </p:sp>
      <p:grpSp>
        <p:nvGrpSpPr>
          <p:cNvPr id="98" name="Groep 97">
            <a:extLst>
              <a:ext uri="{FF2B5EF4-FFF2-40B4-BE49-F238E27FC236}">
                <a16:creationId xmlns:a16="http://schemas.microsoft.com/office/drawing/2014/main" id="{3C90D4F3-9DA4-F01F-461F-8BEE49D08280}"/>
              </a:ext>
            </a:extLst>
          </p:cNvPr>
          <p:cNvGrpSpPr/>
          <p:nvPr/>
        </p:nvGrpSpPr>
        <p:grpSpPr>
          <a:xfrm>
            <a:off x="5481647" y="1916683"/>
            <a:ext cx="3577214" cy="2673993"/>
            <a:chOff x="3024315" y="999931"/>
            <a:chExt cx="5681940" cy="4599202"/>
          </a:xfrm>
          <a:solidFill>
            <a:srgbClr val="E4ECEF"/>
          </a:solidFill>
        </p:grpSpPr>
        <p:grpSp>
          <p:nvGrpSpPr>
            <p:cNvPr id="99" name="Groep 98">
              <a:extLst>
                <a:ext uri="{FF2B5EF4-FFF2-40B4-BE49-F238E27FC236}">
                  <a16:creationId xmlns:a16="http://schemas.microsoft.com/office/drawing/2014/main" id="{092621DF-473E-F474-2545-9A5F2B54A23A}"/>
                </a:ext>
              </a:extLst>
            </p:cNvPr>
            <p:cNvGrpSpPr/>
            <p:nvPr/>
          </p:nvGrpSpPr>
          <p:grpSpPr>
            <a:xfrm>
              <a:off x="3024315" y="999931"/>
              <a:ext cx="5681940" cy="4599202"/>
              <a:chOff x="1611636" y="1243275"/>
              <a:chExt cx="6834205" cy="5518887"/>
            </a:xfrm>
            <a:grpFill/>
          </p:grpSpPr>
          <p:grpSp>
            <p:nvGrpSpPr>
              <p:cNvPr id="101" name="Groep 100">
                <a:extLst>
                  <a:ext uri="{FF2B5EF4-FFF2-40B4-BE49-F238E27FC236}">
                    <a16:creationId xmlns:a16="http://schemas.microsoft.com/office/drawing/2014/main" id="{AB37796D-5760-DC94-E66B-36B34C7C0199}"/>
                  </a:ext>
                </a:extLst>
              </p:cNvPr>
              <p:cNvGrpSpPr/>
              <p:nvPr/>
            </p:nvGrpSpPr>
            <p:grpSpPr>
              <a:xfrm>
                <a:off x="1611636" y="1243275"/>
                <a:ext cx="6834205" cy="4772664"/>
                <a:chOff x="1611636" y="1243275"/>
                <a:chExt cx="6834205" cy="4772664"/>
              </a:xfrm>
              <a:grpFill/>
            </p:grpSpPr>
            <p:sp>
              <p:nvSpPr>
                <p:cNvPr id="103" name="Vrije vorm: vorm 102">
                  <a:extLst>
                    <a:ext uri="{FF2B5EF4-FFF2-40B4-BE49-F238E27FC236}">
                      <a16:creationId xmlns:a16="http://schemas.microsoft.com/office/drawing/2014/main" id="{9AADF488-D131-E12D-75DA-798F97501703}"/>
                    </a:ext>
                  </a:extLst>
                </p:cNvPr>
                <p:cNvSpPr/>
                <p:nvPr/>
              </p:nvSpPr>
              <p:spPr>
                <a:xfrm>
                  <a:off x="5966177" y="3133685"/>
                  <a:ext cx="2479664" cy="1880980"/>
                </a:xfrm>
                <a:custGeom>
                  <a:avLst/>
                  <a:gdLst>
                    <a:gd name="connsiteX0" fmla="*/ 2647705 w 2653831"/>
                    <a:gd name="connsiteY0" fmla="*/ 1382334 h 2013097"/>
                    <a:gd name="connsiteX1" fmla="*/ 2580095 w 2653831"/>
                    <a:gd name="connsiteY1" fmla="*/ 1270106 h 2013097"/>
                    <a:gd name="connsiteX2" fmla="*/ 2576418 w 2653831"/>
                    <a:gd name="connsiteY2" fmla="*/ 1236590 h 2013097"/>
                    <a:gd name="connsiteX3" fmla="*/ 2589177 w 2653831"/>
                    <a:gd name="connsiteY3" fmla="*/ 1195721 h 2013097"/>
                    <a:gd name="connsiteX4" fmla="*/ 2589032 w 2653831"/>
                    <a:gd name="connsiteY4" fmla="*/ 1190964 h 2013097"/>
                    <a:gd name="connsiteX5" fmla="*/ 2598547 w 2653831"/>
                    <a:gd name="connsiteY5" fmla="*/ 1123714 h 2013097"/>
                    <a:gd name="connsiteX6" fmla="*/ 2599628 w 2653831"/>
                    <a:gd name="connsiteY6" fmla="*/ 1083133 h 2013097"/>
                    <a:gd name="connsiteX7" fmla="*/ 2599340 w 2653831"/>
                    <a:gd name="connsiteY7" fmla="*/ 1073475 h 2013097"/>
                    <a:gd name="connsiteX8" fmla="*/ 2596745 w 2653831"/>
                    <a:gd name="connsiteY8" fmla="*/ 1068789 h 2013097"/>
                    <a:gd name="connsiteX9" fmla="*/ 2594222 w 2653831"/>
                    <a:gd name="connsiteY9" fmla="*/ 1064104 h 2013097"/>
                    <a:gd name="connsiteX10" fmla="*/ 2591915 w 2653831"/>
                    <a:gd name="connsiteY10" fmla="*/ 1064176 h 2013097"/>
                    <a:gd name="connsiteX11" fmla="*/ 2579950 w 2653831"/>
                    <a:gd name="connsiteY11" fmla="*/ 1062230 h 2013097"/>
                    <a:gd name="connsiteX12" fmla="*/ 2567553 w 2653831"/>
                    <a:gd name="connsiteY12" fmla="*/ 1043706 h 2013097"/>
                    <a:gd name="connsiteX13" fmla="*/ 2562507 w 2653831"/>
                    <a:gd name="connsiteY13" fmla="*/ 1034192 h 2013097"/>
                    <a:gd name="connsiteX14" fmla="*/ 2551911 w 2653831"/>
                    <a:gd name="connsiteY14" fmla="*/ 1003558 h 2013097"/>
                    <a:gd name="connsiteX15" fmla="*/ 2546505 w 2653831"/>
                    <a:gd name="connsiteY15" fmla="*/ 982150 h 2013097"/>
                    <a:gd name="connsiteX16" fmla="*/ 2546362 w 2653831"/>
                    <a:gd name="connsiteY16" fmla="*/ 977249 h 2013097"/>
                    <a:gd name="connsiteX17" fmla="*/ 2543550 w 2653831"/>
                    <a:gd name="connsiteY17" fmla="*/ 965572 h 2013097"/>
                    <a:gd name="connsiteX18" fmla="*/ 2545713 w 2653831"/>
                    <a:gd name="connsiteY18" fmla="*/ 958364 h 2013097"/>
                    <a:gd name="connsiteX19" fmla="*/ 2566111 w 2653831"/>
                    <a:gd name="connsiteY19" fmla="*/ 936092 h 2013097"/>
                    <a:gd name="connsiteX20" fmla="*/ 2530648 w 2653831"/>
                    <a:gd name="connsiteY20" fmla="*/ 935011 h 2013097"/>
                    <a:gd name="connsiteX21" fmla="*/ 2449631 w 2653831"/>
                    <a:gd name="connsiteY21" fmla="*/ 918577 h 2013097"/>
                    <a:gd name="connsiteX22" fmla="*/ 2420799 w 2653831"/>
                    <a:gd name="connsiteY22" fmla="*/ 905314 h 2013097"/>
                    <a:gd name="connsiteX23" fmla="*/ 2415898 w 2653831"/>
                    <a:gd name="connsiteY23" fmla="*/ 900773 h 2013097"/>
                    <a:gd name="connsiteX24" fmla="*/ 2411141 w 2653831"/>
                    <a:gd name="connsiteY24" fmla="*/ 898539 h 2013097"/>
                    <a:gd name="connsiteX25" fmla="*/ 2406456 w 2653831"/>
                    <a:gd name="connsiteY25" fmla="*/ 901061 h 2013097"/>
                    <a:gd name="connsiteX26" fmla="*/ 2404149 w 2653831"/>
                    <a:gd name="connsiteY26" fmla="*/ 903512 h 2013097"/>
                    <a:gd name="connsiteX27" fmla="*/ 2394779 w 2653831"/>
                    <a:gd name="connsiteY27" fmla="*/ 906179 h 2013097"/>
                    <a:gd name="connsiteX28" fmla="*/ 2341080 w 2653831"/>
                    <a:gd name="connsiteY28" fmla="*/ 924631 h 2013097"/>
                    <a:gd name="connsiteX29" fmla="*/ 2324574 w 2653831"/>
                    <a:gd name="connsiteY29" fmla="*/ 925208 h 2013097"/>
                    <a:gd name="connsiteX30" fmla="*/ 2319673 w 2653831"/>
                    <a:gd name="connsiteY30" fmla="*/ 920667 h 2013097"/>
                    <a:gd name="connsiteX31" fmla="*/ 2310014 w 2653831"/>
                    <a:gd name="connsiteY31" fmla="*/ 913891 h 2013097"/>
                    <a:gd name="connsiteX32" fmla="*/ 2297472 w 2653831"/>
                    <a:gd name="connsiteY32" fmla="*/ 890466 h 2013097"/>
                    <a:gd name="connsiteX33" fmla="*/ 2292283 w 2653831"/>
                    <a:gd name="connsiteY33" fmla="*/ 878572 h 2013097"/>
                    <a:gd name="connsiteX34" fmla="*/ 2287453 w 2653831"/>
                    <a:gd name="connsiteY34" fmla="*/ 876338 h 2013097"/>
                    <a:gd name="connsiteX35" fmla="*/ 2275272 w 2653831"/>
                    <a:gd name="connsiteY35" fmla="*/ 867256 h 2013097"/>
                    <a:gd name="connsiteX36" fmla="*/ 2288534 w 2653831"/>
                    <a:gd name="connsiteY36" fmla="*/ 840515 h 2013097"/>
                    <a:gd name="connsiteX37" fmla="*/ 2267127 w 2653831"/>
                    <a:gd name="connsiteY37" fmla="*/ 838857 h 2013097"/>
                    <a:gd name="connsiteX38" fmla="*/ 2252783 w 2653831"/>
                    <a:gd name="connsiteY38" fmla="*/ 832226 h 2013097"/>
                    <a:gd name="connsiteX39" fmla="*/ 2250044 w 2653831"/>
                    <a:gd name="connsiteY39" fmla="*/ 820260 h 2013097"/>
                    <a:gd name="connsiteX40" fmla="*/ 2263451 w 2653831"/>
                    <a:gd name="connsiteY40" fmla="*/ 798493 h 2013097"/>
                    <a:gd name="connsiteX41" fmla="*/ 2231376 w 2653831"/>
                    <a:gd name="connsiteY41" fmla="*/ 758921 h 2013097"/>
                    <a:gd name="connsiteX42" fmla="*/ 2264892 w 2653831"/>
                    <a:gd name="connsiteY42" fmla="*/ 702844 h 2013097"/>
                    <a:gd name="connsiteX43" fmla="*/ 2287886 w 2653831"/>
                    <a:gd name="connsiteY43" fmla="*/ 682878 h 2013097"/>
                    <a:gd name="connsiteX44" fmla="*/ 2322195 w 2653831"/>
                    <a:gd name="connsiteY44" fmla="*/ 650658 h 2013097"/>
                    <a:gd name="connsiteX45" fmla="*/ 2367966 w 2653831"/>
                    <a:gd name="connsiteY45" fmla="*/ 605969 h 2013097"/>
                    <a:gd name="connsiteX46" fmla="*/ 2367677 w 2653831"/>
                    <a:gd name="connsiteY46" fmla="*/ 596527 h 2013097"/>
                    <a:gd name="connsiteX47" fmla="*/ 2388004 w 2653831"/>
                    <a:gd name="connsiteY47" fmla="*/ 569569 h 2013097"/>
                    <a:gd name="connsiteX48" fmla="*/ 2392472 w 2653831"/>
                    <a:gd name="connsiteY48" fmla="*/ 562145 h 2013097"/>
                    <a:gd name="connsiteX49" fmla="*/ 2401338 w 2653831"/>
                    <a:gd name="connsiteY49" fmla="*/ 542900 h 2013097"/>
                    <a:gd name="connsiteX50" fmla="*/ 2395932 w 2653831"/>
                    <a:gd name="connsiteY50" fmla="*/ 526322 h 2013097"/>
                    <a:gd name="connsiteX51" fmla="*/ 2266046 w 2653831"/>
                    <a:gd name="connsiteY51" fmla="*/ 528412 h 2013097"/>
                    <a:gd name="connsiteX52" fmla="*/ 2227483 w 2653831"/>
                    <a:gd name="connsiteY52" fmla="*/ 508158 h 2013097"/>
                    <a:gd name="connsiteX53" fmla="*/ 2204706 w 2653831"/>
                    <a:gd name="connsiteY53" fmla="*/ 463469 h 2013097"/>
                    <a:gd name="connsiteX54" fmla="*/ 2230078 w 2653831"/>
                    <a:gd name="connsiteY54" fmla="*/ 446026 h 2013097"/>
                    <a:gd name="connsiteX55" fmla="*/ 2130681 w 2653831"/>
                    <a:gd name="connsiteY55" fmla="*/ 305976 h 2013097"/>
                    <a:gd name="connsiteX56" fmla="*/ 2108409 w 2653831"/>
                    <a:gd name="connsiteY56" fmla="*/ 275919 h 2013097"/>
                    <a:gd name="connsiteX57" fmla="*/ 2069342 w 2653831"/>
                    <a:gd name="connsiteY57" fmla="*/ 241321 h 2013097"/>
                    <a:gd name="connsiteX58" fmla="*/ 2038636 w 2653831"/>
                    <a:gd name="connsiteY58" fmla="*/ 240096 h 2013097"/>
                    <a:gd name="connsiteX59" fmla="*/ 1963818 w 2653831"/>
                    <a:gd name="connsiteY59" fmla="*/ 264026 h 2013097"/>
                    <a:gd name="connsiteX60" fmla="*/ 1937725 w 2653831"/>
                    <a:gd name="connsiteY60" fmla="*/ 262584 h 2013097"/>
                    <a:gd name="connsiteX61" fmla="*/ 1935130 w 2653831"/>
                    <a:gd name="connsiteY61" fmla="*/ 253214 h 2013097"/>
                    <a:gd name="connsiteX62" fmla="*/ 1929796 w 2653831"/>
                    <a:gd name="connsiteY62" fmla="*/ 236780 h 2013097"/>
                    <a:gd name="connsiteX63" fmla="*/ 1935707 w 2653831"/>
                    <a:gd name="connsiteY63" fmla="*/ 205353 h 2013097"/>
                    <a:gd name="connsiteX64" fmla="*/ 1935491 w 2653831"/>
                    <a:gd name="connsiteY64" fmla="*/ 198290 h 2013097"/>
                    <a:gd name="connsiteX65" fmla="*/ 1932463 w 2653831"/>
                    <a:gd name="connsiteY65" fmla="*/ 177026 h 2013097"/>
                    <a:gd name="connsiteX66" fmla="*/ 1922877 w 2653831"/>
                    <a:gd name="connsiteY66" fmla="*/ 172413 h 2013097"/>
                    <a:gd name="connsiteX67" fmla="*/ 1901109 w 2653831"/>
                    <a:gd name="connsiteY67" fmla="*/ 161097 h 2013097"/>
                    <a:gd name="connsiteX68" fmla="*/ 1898730 w 2653831"/>
                    <a:gd name="connsiteY68" fmla="*/ 158790 h 2013097"/>
                    <a:gd name="connsiteX69" fmla="*/ 1898298 w 2653831"/>
                    <a:gd name="connsiteY69" fmla="*/ 146969 h 2013097"/>
                    <a:gd name="connsiteX70" fmla="*/ 1900532 w 2653831"/>
                    <a:gd name="connsiteY70" fmla="*/ 144519 h 2013097"/>
                    <a:gd name="connsiteX71" fmla="*/ 1902839 w 2653831"/>
                    <a:gd name="connsiteY71" fmla="*/ 142068 h 2013097"/>
                    <a:gd name="connsiteX72" fmla="*/ 1879413 w 2653831"/>
                    <a:gd name="connsiteY72" fmla="*/ 147618 h 2013097"/>
                    <a:gd name="connsiteX73" fmla="*/ 1865358 w 2653831"/>
                    <a:gd name="connsiteY73" fmla="*/ 150501 h 2013097"/>
                    <a:gd name="connsiteX74" fmla="*/ 1728263 w 2653831"/>
                    <a:gd name="connsiteY74" fmla="*/ 150501 h 2013097"/>
                    <a:gd name="connsiteX75" fmla="*/ 1725885 w 2653831"/>
                    <a:gd name="connsiteY75" fmla="*/ 150573 h 2013097"/>
                    <a:gd name="connsiteX76" fmla="*/ 1711613 w 2653831"/>
                    <a:gd name="connsiteY76" fmla="*/ 146321 h 2013097"/>
                    <a:gd name="connsiteX77" fmla="*/ 1748589 w 2653831"/>
                    <a:gd name="connsiteY77" fmla="*/ 190505 h 2013097"/>
                    <a:gd name="connsiteX78" fmla="*/ 1743616 w 2653831"/>
                    <a:gd name="connsiteY78" fmla="*/ 199299 h 2013097"/>
                    <a:gd name="connsiteX79" fmla="*/ 1707288 w 2653831"/>
                    <a:gd name="connsiteY79" fmla="*/ 155979 h 2013097"/>
                    <a:gd name="connsiteX80" fmla="*/ 1683430 w 2653831"/>
                    <a:gd name="connsiteY80" fmla="*/ 149708 h 2013097"/>
                    <a:gd name="connsiteX81" fmla="*/ 1520675 w 2653831"/>
                    <a:gd name="connsiteY81" fmla="*/ 160088 h 2013097"/>
                    <a:gd name="connsiteX82" fmla="*/ 1501214 w 2653831"/>
                    <a:gd name="connsiteY82" fmla="*/ 146537 h 2013097"/>
                    <a:gd name="connsiteX83" fmla="*/ 1459769 w 2653831"/>
                    <a:gd name="connsiteY83" fmla="*/ 109632 h 2013097"/>
                    <a:gd name="connsiteX84" fmla="*/ 1452561 w 2653831"/>
                    <a:gd name="connsiteY84" fmla="*/ 107542 h 2013097"/>
                    <a:gd name="connsiteX85" fmla="*/ 1440595 w 2653831"/>
                    <a:gd name="connsiteY85" fmla="*/ 103217 h 2013097"/>
                    <a:gd name="connsiteX86" fmla="*/ 1424450 w 2653831"/>
                    <a:gd name="connsiteY86" fmla="*/ 115615 h 2013097"/>
                    <a:gd name="connsiteX87" fmla="*/ 1422288 w 2653831"/>
                    <a:gd name="connsiteY87" fmla="*/ 120444 h 2013097"/>
                    <a:gd name="connsiteX88" fmla="*/ 1411764 w 2653831"/>
                    <a:gd name="connsiteY88" fmla="*/ 138680 h 2013097"/>
                    <a:gd name="connsiteX89" fmla="*/ 1411043 w 2653831"/>
                    <a:gd name="connsiteY89" fmla="*/ 137671 h 2013097"/>
                    <a:gd name="connsiteX90" fmla="*/ 1402033 w 2653831"/>
                    <a:gd name="connsiteY90" fmla="*/ 152375 h 2013097"/>
                    <a:gd name="connsiteX91" fmla="*/ 1390357 w 2653831"/>
                    <a:gd name="connsiteY91" fmla="*/ 155114 h 2013097"/>
                    <a:gd name="connsiteX92" fmla="*/ 1381058 w 2653831"/>
                    <a:gd name="connsiteY92" fmla="*/ 157853 h 2013097"/>
                    <a:gd name="connsiteX93" fmla="*/ 1373922 w 2653831"/>
                    <a:gd name="connsiteY93" fmla="*/ 158069 h 2013097"/>
                    <a:gd name="connsiteX94" fmla="*/ 1359723 w 2653831"/>
                    <a:gd name="connsiteY94" fmla="*/ 156195 h 2013097"/>
                    <a:gd name="connsiteX95" fmla="*/ 1342856 w 2653831"/>
                    <a:gd name="connsiteY95" fmla="*/ 147330 h 2013097"/>
                    <a:gd name="connsiteX96" fmla="*/ 1333198 w 2653831"/>
                    <a:gd name="connsiteY96" fmla="*/ 140338 h 2013097"/>
                    <a:gd name="connsiteX97" fmla="*/ 1325990 w 2653831"/>
                    <a:gd name="connsiteY97" fmla="*/ 138248 h 2013097"/>
                    <a:gd name="connsiteX98" fmla="*/ 1323683 w 2653831"/>
                    <a:gd name="connsiteY98" fmla="*/ 138320 h 2013097"/>
                    <a:gd name="connsiteX99" fmla="*/ 1333991 w 2653831"/>
                    <a:gd name="connsiteY99" fmla="*/ 95072 h 2013097"/>
                    <a:gd name="connsiteX100" fmla="*/ 1340189 w 2653831"/>
                    <a:gd name="connsiteY100" fmla="*/ 68331 h 2013097"/>
                    <a:gd name="connsiteX101" fmla="*/ 1339757 w 2653831"/>
                    <a:gd name="connsiteY101" fmla="*/ 56510 h 2013097"/>
                    <a:gd name="connsiteX102" fmla="*/ 1341342 w 2653831"/>
                    <a:gd name="connsiteY102" fmla="*/ 32580 h 2013097"/>
                    <a:gd name="connsiteX103" fmla="*/ 1315034 w 2653831"/>
                    <a:gd name="connsiteY103" fmla="*/ 26165 h 2013097"/>
                    <a:gd name="connsiteX104" fmla="*/ 1312727 w 2653831"/>
                    <a:gd name="connsiteY104" fmla="*/ 26237 h 2013097"/>
                    <a:gd name="connsiteX105" fmla="*/ 1286274 w 2653831"/>
                    <a:gd name="connsiteY105" fmla="*/ 12902 h 2013097"/>
                    <a:gd name="connsiteX106" fmla="*/ 1279066 w 2653831"/>
                    <a:gd name="connsiteY106" fmla="*/ 10812 h 2013097"/>
                    <a:gd name="connsiteX107" fmla="*/ 1271858 w 2653831"/>
                    <a:gd name="connsiteY107" fmla="*/ 8722 h 2013097"/>
                    <a:gd name="connsiteX108" fmla="*/ 1265804 w 2653831"/>
                    <a:gd name="connsiteY108" fmla="*/ 5334 h 2013097"/>
                    <a:gd name="connsiteX109" fmla="*/ 1269192 w 2653831"/>
                    <a:gd name="connsiteY109" fmla="*/ 1730 h 2013097"/>
                    <a:gd name="connsiteX110" fmla="*/ 1266525 w 2653831"/>
                    <a:gd name="connsiteY110" fmla="*/ 0 h 2013097"/>
                    <a:gd name="connsiteX111" fmla="*/ 1065063 w 2653831"/>
                    <a:gd name="connsiteY111" fmla="*/ 147402 h 2013097"/>
                    <a:gd name="connsiteX112" fmla="*/ 1016194 w 2653831"/>
                    <a:gd name="connsiteY112" fmla="*/ 184090 h 2013097"/>
                    <a:gd name="connsiteX113" fmla="*/ 941087 w 2653831"/>
                    <a:gd name="connsiteY113" fmla="*/ 253791 h 2013097"/>
                    <a:gd name="connsiteX114" fmla="*/ 903678 w 2653831"/>
                    <a:gd name="connsiteY114" fmla="*/ 254295 h 2013097"/>
                    <a:gd name="connsiteX115" fmla="*/ 891280 w 2653831"/>
                    <a:gd name="connsiteY115" fmla="*/ 237573 h 2013097"/>
                    <a:gd name="connsiteX116" fmla="*/ 885154 w 2653831"/>
                    <a:gd name="connsiteY116" fmla="*/ 238366 h 2013097"/>
                    <a:gd name="connsiteX117" fmla="*/ 845871 w 2653831"/>
                    <a:gd name="connsiteY117" fmla="*/ 275126 h 2013097"/>
                    <a:gd name="connsiteX118" fmla="*/ 841546 w 2653831"/>
                    <a:gd name="connsiteY118" fmla="*/ 275270 h 2013097"/>
                    <a:gd name="connsiteX119" fmla="*/ 753537 w 2653831"/>
                    <a:gd name="connsiteY119" fmla="*/ 246006 h 2013097"/>
                    <a:gd name="connsiteX120" fmla="*/ 681026 w 2653831"/>
                    <a:gd name="connsiteY120" fmla="*/ 219769 h 2013097"/>
                    <a:gd name="connsiteX121" fmla="*/ 666105 w 2653831"/>
                    <a:gd name="connsiteY121" fmla="*/ 229572 h 2013097"/>
                    <a:gd name="connsiteX122" fmla="*/ 613271 w 2653831"/>
                    <a:gd name="connsiteY122" fmla="*/ 287307 h 2013097"/>
                    <a:gd name="connsiteX123" fmla="*/ 564041 w 2653831"/>
                    <a:gd name="connsiteY123" fmla="*/ 270585 h 2013097"/>
                    <a:gd name="connsiteX124" fmla="*/ 543066 w 2653831"/>
                    <a:gd name="connsiteY124" fmla="*/ 270081 h 2013097"/>
                    <a:gd name="connsiteX125" fmla="*/ 527065 w 2653831"/>
                    <a:gd name="connsiteY125" fmla="*/ 294660 h 2013097"/>
                    <a:gd name="connsiteX126" fmla="*/ 505513 w 2653831"/>
                    <a:gd name="connsiteY126" fmla="*/ 316716 h 2013097"/>
                    <a:gd name="connsiteX127" fmla="*/ 469546 w 2653831"/>
                    <a:gd name="connsiteY127" fmla="*/ 303093 h 2013097"/>
                    <a:gd name="connsiteX128" fmla="*/ 440786 w 2653831"/>
                    <a:gd name="connsiteY128" fmla="*/ 296029 h 2013097"/>
                    <a:gd name="connsiteX129" fmla="*/ 435236 w 2653831"/>
                    <a:gd name="connsiteY129" fmla="*/ 296029 h 2013097"/>
                    <a:gd name="connsiteX130" fmla="*/ 425001 w 2653831"/>
                    <a:gd name="connsiteY130" fmla="*/ 295669 h 2013097"/>
                    <a:gd name="connsiteX131" fmla="*/ 358904 w 2653831"/>
                    <a:gd name="connsiteY131" fmla="*/ 335745 h 2013097"/>
                    <a:gd name="connsiteX132" fmla="*/ 325027 w 2653831"/>
                    <a:gd name="connsiteY132" fmla="*/ 371424 h 2013097"/>
                    <a:gd name="connsiteX133" fmla="*/ 279401 w 2653831"/>
                    <a:gd name="connsiteY133" fmla="*/ 368108 h 2013097"/>
                    <a:gd name="connsiteX134" fmla="*/ 264480 w 2653831"/>
                    <a:gd name="connsiteY134" fmla="*/ 358305 h 2013097"/>
                    <a:gd name="connsiteX135" fmla="*/ 207610 w 2653831"/>
                    <a:gd name="connsiteY135" fmla="*/ 338988 h 2013097"/>
                    <a:gd name="connsiteX136" fmla="*/ 207322 w 2653831"/>
                    <a:gd name="connsiteY136" fmla="*/ 339421 h 2013097"/>
                    <a:gd name="connsiteX137" fmla="*/ 207177 w 2653831"/>
                    <a:gd name="connsiteY137" fmla="*/ 339277 h 2013097"/>
                    <a:gd name="connsiteX138" fmla="*/ 205087 w 2653831"/>
                    <a:gd name="connsiteY138" fmla="*/ 340790 h 2013097"/>
                    <a:gd name="connsiteX139" fmla="*/ 160110 w 2653831"/>
                    <a:gd name="connsiteY139" fmla="*/ 350160 h 2013097"/>
                    <a:gd name="connsiteX140" fmla="*/ 111240 w 2653831"/>
                    <a:gd name="connsiteY140" fmla="*/ 304030 h 2013097"/>
                    <a:gd name="connsiteX141" fmla="*/ 69867 w 2653831"/>
                    <a:gd name="connsiteY141" fmla="*/ 240744 h 2013097"/>
                    <a:gd name="connsiteX142" fmla="*/ 57830 w 2653831"/>
                    <a:gd name="connsiteY142" fmla="*/ 243700 h 2013097"/>
                    <a:gd name="connsiteX143" fmla="*/ 46585 w 2653831"/>
                    <a:gd name="connsiteY143" fmla="*/ 283559 h 2013097"/>
                    <a:gd name="connsiteX144" fmla="*/ 42405 w 2653831"/>
                    <a:gd name="connsiteY144" fmla="*/ 314193 h 2013097"/>
                    <a:gd name="connsiteX145" fmla="*/ 7446 w 2653831"/>
                    <a:gd name="connsiteY145" fmla="*/ 526970 h 2013097"/>
                    <a:gd name="connsiteX146" fmla="*/ 3770 w 2653831"/>
                    <a:gd name="connsiteY146" fmla="*/ 550180 h 2013097"/>
                    <a:gd name="connsiteX147" fmla="*/ 7879 w 2653831"/>
                    <a:gd name="connsiteY147" fmla="*/ 594869 h 2013097"/>
                    <a:gd name="connsiteX148" fmla="*/ 87959 w 2653831"/>
                    <a:gd name="connsiteY148" fmla="*/ 671850 h 2013097"/>
                    <a:gd name="connsiteX149" fmla="*/ 90770 w 2653831"/>
                    <a:gd name="connsiteY149" fmla="*/ 676679 h 2013097"/>
                    <a:gd name="connsiteX150" fmla="*/ 138847 w 2653831"/>
                    <a:gd name="connsiteY150" fmla="*/ 826459 h 2013097"/>
                    <a:gd name="connsiteX151" fmla="*/ 113114 w 2653831"/>
                    <a:gd name="connsiteY151" fmla="*/ 857381 h 2013097"/>
                    <a:gd name="connsiteX152" fmla="*/ 106699 w 2653831"/>
                    <a:gd name="connsiteY152" fmla="*/ 864733 h 2013097"/>
                    <a:gd name="connsiteX153" fmla="*/ 109799 w 2653831"/>
                    <a:gd name="connsiteY153" fmla="*/ 873527 h 2013097"/>
                    <a:gd name="connsiteX154" fmla="*/ 132359 w 2653831"/>
                    <a:gd name="connsiteY154" fmla="*/ 869923 h 2013097"/>
                    <a:gd name="connsiteX155" fmla="*/ 195861 w 2653831"/>
                    <a:gd name="connsiteY155" fmla="*/ 830784 h 2013097"/>
                    <a:gd name="connsiteX156" fmla="*/ 215322 w 2653831"/>
                    <a:gd name="connsiteY156" fmla="*/ 852408 h 2013097"/>
                    <a:gd name="connsiteX157" fmla="*/ 217052 w 2653831"/>
                    <a:gd name="connsiteY157" fmla="*/ 859472 h 2013097"/>
                    <a:gd name="connsiteX158" fmla="*/ 234640 w 2653831"/>
                    <a:gd name="connsiteY158" fmla="*/ 898250 h 2013097"/>
                    <a:gd name="connsiteX159" fmla="*/ 261165 w 2653831"/>
                    <a:gd name="connsiteY159" fmla="*/ 898610 h 2013097"/>
                    <a:gd name="connsiteX160" fmla="*/ 267220 w 2653831"/>
                    <a:gd name="connsiteY160" fmla="*/ 897025 h 2013097"/>
                    <a:gd name="connsiteX161" fmla="*/ 271904 w 2653831"/>
                    <a:gd name="connsiteY161" fmla="*/ 901133 h 2013097"/>
                    <a:gd name="connsiteX162" fmla="*/ 284158 w 2653831"/>
                    <a:gd name="connsiteY162" fmla="*/ 920739 h 2013097"/>
                    <a:gd name="connsiteX163" fmla="*/ 294105 w 2653831"/>
                    <a:gd name="connsiteY163" fmla="*/ 934074 h 2013097"/>
                    <a:gd name="connsiteX164" fmla="*/ 315224 w 2653831"/>
                    <a:gd name="connsiteY164" fmla="*/ 958580 h 2013097"/>
                    <a:gd name="connsiteX165" fmla="*/ 326108 w 2653831"/>
                    <a:gd name="connsiteY165" fmla="*/ 970185 h 2013097"/>
                    <a:gd name="connsiteX166" fmla="*/ 355660 w 2653831"/>
                    <a:gd name="connsiteY166" fmla="*/ 1022731 h 2013097"/>
                    <a:gd name="connsiteX167" fmla="*/ 372671 w 2653831"/>
                    <a:gd name="connsiteY167" fmla="*/ 1003486 h 2013097"/>
                    <a:gd name="connsiteX168" fmla="*/ 404170 w 2653831"/>
                    <a:gd name="connsiteY168" fmla="*/ 977177 h 2013097"/>
                    <a:gd name="connsiteX169" fmla="*/ 424640 w 2653831"/>
                    <a:gd name="connsiteY169" fmla="*/ 1000891 h 2013097"/>
                    <a:gd name="connsiteX170" fmla="*/ 462554 w 2653831"/>
                    <a:gd name="connsiteY170" fmla="*/ 1050121 h 2013097"/>
                    <a:gd name="connsiteX171" fmla="*/ 465870 w 2653831"/>
                    <a:gd name="connsiteY171" fmla="*/ 1053364 h 2013097"/>
                    <a:gd name="connsiteX172" fmla="*/ 494557 w 2653831"/>
                    <a:gd name="connsiteY172" fmla="*/ 1157879 h 2013097"/>
                    <a:gd name="connsiteX173" fmla="*/ 491818 w 2653831"/>
                    <a:gd name="connsiteY173" fmla="*/ 1205596 h 2013097"/>
                    <a:gd name="connsiteX174" fmla="*/ 504720 w 2653831"/>
                    <a:gd name="connsiteY174" fmla="*/ 1212659 h 2013097"/>
                    <a:gd name="connsiteX175" fmla="*/ 504864 w 2653831"/>
                    <a:gd name="connsiteY175" fmla="*/ 1212659 h 2013097"/>
                    <a:gd name="connsiteX176" fmla="*/ 522163 w 2653831"/>
                    <a:gd name="connsiteY176" fmla="*/ 1212011 h 2013097"/>
                    <a:gd name="connsiteX177" fmla="*/ 587251 w 2653831"/>
                    <a:gd name="connsiteY177" fmla="*/ 1240482 h 2013097"/>
                    <a:gd name="connsiteX178" fmla="*/ 587899 w 2653831"/>
                    <a:gd name="connsiteY178" fmla="*/ 1262322 h 2013097"/>
                    <a:gd name="connsiteX179" fmla="*/ 609163 w 2653831"/>
                    <a:gd name="connsiteY179" fmla="*/ 1305065 h 2013097"/>
                    <a:gd name="connsiteX180" fmla="*/ 666538 w 2653831"/>
                    <a:gd name="connsiteY180" fmla="*/ 1281207 h 2013097"/>
                    <a:gd name="connsiteX181" fmla="*/ 674178 w 2653831"/>
                    <a:gd name="connsiteY181" fmla="*/ 1273855 h 2013097"/>
                    <a:gd name="connsiteX182" fmla="*/ 741788 w 2653831"/>
                    <a:gd name="connsiteY182" fmla="*/ 1248699 h 2013097"/>
                    <a:gd name="connsiteX183" fmla="*/ 765142 w 2653831"/>
                    <a:gd name="connsiteY183" fmla="*/ 1250933 h 2013097"/>
                    <a:gd name="connsiteX184" fmla="*/ 799236 w 2653831"/>
                    <a:gd name="connsiteY184" fmla="*/ 1242068 h 2013097"/>
                    <a:gd name="connsiteX185" fmla="*/ 825184 w 2653831"/>
                    <a:gd name="connsiteY185" fmla="*/ 1217633 h 2013097"/>
                    <a:gd name="connsiteX186" fmla="*/ 817111 w 2653831"/>
                    <a:gd name="connsiteY186" fmla="*/ 1179791 h 2013097"/>
                    <a:gd name="connsiteX187" fmla="*/ 810120 w 2653831"/>
                    <a:gd name="connsiteY187" fmla="*/ 1130417 h 2013097"/>
                    <a:gd name="connsiteX188" fmla="*/ 829869 w 2653831"/>
                    <a:gd name="connsiteY188" fmla="*/ 1111100 h 2013097"/>
                    <a:gd name="connsiteX189" fmla="*/ 888397 w 2653831"/>
                    <a:gd name="connsiteY189" fmla="*/ 1140652 h 2013097"/>
                    <a:gd name="connsiteX190" fmla="*/ 947070 w 2653831"/>
                    <a:gd name="connsiteY190" fmla="*/ 1145410 h 2013097"/>
                    <a:gd name="connsiteX191" fmla="*/ 1029961 w 2653831"/>
                    <a:gd name="connsiteY191" fmla="*/ 1166889 h 2013097"/>
                    <a:gd name="connsiteX192" fmla="*/ 1084885 w 2653831"/>
                    <a:gd name="connsiteY192" fmla="*/ 1216984 h 2013097"/>
                    <a:gd name="connsiteX193" fmla="*/ 1109392 w 2653831"/>
                    <a:gd name="connsiteY193" fmla="*/ 1211794 h 2013097"/>
                    <a:gd name="connsiteX194" fmla="*/ 1244180 w 2653831"/>
                    <a:gd name="connsiteY194" fmla="*/ 1245744 h 2013097"/>
                    <a:gd name="connsiteX195" fmla="*/ 1349632 w 2653831"/>
                    <a:gd name="connsiteY195" fmla="*/ 1314940 h 2013097"/>
                    <a:gd name="connsiteX196" fmla="*/ 1387833 w 2653831"/>
                    <a:gd name="connsiteY196" fmla="*/ 1309606 h 2013097"/>
                    <a:gd name="connsiteX197" fmla="*/ 1421278 w 2653831"/>
                    <a:gd name="connsiteY197" fmla="*/ 1301965 h 2013097"/>
                    <a:gd name="connsiteX198" fmla="*/ 1433172 w 2653831"/>
                    <a:gd name="connsiteY198" fmla="*/ 1319625 h 2013097"/>
                    <a:gd name="connsiteX199" fmla="*/ 1428558 w 2653831"/>
                    <a:gd name="connsiteY199" fmla="*/ 1343339 h 2013097"/>
                    <a:gd name="connsiteX200" fmla="*/ 1426035 w 2653831"/>
                    <a:gd name="connsiteY200" fmla="*/ 1354295 h 2013097"/>
                    <a:gd name="connsiteX201" fmla="*/ 1426756 w 2653831"/>
                    <a:gd name="connsiteY201" fmla="*/ 1361431 h 2013097"/>
                    <a:gd name="connsiteX202" fmla="*/ 1427117 w 2653831"/>
                    <a:gd name="connsiteY202" fmla="*/ 1365035 h 2013097"/>
                    <a:gd name="connsiteX203" fmla="*/ 1436054 w 2653831"/>
                    <a:gd name="connsiteY203" fmla="*/ 1378369 h 2013097"/>
                    <a:gd name="connsiteX204" fmla="*/ 1412268 w 2653831"/>
                    <a:gd name="connsiteY204" fmla="*/ 1404102 h 2013097"/>
                    <a:gd name="connsiteX205" fmla="*/ 1396267 w 2653831"/>
                    <a:gd name="connsiteY205" fmla="*/ 1424428 h 2013097"/>
                    <a:gd name="connsiteX206" fmla="*/ 1428991 w 2653831"/>
                    <a:gd name="connsiteY206" fmla="*/ 1451746 h 2013097"/>
                    <a:gd name="connsiteX207" fmla="*/ 1482762 w 2653831"/>
                    <a:gd name="connsiteY207" fmla="*/ 1487281 h 2013097"/>
                    <a:gd name="connsiteX208" fmla="*/ 1478653 w 2653831"/>
                    <a:gd name="connsiteY208" fmla="*/ 1521086 h 2013097"/>
                    <a:gd name="connsiteX209" fmla="*/ 1441028 w 2653831"/>
                    <a:gd name="connsiteY209" fmla="*/ 1576082 h 2013097"/>
                    <a:gd name="connsiteX210" fmla="*/ 1440812 w 2653831"/>
                    <a:gd name="connsiteY210" fmla="*/ 1581705 h 2013097"/>
                    <a:gd name="connsiteX211" fmla="*/ 1440668 w 2653831"/>
                    <a:gd name="connsiteY211" fmla="*/ 1586390 h 2013097"/>
                    <a:gd name="connsiteX212" fmla="*/ 1442470 w 2653831"/>
                    <a:gd name="connsiteY212" fmla="*/ 1586390 h 2013097"/>
                    <a:gd name="connsiteX213" fmla="*/ 1479446 w 2653831"/>
                    <a:gd name="connsiteY213" fmla="*/ 1577812 h 2013097"/>
                    <a:gd name="connsiteX214" fmla="*/ 1514188 w 2653831"/>
                    <a:gd name="connsiteY214" fmla="*/ 1569019 h 2013097"/>
                    <a:gd name="connsiteX215" fmla="*/ 1575888 w 2653831"/>
                    <a:gd name="connsiteY215" fmla="*/ 1591291 h 2013097"/>
                    <a:gd name="connsiteX216" fmla="*/ 1590520 w 2653831"/>
                    <a:gd name="connsiteY216" fmla="*/ 1601094 h 2013097"/>
                    <a:gd name="connsiteX217" fmla="*/ 1597223 w 2653831"/>
                    <a:gd name="connsiteY217" fmla="*/ 1593958 h 2013097"/>
                    <a:gd name="connsiteX218" fmla="*/ 1638020 w 2653831"/>
                    <a:gd name="connsiteY218" fmla="*/ 1573055 h 2013097"/>
                    <a:gd name="connsiteX219" fmla="*/ 1647967 w 2653831"/>
                    <a:gd name="connsiteY219" fmla="*/ 1572623 h 2013097"/>
                    <a:gd name="connsiteX220" fmla="*/ 1660004 w 2653831"/>
                    <a:gd name="connsiteY220" fmla="*/ 1572406 h 2013097"/>
                    <a:gd name="connsiteX221" fmla="*/ 1717307 w 2653831"/>
                    <a:gd name="connsiteY221" fmla="*/ 1546314 h 2013097"/>
                    <a:gd name="connsiteX222" fmla="*/ 1717523 w 2653831"/>
                    <a:gd name="connsiteY222" fmla="*/ 1545521 h 2013097"/>
                    <a:gd name="connsiteX223" fmla="*/ 1719109 w 2653831"/>
                    <a:gd name="connsiteY223" fmla="*/ 1539250 h 2013097"/>
                    <a:gd name="connsiteX224" fmla="*/ 1714136 w 2653831"/>
                    <a:gd name="connsiteY224" fmla="*/ 1539322 h 2013097"/>
                    <a:gd name="connsiteX225" fmla="*/ 1686386 w 2653831"/>
                    <a:gd name="connsiteY225" fmla="*/ 1546025 h 2013097"/>
                    <a:gd name="connsiteX226" fmla="*/ 1657121 w 2653831"/>
                    <a:gd name="connsiteY226" fmla="*/ 1548332 h 2013097"/>
                    <a:gd name="connsiteX227" fmla="*/ 1650562 w 2653831"/>
                    <a:gd name="connsiteY227" fmla="*/ 1538673 h 2013097"/>
                    <a:gd name="connsiteX228" fmla="*/ 1650202 w 2653831"/>
                    <a:gd name="connsiteY228" fmla="*/ 1536583 h 2013097"/>
                    <a:gd name="connsiteX229" fmla="*/ 1658923 w 2653831"/>
                    <a:gd name="connsiteY229" fmla="*/ 1492903 h 2013097"/>
                    <a:gd name="connsiteX230" fmla="*/ 1667284 w 2653831"/>
                    <a:gd name="connsiteY230" fmla="*/ 1446124 h 2013097"/>
                    <a:gd name="connsiteX231" fmla="*/ 1658923 w 2653831"/>
                    <a:gd name="connsiteY231" fmla="*/ 1426951 h 2013097"/>
                    <a:gd name="connsiteX232" fmla="*/ 1644363 w 2653831"/>
                    <a:gd name="connsiteY232" fmla="*/ 1392353 h 2013097"/>
                    <a:gd name="connsiteX233" fmla="*/ 1644147 w 2653831"/>
                    <a:gd name="connsiteY233" fmla="*/ 1391200 h 2013097"/>
                    <a:gd name="connsiteX234" fmla="*/ 1644147 w 2653831"/>
                    <a:gd name="connsiteY234" fmla="*/ 1390046 h 2013097"/>
                    <a:gd name="connsiteX235" fmla="*/ 1686818 w 2653831"/>
                    <a:gd name="connsiteY235" fmla="*/ 1336131 h 2013097"/>
                    <a:gd name="connsiteX236" fmla="*/ 1689268 w 2653831"/>
                    <a:gd name="connsiteY236" fmla="*/ 1336059 h 2013097"/>
                    <a:gd name="connsiteX237" fmla="*/ 1733958 w 2653831"/>
                    <a:gd name="connsiteY237" fmla="*/ 1349754 h 2013097"/>
                    <a:gd name="connsiteX238" fmla="*/ 1792918 w 2653831"/>
                    <a:gd name="connsiteY238" fmla="*/ 1366404 h 2013097"/>
                    <a:gd name="connsiteX239" fmla="*/ 1893757 w 2653831"/>
                    <a:gd name="connsiteY239" fmla="*/ 1374045 h 2013097"/>
                    <a:gd name="connsiteX240" fmla="*/ 1984649 w 2653831"/>
                    <a:gd name="connsiteY240" fmla="*/ 1474739 h 2013097"/>
                    <a:gd name="connsiteX241" fmla="*/ 1991856 w 2653831"/>
                    <a:gd name="connsiteY241" fmla="*/ 1684778 h 2013097"/>
                    <a:gd name="connsiteX242" fmla="*/ 1991929 w 2653831"/>
                    <a:gd name="connsiteY242" fmla="*/ 1688021 h 2013097"/>
                    <a:gd name="connsiteX243" fmla="*/ 1990415 w 2653831"/>
                    <a:gd name="connsiteY243" fmla="*/ 1690833 h 2013097"/>
                    <a:gd name="connsiteX244" fmla="*/ 1987748 w 2653831"/>
                    <a:gd name="connsiteY244" fmla="*/ 1721971 h 2013097"/>
                    <a:gd name="connsiteX245" fmla="*/ 2008795 w 2653831"/>
                    <a:gd name="connsiteY245" fmla="*/ 1726511 h 2013097"/>
                    <a:gd name="connsiteX246" fmla="*/ 2036113 w 2653831"/>
                    <a:gd name="connsiteY246" fmla="*/ 1734585 h 2013097"/>
                    <a:gd name="connsiteX247" fmla="*/ 2041303 w 2653831"/>
                    <a:gd name="connsiteY247" fmla="*/ 1750226 h 2013097"/>
                    <a:gd name="connsiteX248" fmla="*/ 2005912 w 2653831"/>
                    <a:gd name="connsiteY248" fmla="*/ 1826269 h 2013097"/>
                    <a:gd name="connsiteX249" fmla="*/ 2002813 w 2653831"/>
                    <a:gd name="connsiteY249" fmla="*/ 1833549 h 2013097"/>
                    <a:gd name="connsiteX250" fmla="*/ 1997911 w 2653831"/>
                    <a:gd name="connsiteY250" fmla="*/ 1844361 h 2013097"/>
                    <a:gd name="connsiteX251" fmla="*/ 1984865 w 2653831"/>
                    <a:gd name="connsiteY251" fmla="*/ 1903322 h 2013097"/>
                    <a:gd name="connsiteX252" fmla="*/ 1997479 w 2653831"/>
                    <a:gd name="connsiteY252" fmla="*/ 1924225 h 2013097"/>
                    <a:gd name="connsiteX253" fmla="*/ 2014201 w 2653831"/>
                    <a:gd name="connsiteY253" fmla="*/ 1930784 h 2013097"/>
                    <a:gd name="connsiteX254" fmla="*/ 2021409 w 2653831"/>
                    <a:gd name="connsiteY254" fmla="*/ 1932874 h 2013097"/>
                    <a:gd name="connsiteX255" fmla="*/ 2042744 w 2653831"/>
                    <a:gd name="connsiteY255" fmla="*/ 1934532 h 2013097"/>
                    <a:gd name="connsiteX256" fmla="*/ 2085055 w 2653831"/>
                    <a:gd name="connsiteY256" fmla="*/ 1925955 h 2013097"/>
                    <a:gd name="connsiteX257" fmla="*/ 2087290 w 2653831"/>
                    <a:gd name="connsiteY257" fmla="*/ 1923504 h 2013097"/>
                    <a:gd name="connsiteX258" fmla="*/ 2101201 w 2653831"/>
                    <a:gd name="connsiteY258" fmla="*/ 1915936 h 2013097"/>
                    <a:gd name="connsiteX259" fmla="*/ 2112517 w 2653831"/>
                    <a:gd name="connsiteY259" fmla="*/ 1901303 h 2013097"/>
                    <a:gd name="connsiteX260" fmla="*/ 2126645 w 2653831"/>
                    <a:gd name="connsiteY260" fmla="*/ 1900799 h 2013097"/>
                    <a:gd name="connsiteX261" fmla="*/ 2151007 w 2653831"/>
                    <a:gd name="connsiteY261" fmla="*/ 1921269 h 2013097"/>
                    <a:gd name="connsiteX262" fmla="*/ 2153386 w 2653831"/>
                    <a:gd name="connsiteY262" fmla="*/ 1923576 h 2013097"/>
                    <a:gd name="connsiteX263" fmla="*/ 2161315 w 2653831"/>
                    <a:gd name="connsiteY263" fmla="*/ 1949741 h 2013097"/>
                    <a:gd name="connsiteX264" fmla="*/ 2162324 w 2653831"/>
                    <a:gd name="connsiteY264" fmla="*/ 1978212 h 2013097"/>
                    <a:gd name="connsiteX265" fmla="*/ 2165279 w 2653831"/>
                    <a:gd name="connsiteY265" fmla="*/ 1992484 h 2013097"/>
                    <a:gd name="connsiteX266" fmla="*/ 2167946 w 2653831"/>
                    <a:gd name="connsiteY266" fmla="*/ 2002142 h 2013097"/>
                    <a:gd name="connsiteX267" fmla="*/ 2194327 w 2653831"/>
                    <a:gd name="connsiteY267" fmla="*/ 2013098 h 2013097"/>
                    <a:gd name="connsiteX268" fmla="*/ 2210184 w 2653831"/>
                    <a:gd name="connsiteY268" fmla="*/ 1993421 h 2013097"/>
                    <a:gd name="connsiteX269" fmla="*/ 2214365 w 2653831"/>
                    <a:gd name="connsiteY269" fmla="*/ 1978860 h 2013097"/>
                    <a:gd name="connsiteX270" fmla="*/ 2216671 w 2653831"/>
                    <a:gd name="connsiteY270" fmla="*/ 1974031 h 2013097"/>
                    <a:gd name="connsiteX271" fmla="*/ 2208887 w 2653831"/>
                    <a:gd name="connsiteY271" fmla="*/ 1955291 h 2013097"/>
                    <a:gd name="connsiteX272" fmla="*/ 2189498 w 2653831"/>
                    <a:gd name="connsiteY272" fmla="*/ 1941596 h 2013097"/>
                    <a:gd name="connsiteX273" fmla="*/ 2193750 w 2653831"/>
                    <a:gd name="connsiteY273" fmla="*/ 1926964 h 2013097"/>
                    <a:gd name="connsiteX274" fmla="*/ 2195624 w 2653831"/>
                    <a:gd name="connsiteY274" fmla="*/ 1912692 h 2013097"/>
                    <a:gd name="connsiteX275" fmla="*/ 2199661 w 2653831"/>
                    <a:gd name="connsiteY275" fmla="*/ 1893591 h 2013097"/>
                    <a:gd name="connsiteX276" fmla="*/ 2199589 w 2653831"/>
                    <a:gd name="connsiteY276" fmla="*/ 1890996 h 2013097"/>
                    <a:gd name="connsiteX277" fmla="*/ 2201895 w 2653831"/>
                    <a:gd name="connsiteY277" fmla="*/ 1888546 h 2013097"/>
                    <a:gd name="connsiteX278" fmla="*/ 2215806 w 2653831"/>
                    <a:gd name="connsiteY278" fmla="*/ 1880977 h 2013097"/>
                    <a:gd name="connsiteX279" fmla="*/ 2218113 w 2653831"/>
                    <a:gd name="connsiteY279" fmla="*/ 1878382 h 2013097"/>
                    <a:gd name="connsiteX280" fmla="*/ 2255811 w 2653831"/>
                    <a:gd name="connsiteY280" fmla="*/ 1874706 h 2013097"/>
                    <a:gd name="connsiteX281" fmla="*/ 2264964 w 2653831"/>
                    <a:gd name="connsiteY281" fmla="*/ 1867210 h 2013097"/>
                    <a:gd name="connsiteX282" fmla="*/ 2269578 w 2653831"/>
                    <a:gd name="connsiteY282" fmla="*/ 1864687 h 2013097"/>
                    <a:gd name="connsiteX283" fmla="*/ 2280389 w 2653831"/>
                    <a:gd name="connsiteY283" fmla="*/ 1835711 h 2013097"/>
                    <a:gd name="connsiteX284" fmla="*/ 2279236 w 2653831"/>
                    <a:gd name="connsiteY284" fmla="*/ 1802339 h 2013097"/>
                    <a:gd name="connsiteX285" fmla="*/ 2271235 w 2653831"/>
                    <a:gd name="connsiteY285" fmla="*/ 1776318 h 2013097"/>
                    <a:gd name="connsiteX286" fmla="*/ 2268641 w 2653831"/>
                    <a:gd name="connsiteY286" fmla="*/ 1769110 h 2013097"/>
                    <a:gd name="connsiteX287" fmla="*/ 2241683 w 2653831"/>
                    <a:gd name="connsiteY287" fmla="*/ 1741576 h 2013097"/>
                    <a:gd name="connsiteX288" fmla="*/ 2259703 w 2653831"/>
                    <a:gd name="connsiteY288" fmla="*/ 1714546 h 2013097"/>
                    <a:gd name="connsiteX289" fmla="*/ 2268857 w 2653831"/>
                    <a:gd name="connsiteY289" fmla="*/ 1707050 h 2013097"/>
                    <a:gd name="connsiteX290" fmla="*/ 2301148 w 2653831"/>
                    <a:gd name="connsiteY290" fmla="*/ 1682255 h 2013097"/>
                    <a:gd name="connsiteX291" fmla="*/ 2305545 w 2653831"/>
                    <a:gd name="connsiteY291" fmla="*/ 1672452 h 2013097"/>
                    <a:gd name="connsiteX292" fmla="*/ 2316573 w 2653831"/>
                    <a:gd name="connsiteY292" fmla="*/ 1650540 h 2013097"/>
                    <a:gd name="connsiteX293" fmla="*/ 2356145 w 2653831"/>
                    <a:gd name="connsiteY293" fmla="*/ 1630214 h 2013097"/>
                    <a:gd name="connsiteX294" fmla="*/ 2384255 w 2653831"/>
                    <a:gd name="connsiteY294" fmla="*/ 1624303 h 2013097"/>
                    <a:gd name="connsiteX295" fmla="*/ 2431107 w 2653831"/>
                    <a:gd name="connsiteY295" fmla="*/ 1610825 h 2013097"/>
                    <a:gd name="connsiteX296" fmla="*/ 2465416 w 2653831"/>
                    <a:gd name="connsiteY296" fmla="*/ 1578605 h 2013097"/>
                    <a:gd name="connsiteX297" fmla="*/ 2455037 w 2653831"/>
                    <a:gd name="connsiteY297" fmla="*/ 1552512 h 2013097"/>
                    <a:gd name="connsiteX298" fmla="*/ 2458857 w 2653831"/>
                    <a:gd name="connsiteY298" fmla="*/ 1523969 h 2013097"/>
                    <a:gd name="connsiteX299" fmla="*/ 2471904 w 2653831"/>
                    <a:gd name="connsiteY299" fmla="*/ 1492254 h 2013097"/>
                    <a:gd name="connsiteX300" fmla="*/ 2478679 w 2653831"/>
                    <a:gd name="connsiteY300" fmla="*/ 1484830 h 2013097"/>
                    <a:gd name="connsiteX301" fmla="*/ 2489996 w 2653831"/>
                    <a:gd name="connsiteY301" fmla="*/ 1470198 h 2013097"/>
                    <a:gd name="connsiteX302" fmla="*/ 2503763 w 2653831"/>
                    <a:gd name="connsiteY302" fmla="*/ 1460035 h 2013097"/>
                    <a:gd name="connsiteX303" fmla="*/ 2512989 w 2653831"/>
                    <a:gd name="connsiteY303" fmla="*/ 1452611 h 2013097"/>
                    <a:gd name="connsiteX304" fmla="*/ 2534324 w 2653831"/>
                    <a:gd name="connsiteY304" fmla="*/ 1454197 h 2013097"/>
                    <a:gd name="connsiteX305" fmla="*/ 2541460 w 2653831"/>
                    <a:gd name="connsiteY305" fmla="*/ 1456359 h 2013097"/>
                    <a:gd name="connsiteX306" fmla="*/ 2555732 w 2653831"/>
                    <a:gd name="connsiteY306" fmla="*/ 1460540 h 2013097"/>
                    <a:gd name="connsiteX307" fmla="*/ 2581897 w 2653831"/>
                    <a:gd name="connsiteY307" fmla="*/ 1464576 h 2013097"/>
                    <a:gd name="connsiteX308" fmla="*/ 2631198 w 2653831"/>
                    <a:gd name="connsiteY308" fmla="*/ 1453260 h 2013097"/>
                    <a:gd name="connsiteX309" fmla="*/ 2640280 w 2653831"/>
                    <a:gd name="connsiteY309" fmla="*/ 1443241 h 2013097"/>
                    <a:gd name="connsiteX310" fmla="*/ 2653831 w 2653831"/>
                    <a:gd name="connsiteY310" fmla="*/ 1426158 h 2013097"/>
                    <a:gd name="connsiteX311" fmla="*/ 2647705 w 2653831"/>
                    <a:gd name="connsiteY311" fmla="*/ 1382334 h 201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2653831" h="2013097">
                      <a:moveTo>
                        <a:pt x="2647705" y="1382334"/>
                      </a:moveTo>
                      <a:lnTo>
                        <a:pt x="2580095" y="1270106"/>
                      </a:lnTo>
                      <a:lnTo>
                        <a:pt x="2576418" y="1236590"/>
                      </a:lnTo>
                      <a:lnTo>
                        <a:pt x="2589177" y="1195721"/>
                      </a:lnTo>
                      <a:lnTo>
                        <a:pt x="2589032" y="1190964"/>
                      </a:lnTo>
                      <a:lnTo>
                        <a:pt x="2598547" y="1123714"/>
                      </a:lnTo>
                      <a:lnTo>
                        <a:pt x="2599628" y="1083133"/>
                      </a:lnTo>
                      <a:lnTo>
                        <a:pt x="2599340" y="1073475"/>
                      </a:lnTo>
                      <a:lnTo>
                        <a:pt x="2596745" y="1068789"/>
                      </a:lnTo>
                      <a:lnTo>
                        <a:pt x="2594222" y="1064104"/>
                      </a:lnTo>
                      <a:lnTo>
                        <a:pt x="2591915" y="1064176"/>
                      </a:lnTo>
                      <a:lnTo>
                        <a:pt x="2579950" y="1062230"/>
                      </a:lnTo>
                      <a:lnTo>
                        <a:pt x="2567553" y="1043706"/>
                      </a:lnTo>
                      <a:lnTo>
                        <a:pt x="2562507" y="1034192"/>
                      </a:lnTo>
                      <a:lnTo>
                        <a:pt x="2551911" y="1003558"/>
                      </a:lnTo>
                      <a:lnTo>
                        <a:pt x="2546505" y="982150"/>
                      </a:lnTo>
                      <a:lnTo>
                        <a:pt x="2546362" y="977249"/>
                      </a:lnTo>
                      <a:lnTo>
                        <a:pt x="2543550" y="965572"/>
                      </a:lnTo>
                      <a:lnTo>
                        <a:pt x="2545713" y="958364"/>
                      </a:lnTo>
                      <a:lnTo>
                        <a:pt x="2566111" y="936092"/>
                      </a:lnTo>
                      <a:lnTo>
                        <a:pt x="2530648" y="935011"/>
                      </a:lnTo>
                      <a:lnTo>
                        <a:pt x="2449631" y="918577"/>
                      </a:lnTo>
                      <a:lnTo>
                        <a:pt x="2420799" y="905314"/>
                      </a:lnTo>
                      <a:lnTo>
                        <a:pt x="2415898" y="900773"/>
                      </a:lnTo>
                      <a:lnTo>
                        <a:pt x="2411141" y="898539"/>
                      </a:lnTo>
                      <a:lnTo>
                        <a:pt x="2406456" y="901061"/>
                      </a:lnTo>
                      <a:lnTo>
                        <a:pt x="2404149" y="903512"/>
                      </a:lnTo>
                      <a:lnTo>
                        <a:pt x="2394779" y="906179"/>
                      </a:lnTo>
                      <a:lnTo>
                        <a:pt x="2341080" y="924631"/>
                      </a:lnTo>
                      <a:lnTo>
                        <a:pt x="2324574" y="925208"/>
                      </a:lnTo>
                      <a:lnTo>
                        <a:pt x="2319673" y="920667"/>
                      </a:lnTo>
                      <a:lnTo>
                        <a:pt x="2310014" y="913891"/>
                      </a:lnTo>
                      <a:lnTo>
                        <a:pt x="2297472" y="890466"/>
                      </a:lnTo>
                      <a:lnTo>
                        <a:pt x="2292283" y="878572"/>
                      </a:lnTo>
                      <a:lnTo>
                        <a:pt x="2287453" y="876338"/>
                      </a:lnTo>
                      <a:lnTo>
                        <a:pt x="2275272" y="867256"/>
                      </a:lnTo>
                      <a:lnTo>
                        <a:pt x="2288534" y="840515"/>
                      </a:lnTo>
                      <a:lnTo>
                        <a:pt x="2267127" y="838857"/>
                      </a:lnTo>
                      <a:lnTo>
                        <a:pt x="2252783" y="832226"/>
                      </a:lnTo>
                      <a:lnTo>
                        <a:pt x="2250044" y="820260"/>
                      </a:lnTo>
                      <a:lnTo>
                        <a:pt x="2263451" y="798493"/>
                      </a:lnTo>
                      <a:lnTo>
                        <a:pt x="2231376" y="758921"/>
                      </a:lnTo>
                      <a:lnTo>
                        <a:pt x="2264892" y="702844"/>
                      </a:lnTo>
                      <a:lnTo>
                        <a:pt x="2287886" y="682878"/>
                      </a:lnTo>
                      <a:lnTo>
                        <a:pt x="2322195" y="650658"/>
                      </a:lnTo>
                      <a:lnTo>
                        <a:pt x="2367966" y="605969"/>
                      </a:lnTo>
                      <a:lnTo>
                        <a:pt x="2367677" y="596527"/>
                      </a:lnTo>
                      <a:lnTo>
                        <a:pt x="2388004" y="569569"/>
                      </a:lnTo>
                      <a:lnTo>
                        <a:pt x="2392472" y="562145"/>
                      </a:lnTo>
                      <a:lnTo>
                        <a:pt x="2401338" y="542900"/>
                      </a:lnTo>
                      <a:lnTo>
                        <a:pt x="2395932" y="526322"/>
                      </a:lnTo>
                      <a:lnTo>
                        <a:pt x="2266046" y="528412"/>
                      </a:lnTo>
                      <a:lnTo>
                        <a:pt x="2227483" y="508158"/>
                      </a:lnTo>
                      <a:lnTo>
                        <a:pt x="2204706" y="463469"/>
                      </a:lnTo>
                      <a:lnTo>
                        <a:pt x="2230078" y="446026"/>
                      </a:lnTo>
                      <a:lnTo>
                        <a:pt x="2130681" y="305976"/>
                      </a:lnTo>
                      <a:lnTo>
                        <a:pt x="2108409" y="275919"/>
                      </a:lnTo>
                      <a:lnTo>
                        <a:pt x="2069342" y="241321"/>
                      </a:lnTo>
                      <a:lnTo>
                        <a:pt x="2038636" y="240096"/>
                      </a:lnTo>
                      <a:lnTo>
                        <a:pt x="1963818" y="264026"/>
                      </a:lnTo>
                      <a:lnTo>
                        <a:pt x="1937725" y="262584"/>
                      </a:lnTo>
                      <a:lnTo>
                        <a:pt x="1935130" y="253214"/>
                      </a:lnTo>
                      <a:lnTo>
                        <a:pt x="1929796" y="236780"/>
                      </a:lnTo>
                      <a:lnTo>
                        <a:pt x="1935707" y="205353"/>
                      </a:lnTo>
                      <a:lnTo>
                        <a:pt x="1935491" y="198290"/>
                      </a:lnTo>
                      <a:lnTo>
                        <a:pt x="1932463" y="177026"/>
                      </a:lnTo>
                      <a:lnTo>
                        <a:pt x="1922877" y="172413"/>
                      </a:lnTo>
                      <a:lnTo>
                        <a:pt x="1901109" y="161097"/>
                      </a:lnTo>
                      <a:lnTo>
                        <a:pt x="1898730" y="158790"/>
                      </a:lnTo>
                      <a:lnTo>
                        <a:pt x="1898298" y="146969"/>
                      </a:lnTo>
                      <a:lnTo>
                        <a:pt x="1900532" y="144519"/>
                      </a:lnTo>
                      <a:lnTo>
                        <a:pt x="1902839" y="142068"/>
                      </a:lnTo>
                      <a:lnTo>
                        <a:pt x="1879413" y="147618"/>
                      </a:lnTo>
                      <a:lnTo>
                        <a:pt x="1865358" y="150501"/>
                      </a:lnTo>
                      <a:lnTo>
                        <a:pt x="1728263" y="150501"/>
                      </a:lnTo>
                      <a:lnTo>
                        <a:pt x="1725885" y="150573"/>
                      </a:lnTo>
                      <a:lnTo>
                        <a:pt x="1711613" y="146321"/>
                      </a:lnTo>
                      <a:lnTo>
                        <a:pt x="1748589" y="190505"/>
                      </a:lnTo>
                      <a:lnTo>
                        <a:pt x="1743616" y="199299"/>
                      </a:lnTo>
                      <a:lnTo>
                        <a:pt x="1707288" y="155979"/>
                      </a:lnTo>
                      <a:lnTo>
                        <a:pt x="1683430" y="149708"/>
                      </a:lnTo>
                      <a:lnTo>
                        <a:pt x="1520675" y="160088"/>
                      </a:lnTo>
                      <a:lnTo>
                        <a:pt x="1501214" y="146537"/>
                      </a:lnTo>
                      <a:lnTo>
                        <a:pt x="1459769" y="109632"/>
                      </a:lnTo>
                      <a:lnTo>
                        <a:pt x="1452561" y="107542"/>
                      </a:lnTo>
                      <a:lnTo>
                        <a:pt x="1440595" y="103217"/>
                      </a:lnTo>
                      <a:lnTo>
                        <a:pt x="1424450" y="115615"/>
                      </a:lnTo>
                      <a:lnTo>
                        <a:pt x="1422288" y="120444"/>
                      </a:lnTo>
                      <a:lnTo>
                        <a:pt x="1411764" y="138680"/>
                      </a:lnTo>
                      <a:lnTo>
                        <a:pt x="1411043" y="137671"/>
                      </a:lnTo>
                      <a:lnTo>
                        <a:pt x="1402033" y="152375"/>
                      </a:lnTo>
                      <a:lnTo>
                        <a:pt x="1390357" y="155114"/>
                      </a:lnTo>
                      <a:lnTo>
                        <a:pt x="1381058" y="157853"/>
                      </a:lnTo>
                      <a:lnTo>
                        <a:pt x="1373922" y="158069"/>
                      </a:lnTo>
                      <a:lnTo>
                        <a:pt x="1359723" y="156195"/>
                      </a:lnTo>
                      <a:lnTo>
                        <a:pt x="1342856" y="147330"/>
                      </a:lnTo>
                      <a:lnTo>
                        <a:pt x="1333198" y="140338"/>
                      </a:lnTo>
                      <a:lnTo>
                        <a:pt x="1325990" y="138248"/>
                      </a:lnTo>
                      <a:lnTo>
                        <a:pt x="1323683" y="138320"/>
                      </a:lnTo>
                      <a:lnTo>
                        <a:pt x="1333991" y="95072"/>
                      </a:lnTo>
                      <a:lnTo>
                        <a:pt x="1340189" y="68331"/>
                      </a:lnTo>
                      <a:lnTo>
                        <a:pt x="1339757" y="56510"/>
                      </a:lnTo>
                      <a:lnTo>
                        <a:pt x="1341342" y="32580"/>
                      </a:lnTo>
                      <a:lnTo>
                        <a:pt x="1315034" y="26165"/>
                      </a:lnTo>
                      <a:lnTo>
                        <a:pt x="1312727" y="26237"/>
                      </a:lnTo>
                      <a:lnTo>
                        <a:pt x="1286274" y="12902"/>
                      </a:lnTo>
                      <a:lnTo>
                        <a:pt x="1279066" y="10812"/>
                      </a:lnTo>
                      <a:lnTo>
                        <a:pt x="1271858" y="8722"/>
                      </a:lnTo>
                      <a:lnTo>
                        <a:pt x="1265804" y="5334"/>
                      </a:lnTo>
                      <a:lnTo>
                        <a:pt x="1269192" y="1730"/>
                      </a:lnTo>
                      <a:lnTo>
                        <a:pt x="1266525" y="0"/>
                      </a:lnTo>
                      <a:cubicBezTo>
                        <a:pt x="1234521" y="55717"/>
                        <a:pt x="1140962" y="140122"/>
                        <a:pt x="1065063" y="147402"/>
                      </a:cubicBezTo>
                      <a:cubicBezTo>
                        <a:pt x="1023834" y="149780"/>
                        <a:pt x="1017203" y="166431"/>
                        <a:pt x="1016194" y="184090"/>
                      </a:cubicBezTo>
                      <a:cubicBezTo>
                        <a:pt x="1014319" y="214796"/>
                        <a:pt x="970279" y="243844"/>
                        <a:pt x="941087" y="253791"/>
                      </a:cubicBezTo>
                      <a:cubicBezTo>
                        <a:pt x="929699" y="257683"/>
                        <a:pt x="915139" y="261215"/>
                        <a:pt x="903678" y="254295"/>
                      </a:cubicBezTo>
                      <a:cubicBezTo>
                        <a:pt x="897191" y="250331"/>
                        <a:pt x="893515" y="244276"/>
                        <a:pt x="891280" y="237573"/>
                      </a:cubicBezTo>
                      <a:cubicBezTo>
                        <a:pt x="889190" y="237933"/>
                        <a:pt x="887100" y="238150"/>
                        <a:pt x="885154" y="238366"/>
                      </a:cubicBezTo>
                      <a:cubicBezTo>
                        <a:pt x="882127" y="255448"/>
                        <a:pt x="870738" y="274261"/>
                        <a:pt x="845871" y="275126"/>
                      </a:cubicBezTo>
                      <a:lnTo>
                        <a:pt x="841546" y="275270"/>
                      </a:lnTo>
                      <a:cubicBezTo>
                        <a:pt x="812498" y="276351"/>
                        <a:pt x="789721" y="277216"/>
                        <a:pt x="753537" y="246006"/>
                      </a:cubicBezTo>
                      <a:cubicBezTo>
                        <a:pt x="731841" y="227266"/>
                        <a:pt x="700631" y="216021"/>
                        <a:pt x="681026" y="219769"/>
                      </a:cubicBezTo>
                      <a:cubicBezTo>
                        <a:pt x="673746" y="221139"/>
                        <a:pt x="668844" y="224382"/>
                        <a:pt x="666105" y="229572"/>
                      </a:cubicBezTo>
                      <a:cubicBezTo>
                        <a:pt x="650464" y="259269"/>
                        <a:pt x="635688" y="284136"/>
                        <a:pt x="613271" y="287307"/>
                      </a:cubicBezTo>
                      <a:cubicBezTo>
                        <a:pt x="594531" y="289902"/>
                        <a:pt x="575213" y="283343"/>
                        <a:pt x="564041" y="270585"/>
                      </a:cubicBezTo>
                      <a:cubicBezTo>
                        <a:pt x="561807" y="269143"/>
                        <a:pt x="551932" y="268855"/>
                        <a:pt x="543066" y="270081"/>
                      </a:cubicBezTo>
                      <a:cubicBezTo>
                        <a:pt x="537877" y="275054"/>
                        <a:pt x="528939" y="285217"/>
                        <a:pt x="527065" y="294660"/>
                      </a:cubicBezTo>
                      <a:cubicBezTo>
                        <a:pt x="524758" y="305976"/>
                        <a:pt x="516685" y="314265"/>
                        <a:pt x="505513" y="316716"/>
                      </a:cubicBezTo>
                      <a:cubicBezTo>
                        <a:pt x="492395" y="319671"/>
                        <a:pt x="477619" y="313977"/>
                        <a:pt x="469546" y="303093"/>
                      </a:cubicBezTo>
                      <a:cubicBezTo>
                        <a:pt x="464572" y="296389"/>
                        <a:pt x="460896" y="295957"/>
                        <a:pt x="440786" y="296029"/>
                      </a:cubicBezTo>
                      <a:lnTo>
                        <a:pt x="435236" y="296029"/>
                      </a:lnTo>
                      <a:cubicBezTo>
                        <a:pt x="432137" y="296029"/>
                        <a:pt x="428676" y="295813"/>
                        <a:pt x="425001" y="295669"/>
                      </a:cubicBezTo>
                      <a:cubicBezTo>
                        <a:pt x="400206" y="294371"/>
                        <a:pt x="372022" y="292858"/>
                        <a:pt x="358904" y="335745"/>
                      </a:cubicBezTo>
                      <a:cubicBezTo>
                        <a:pt x="352561" y="353260"/>
                        <a:pt x="340596" y="365658"/>
                        <a:pt x="325027" y="371424"/>
                      </a:cubicBezTo>
                      <a:cubicBezTo>
                        <a:pt x="310035" y="376974"/>
                        <a:pt x="292952" y="375749"/>
                        <a:pt x="279401" y="368108"/>
                      </a:cubicBezTo>
                      <a:cubicBezTo>
                        <a:pt x="275004" y="365658"/>
                        <a:pt x="270102" y="362198"/>
                        <a:pt x="264480" y="358305"/>
                      </a:cubicBezTo>
                      <a:cubicBezTo>
                        <a:pt x="241992" y="342520"/>
                        <a:pt x="222098" y="330195"/>
                        <a:pt x="207610" y="338988"/>
                      </a:cubicBezTo>
                      <a:cubicBezTo>
                        <a:pt x="207538" y="339132"/>
                        <a:pt x="207394" y="339277"/>
                        <a:pt x="207322" y="339421"/>
                      </a:cubicBezTo>
                      <a:lnTo>
                        <a:pt x="207177" y="339277"/>
                      </a:lnTo>
                      <a:cubicBezTo>
                        <a:pt x="206457" y="339709"/>
                        <a:pt x="205736" y="340214"/>
                        <a:pt x="205087" y="340790"/>
                      </a:cubicBezTo>
                      <a:cubicBezTo>
                        <a:pt x="192329" y="351386"/>
                        <a:pt x="176328" y="354701"/>
                        <a:pt x="160110" y="350160"/>
                      </a:cubicBezTo>
                      <a:cubicBezTo>
                        <a:pt x="138774" y="344250"/>
                        <a:pt x="118665" y="325221"/>
                        <a:pt x="111240" y="304030"/>
                      </a:cubicBezTo>
                      <a:cubicBezTo>
                        <a:pt x="101293" y="275775"/>
                        <a:pt x="84643" y="245285"/>
                        <a:pt x="69867" y="240744"/>
                      </a:cubicBezTo>
                      <a:cubicBezTo>
                        <a:pt x="67200" y="239952"/>
                        <a:pt x="63380" y="239519"/>
                        <a:pt x="57830" y="243700"/>
                      </a:cubicBezTo>
                      <a:cubicBezTo>
                        <a:pt x="49829" y="249178"/>
                        <a:pt x="48171" y="266693"/>
                        <a:pt x="46585" y="283559"/>
                      </a:cubicBezTo>
                      <a:cubicBezTo>
                        <a:pt x="45648" y="293650"/>
                        <a:pt x="44639" y="304102"/>
                        <a:pt x="42405" y="314193"/>
                      </a:cubicBezTo>
                      <a:cubicBezTo>
                        <a:pt x="35917" y="343890"/>
                        <a:pt x="11771" y="492012"/>
                        <a:pt x="7446" y="526970"/>
                      </a:cubicBezTo>
                      <a:cubicBezTo>
                        <a:pt x="6437" y="534971"/>
                        <a:pt x="5068" y="542684"/>
                        <a:pt x="3770" y="550180"/>
                      </a:cubicBezTo>
                      <a:cubicBezTo>
                        <a:pt x="-1708" y="581102"/>
                        <a:pt x="-1924" y="591914"/>
                        <a:pt x="7879" y="594869"/>
                      </a:cubicBezTo>
                      <a:cubicBezTo>
                        <a:pt x="39233" y="604456"/>
                        <a:pt x="69795" y="640928"/>
                        <a:pt x="87959" y="671850"/>
                      </a:cubicBezTo>
                      <a:lnTo>
                        <a:pt x="90770" y="676679"/>
                      </a:lnTo>
                      <a:cubicBezTo>
                        <a:pt x="109150" y="707745"/>
                        <a:pt x="152181" y="780617"/>
                        <a:pt x="138847" y="826459"/>
                      </a:cubicBezTo>
                      <a:cubicBezTo>
                        <a:pt x="134810" y="840371"/>
                        <a:pt x="126161" y="850750"/>
                        <a:pt x="113114" y="857381"/>
                      </a:cubicBezTo>
                      <a:cubicBezTo>
                        <a:pt x="107781" y="860048"/>
                        <a:pt x="106916" y="862859"/>
                        <a:pt x="106699" y="864733"/>
                      </a:cubicBezTo>
                      <a:cubicBezTo>
                        <a:pt x="106267" y="868770"/>
                        <a:pt x="108789" y="872734"/>
                        <a:pt x="109799" y="873527"/>
                      </a:cubicBezTo>
                      <a:cubicBezTo>
                        <a:pt x="118520" y="877924"/>
                        <a:pt x="124863" y="878789"/>
                        <a:pt x="132359" y="869923"/>
                      </a:cubicBezTo>
                      <a:cubicBezTo>
                        <a:pt x="143748" y="856372"/>
                        <a:pt x="172724" y="825450"/>
                        <a:pt x="195861" y="830784"/>
                      </a:cubicBezTo>
                      <a:cubicBezTo>
                        <a:pt x="202636" y="832298"/>
                        <a:pt x="211430" y="837343"/>
                        <a:pt x="215322" y="852408"/>
                      </a:cubicBezTo>
                      <a:lnTo>
                        <a:pt x="217052" y="859472"/>
                      </a:lnTo>
                      <a:cubicBezTo>
                        <a:pt x="221305" y="876554"/>
                        <a:pt x="225269" y="892700"/>
                        <a:pt x="234640" y="898250"/>
                      </a:cubicBezTo>
                      <a:cubicBezTo>
                        <a:pt x="240334" y="901638"/>
                        <a:pt x="249272" y="901782"/>
                        <a:pt x="261165" y="898610"/>
                      </a:cubicBezTo>
                      <a:lnTo>
                        <a:pt x="267220" y="897025"/>
                      </a:lnTo>
                      <a:lnTo>
                        <a:pt x="271904" y="901133"/>
                      </a:lnTo>
                      <a:cubicBezTo>
                        <a:pt x="280698" y="908774"/>
                        <a:pt x="282716" y="915693"/>
                        <a:pt x="284158" y="920739"/>
                      </a:cubicBezTo>
                      <a:cubicBezTo>
                        <a:pt x="285455" y="925136"/>
                        <a:pt x="286320" y="928091"/>
                        <a:pt x="294105" y="934074"/>
                      </a:cubicBezTo>
                      <a:cubicBezTo>
                        <a:pt x="305061" y="942507"/>
                        <a:pt x="310683" y="951445"/>
                        <a:pt x="315224" y="958580"/>
                      </a:cubicBezTo>
                      <a:cubicBezTo>
                        <a:pt x="319693" y="965572"/>
                        <a:pt x="321783" y="968744"/>
                        <a:pt x="326108" y="970185"/>
                      </a:cubicBezTo>
                      <a:cubicBezTo>
                        <a:pt x="347804" y="977321"/>
                        <a:pt x="354724" y="1004423"/>
                        <a:pt x="355660" y="1022731"/>
                      </a:cubicBezTo>
                      <a:cubicBezTo>
                        <a:pt x="360706" y="1019920"/>
                        <a:pt x="368130" y="1013433"/>
                        <a:pt x="372671" y="1003486"/>
                      </a:cubicBezTo>
                      <a:cubicBezTo>
                        <a:pt x="383988" y="978691"/>
                        <a:pt x="397322" y="976384"/>
                        <a:pt x="404170" y="977177"/>
                      </a:cubicBezTo>
                      <a:cubicBezTo>
                        <a:pt x="408999" y="977753"/>
                        <a:pt x="420676" y="981141"/>
                        <a:pt x="424640" y="1000891"/>
                      </a:cubicBezTo>
                      <a:cubicBezTo>
                        <a:pt x="427668" y="1015956"/>
                        <a:pt x="447850" y="1035705"/>
                        <a:pt x="462554" y="1050121"/>
                      </a:cubicBezTo>
                      <a:lnTo>
                        <a:pt x="465870" y="1053364"/>
                      </a:lnTo>
                      <a:cubicBezTo>
                        <a:pt x="487926" y="1074988"/>
                        <a:pt x="512361" y="1123137"/>
                        <a:pt x="494557" y="1157879"/>
                      </a:cubicBezTo>
                      <a:cubicBezTo>
                        <a:pt x="486268" y="1174169"/>
                        <a:pt x="485042" y="1194712"/>
                        <a:pt x="491818" y="1205596"/>
                      </a:cubicBezTo>
                      <a:cubicBezTo>
                        <a:pt x="494773" y="1210425"/>
                        <a:pt x="498882" y="1212659"/>
                        <a:pt x="504720" y="1212659"/>
                      </a:cubicBezTo>
                      <a:cubicBezTo>
                        <a:pt x="504792" y="1212659"/>
                        <a:pt x="504864" y="1212659"/>
                        <a:pt x="504864" y="1212659"/>
                      </a:cubicBezTo>
                      <a:cubicBezTo>
                        <a:pt x="510559" y="1212587"/>
                        <a:pt x="516397" y="1212299"/>
                        <a:pt x="522163" y="1212011"/>
                      </a:cubicBezTo>
                      <a:cubicBezTo>
                        <a:pt x="549337" y="1210569"/>
                        <a:pt x="583070" y="1208839"/>
                        <a:pt x="587251" y="1240482"/>
                      </a:cubicBezTo>
                      <a:cubicBezTo>
                        <a:pt x="588115" y="1247257"/>
                        <a:pt x="588044" y="1254537"/>
                        <a:pt x="587899" y="1262322"/>
                      </a:cubicBezTo>
                      <a:cubicBezTo>
                        <a:pt x="587395" y="1293532"/>
                        <a:pt x="590278" y="1303479"/>
                        <a:pt x="609163" y="1305065"/>
                      </a:cubicBezTo>
                      <a:cubicBezTo>
                        <a:pt x="640085" y="1307588"/>
                        <a:pt x="652915" y="1294830"/>
                        <a:pt x="666538" y="1281207"/>
                      </a:cubicBezTo>
                      <a:cubicBezTo>
                        <a:pt x="669133" y="1278612"/>
                        <a:pt x="671583" y="1276161"/>
                        <a:pt x="674178" y="1273855"/>
                      </a:cubicBezTo>
                      <a:cubicBezTo>
                        <a:pt x="693423" y="1256339"/>
                        <a:pt x="711082" y="1249780"/>
                        <a:pt x="741788" y="1248699"/>
                      </a:cubicBezTo>
                      <a:cubicBezTo>
                        <a:pt x="750005" y="1248411"/>
                        <a:pt x="757934" y="1249204"/>
                        <a:pt x="765142" y="1250933"/>
                      </a:cubicBezTo>
                      <a:cubicBezTo>
                        <a:pt x="778189" y="1245455"/>
                        <a:pt x="786694" y="1242933"/>
                        <a:pt x="799236" y="1242068"/>
                      </a:cubicBezTo>
                      <a:cubicBezTo>
                        <a:pt x="803416" y="1241779"/>
                        <a:pt x="818769" y="1232842"/>
                        <a:pt x="825184" y="1217633"/>
                      </a:cubicBezTo>
                      <a:cubicBezTo>
                        <a:pt x="830446" y="1205235"/>
                        <a:pt x="827707" y="1192549"/>
                        <a:pt x="817111" y="1179791"/>
                      </a:cubicBezTo>
                      <a:cubicBezTo>
                        <a:pt x="805722" y="1167250"/>
                        <a:pt x="804857" y="1145337"/>
                        <a:pt x="810120" y="1130417"/>
                      </a:cubicBezTo>
                      <a:cubicBezTo>
                        <a:pt x="814012" y="1119389"/>
                        <a:pt x="821003" y="1112469"/>
                        <a:pt x="829869" y="1111100"/>
                      </a:cubicBezTo>
                      <a:cubicBezTo>
                        <a:pt x="840321" y="1109442"/>
                        <a:pt x="867134" y="1108865"/>
                        <a:pt x="888397" y="1140652"/>
                      </a:cubicBezTo>
                      <a:cubicBezTo>
                        <a:pt x="898560" y="1155933"/>
                        <a:pt x="902741" y="1162204"/>
                        <a:pt x="947070" y="1145410"/>
                      </a:cubicBezTo>
                      <a:cubicBezTo>
                        <a:pt x="982677" y="1131931"/>
                        <a:pt x="1016050" y="1140580"/>
                        <a:pt x="1029961" y="1166889"/>
                      </a:cubicBezTo>
                      <a:cubicBezTo>
                        <a:pt x="1037313" y="1180800"/>
                        <a:pt x="1060450" y="1211362"/>
                        <a:pt x="1084885" y="1216984"/>
                      </a:cubicBezTo>
                      <a:cubicBezTo>
                        <a:pt x="1093751" y="1219074"/>
                        <a:pt x="1101824" y="1217344"/>
                        <a:pt x="1109392" y="1211794"/>
                      </a:cubicBezTo>
                      <a:cubicBezTo>
                        <a:pt x="1149900" y="1182314"/>
                        <a:pt x="1201581" y="1195288"/>
                        <a:pt x="1244180" y="1245744"/>
                      </a:cubicBezTo>
                      <a:cubicBezTo>
                        <a:pt x="1274958" y="1282144"/>
                        <a:pt x="1304222" y="1316237"/>
                        <a:pt x="1349632" y="1314940"/>
                      </a:cubicBezTo>
                      <a:cubicBezTo>
                        <a:pt x="1365345" y="1314363"/>
                        <a:pt x="1382572" y="1313498"/>
                        <a:pt x="1387833" y="1309606"/>
                      </a:cubicBezTo>
                      <a:cubicBezTo>
                        <a:pt x="1389708" y="1308236"/>
                        <a:pt x="1407007" y="1295767"/>
                        <a:pt x="1421278" y="1301965"/>
                      </a:cubicBezTo>
                      <a:cubicBezTo>
                        <a:pt x="1425243" y="1303695"/>
                        <a:pt x="1432018" y="1308236"/>
                        <a:pt x="1433172" y="1319625"/>
                      </a:cubicBezTo>
                      <a:cubicBezTo>
                        <a:pt x="1434325" y="1330581"/>
                        <a:pt x="1431009" y="1337933"/>
                        <a:pt x="1428558" y="1343339"/>
                      </a:cubicBezTo>
                      <a:cubicBezTo>
                        <a:pt x="1426684" y="1347520"/>
                        <a:pt x="1425531" y="1350042"/>
                        <a:pt x="1426035" y="1354295"/>
                      </a:cubicBezTo>
                      <a:cubicBezTo>
                        <a:pt x="1426324" y="1357034"/>
                        <a:pt x="1426540" y="1359340"/>
                        <a:pt x="1426756" y="1361431"/>
                      </a:cubicBezTo>
                      <a:cubicBezTo>
                        <a:pt x="1426901" y="1362656"/>
                        <a:pt x="1426972" y="1363954"/>
                        <a:pt x="1427117" y="1365035"/>
                      </a:cubicBezTo>
                      <a:cubicBezTo>
                        <a:pt x="1432378" y="1367485"/>
                        <a:pt x="1435766" y="1372459"/>
                        <a:pt x="1436054" y="1378369"/>
                      </a:cubicBezTo>
                      <a:cubicBezTo>
                        <a:pt x="1436559" y="1388965"/>
                        <a:pt x="1427189" y="1399056"/>
                        <a:pt x="1412268" y="1404102"/>
                      </a:cubicBezTo>
                      <a:cubicBezTo>
                        <a:pt x="1405565" y="1406408"/>
                        <a:pt x="1394537" y="1412030"/>
                        <a:pt x="1396267" y="1424428"/>
                      </a:cubicBezTo>
                      <a:cubicBezTo>
                        <a:pt x="1396627" y="1427167"/>
                        <a:pt x="1400880" y="1451097"/>
                        <a:pt x="1428991" y="1451746"/>
                      </a:cubicBezTo>
                      <a:cubicBezTo>
                        <a:pt x="1454146" y="1452322"/>
                        <a:pt x="1475482" y="1470487"/>
                        <a:pt x="1482762" y="1487281"/>
                      </a:cubicBezTo>
                      <a:cubicBezTo>
                        <a:pt x="1488168" y="1499823"/>
                        <a:pt x="1486726" y="1512148"/>
                        <a:pt x="1478653" y="1521086"/>
                      </a:cubicBezTo>
                      <a:cubicBezTo>
                        <a:pt x="1460705" y="1540980"/>
                        <a:pt x="1441677" y="1568730"/>
                        <a:pt x="1441028" y="1576082"/>
                      </a:cubicBezTo>
                      <a:cubicBezTo>
                        <a:pt x="1441028" y="1577884"/>
                        <a:pt x="1440956" y="1579830"/>
                        <a:pt x="1440812" y="1581705"/>
                      </a:cubicBezTo>
                      <a:cubicBezTo>
                        <a:pt x="1440740" y="1583074"/>
                        <a:pt x="1440668" y="1584948"/>
                        <a:pt x="1440668" y="1586390"/>
                      </a:cubicBezTo>
                      <a:cubicBezTo>
                        <a:pt x="1441172" y="1586390"/>
                        <a:pt x="1441749" y="1586390"/>
                        <a:pt x="1442470" y="1586390"/>
                      </a:cubicBezTo>
                      <a:cubicBezTo>
                        <a:pt x="1450759" y="1586101"/>
                        <a:pt x="1465319" y="1581921"/>
                        <a:pt x="1479446" y="1577812"/>
                      </a:cubicBezTo>
                      <a:cubicBezTo>
                        <a:pt x="1491267" y="1574425"/>
                        <a:pt x="1503520" y="1570893"/>
                        <a:pt x="1514188" y="1569019"/>
                      </a:cubicBezTo>
                      <a:cubicBezTo>
                        <a:pt x="1540929" y="1564261"/>
                        <a:pt x="1565148" y="1572983"/>
                        <a:pt x="1575888" y="1591291"/>
                      </a:cubicBezTo>
                      <a:cubicBezTo>
                        <a:pt x="1578987" y="1596625"/>
                        <a:pt x="1586195" y="1601310"/>
                        <a:pt x="1590520" y="1601094"/>
                      </a:cubicBezTo>
                      <a:cubicBezTo>
                        <a:pt x="1593043" y="1600950"/>
                        <a:pt x="1595277" y="1598499"/>
                        <a:pt x="1597223" y="1593958"/>
                      </a:cubicBezTo>
                      <a:cubicBezTo>
                        <a:pt x="1606377" y="1573920"/>
                        <a:pt x="1622451" y="1573487"/>
                        <a:pt x="1638020" y="1573055"/>
                      </a:cubicBezTo>
                      <a:cubicBezTo>
                        <a:pt x="1641047" y="1572983"/>
                        <a:pt x="1644363" y="1572839"/>
                        <a:pt x="1647967" y="1572623"/>
                      </a:cubicBezTo>
                      <a:cubicBezTo>
                        <a:pt x="1651427" y="1572406"/>
                        <a:pt x="1655463" y="1572406"/>
                        <a:pt x="1660004" y="1572406"/>
                      </a:cubicBezTo>
                      <a:cubicBezTo>
                        <a:pt x="1687611" y="1572406"/>
                        <a:pt x="1710964" y="1570460"/>
                        <a:pt x="1717307" y="1546314"/>
                      </a:cubicBezTo>
                      <a:lnTo>
                        <a:pt x="1717523" y="1545521"/>
                      </a:lnTo>
                      <a:cubicBezTo>
                        <a:pt x="1718460" y="1542710"/>
                        <a:pt x="1718965" y="1540619"/>
                        <a:pt x="1719109" y="1539250"/>
                      </a:cubicBezTo>
                      <a:cubicBezTo>
                        <a:pt x="1718172" y="1539106"/>
                        <a:pt x="1716586" y="1539034"/>
                        <a:pt x="1714136" y="1539322"/>
                      </a:cubicBezTo>
                      <a:cubicBezTo>
                        <a:pt x="1704909" y="1540259"/>
                        <a:pt x="1695035" y="1543358"/>
                        <a:pt x="1686386" y="1546025"/>
                      </a:cubicBezTo>
                      <a:cubicBezTo>
                        <a:pt x="1673195" y="1550134"/>
                        <a:pt x="1664401" y="1552801"/>
                        <a:pt x="1657121" y="1548332"/>
                      </a:cubicBezTo>
                      <a:cubicBezTo>
                        <a:pt x="1653589" y="1546170"/>
                        <a:pt x="1651283" y="1542782"/>
                        <a:pt x="1650562" y="1538673"/>
                      </a:cubicBezTo>
                      <a:lnTo>
                        <a:pt x="1650202" y="1536583"/>
                      </a:lnTo>
                      <a:cubicBezTo>
                        <a:pt x="1648328" y="1526924"/>
                        <a:pt x="1644507" y="1506886"/>
                        <a:pt x="1658923" y="1492903"/>
                      </a:cubicBezTo>
                      <a:cubicBezTo>
                        <a:pt x="1664617" y="1487425"/>
                        <a:pt x="1668582" y="1465153"/>
                        <a:pt x="1667284" y="1446124"/>
                      </a:cubicBezTo>
                      <a:cubicBezTo>
                        <a:pt x="1666924" y="1440934"/>
                        <a:pt x="1663248" y="1434447"/>
                        <a:pt x="1658923" y="1426951"/>
                      </a:cubicBezTo>
                      <a:cubicBezTo>
                        <a:pt x="1653445" y="1417292"/>
                        <a:pt x="1647174" y="1406336"/>
                        <a:pt x="1644363" y="1392353"/>
                      </a:cubicBezTo>
                      <a:lnTo>
                        <a:pt x="1644147" y="1391200"/>
                      </a:lnTo>
                      <a:lnTo>
                        <a:pt x="1644147" y="1390046"/>
                      </a:lnTo>
                      <a:cubicBezTo>
                        <a:pt x="1644219" y="1371738"/>
                        <a:pt x="1656833" y="1337212"/>
                        <a:pt x="1686818" y="1336131"/>
                      </a:cubicBezTo>
                      <a:lnTo>
                        <a:pt x="1689268" y="1336059"/>
                      </a:lnTo>
                      <a:cubicBezTo>
                        <a:pt x="1710748" y="1335338"/>
                        <a:pt x="1715001" y="1336059"/>
                        <a:pt x="1733958" y="1349754"/>
                      </a:cubicBezTo>
                      <a:cubicBezTo>
                        <a:pt x="1749671" y="1361142"/>
                        <a:pt x="1763222" y="1368927"/>
                        <a:pt x="1792918" y="1366404"/>
                      </a:cubicBezTo>
                      <a:cubicBezTo>
                        <a:pt x="1830255" y="1363233"/>
                        <a:pt x="1871413" y="1361647"/>
                        <a:pt x="1893757" y="1374045"/>
                      </a:cubicBezTo>
                      <a:cubicBezTo>
                        <a:pt x="1908533" y="1382190"/>
                        <a:pt x="1982270" y="1425437"/>
                        <a:pt x="1984649" y="1474739"/>
                      </a:cubicBezTo>
                      <a:cubicBezTo>
                        <a:pt x="1986595" y="1514311"/>
                        <a:pt x="1991856" y="1683120"/>
                        <a:pt x="1991856" y="1684778"/>
                      </a:cubicBezTo>
                      <a:lnTo>
                        <a:pt x="1991929" y="1688021"/>
                      </a:lnTo>
                      <a:lnTo>
                        <a:pt x="1990415" y="1690833"/>
                      </a:lnTo>
                      <a:cubicBezTo>
                        <a:pt x="1987316" y="1696454"/>
                        <a:pt x="1980252" y="1714402"/>
                        <a:pt x="1987748" y="1721971"/>
                      </a:cubicBezTo>
                      <a:cubicBezTo>
                        <a:pt x="1991713" y="1725935"/>
                        <a:pt x="2000795" y="1726223"/>
                        <a:pt x="2008795" y="1726511"/>
                      </a:cubicBezTo>
                      <a:cubicBezTo>
                        <a:pt x="2018886" y="1726872"/>
                        <a:pt x="2029266" y="1727160"/>
                        <a:pt x="2036113" y="1734585"/>
                      </a:cubicBezTo>
                      <a:cubicBezTo>
                        <a:pt x="2038708" y="1737395"/>
                        <a:pt x="2041736" y="1742441"/>
                        <a:pt x="2041303" y="1750226"/>
                      </a:cubicBezTo>
                      <a:cubicBezTo>
                        <a:pt x="2040150" y="1773002"/>
                        <a:pt x="2026383" y="1808177"/>
                        <a:pt x="2005912" y="1826269"/>
                      </a:cubicBezTo>
                      <a:cubicBezTo>
                        <a:pt x="2005047" y="1827783"/>
                        <a:pt x="2003678" y="1831387"/>
                        <a:pt x="2002813" y="1833549"/>
                      </a:cubicBezTo>
                      <a:cubicBezTo>
                        <a:pt x="2001155" y="1837730"/>
                        <a:pt x="1999641" y="1841405"/>
                        <a:pt x="1997911" y="1844361"/>
                      </a:cubicBezTo>
                      <a:lnTo>
                        <a:pt x="1984865" y="1903322"/>
                      </a:lnTo>
                      <a:lnTo>
                        <a:pt x="1997479" y="1924225"/>
                      </a:lnTo>
                      <a:lnTo>
                        <a:pt x="2014201" y="1930784"/>
                      </a:lnTo>
                      <a:lnTo>
                        <a:pt x="2021409" y="1932874"/>
                      </a:lnTo>
                      <a:lnTo>
                        <a:pt x="2042744" y="1934532"/>
                      </a:lnTo>
                      <a:lnTo>
                        <a:pt x="2085055" y="1925955"/>
                      </a:lnTo>
                      <a:lnTo>
                        <a:pt x="2087290" y="1923504"/>
                      </a:lnTo>
                      <a:lnTo>
                        <a:pt x="2101201" y="1915936"/>
                      </a:lnTo>
                      <a:lnTo>
                        <a:pt x="2112517" y="1901303"/>
                      </a:lnTo>
                      <a:lnTo>
                        <a:pt x="2126645" y="1900799"/>
                      </a:lnTo>
                      <a:lnTo>
                        <a:pt x="2151007" y="1921269"/>
                      </a:lnTo>
                      <a:lnTo>
                        <a:pt x="2153386" y="1923576"/>
                      </a:lnTo>
                      <a:lnTo>
                        <a:pt x="2161315" y="1949741"/>
                      </a:lnTo>
                      <a:lnTo>
                        <a:pt x="2162324" y="1978212"/>
                      </a:lnTo>
                      <a:lnTo>
                        <a:pt x="2165279" y="1992484"/>
                      </a:lnTo>
                      <a:lnTo>
                        <a:pt x="2167946" y="2002142"/>
                      </a:lnTo>
                      <a:lnTo>
                        <a:pt x="2194327" y="2013098"/>
                      </a:lnTo>
                      <a:lnTo>
                        <a:pt x="2210184" y="1993421"/>
                      </a:lnTo>
                      <a:lnTo>
                        <a:pt x="2214365" y="1978860"/>
                      </a:lnTo>
                      <a:lnTo>
                        <a:pt x="2216671" y="1974031"/>
                      </a:lnTo>
                      <a:lnTo>
                        <a:pt x="2208887" y="1955291"/>
                      </a:lnTo>
                      <a:lnTo>
                        <a:pt x="2189498" y="1941596"/>
                      </a:lnTo>
                      <a:lnTo>
                        <a:pt x="2193750" y="1926964"/>
                      </a:lnTo>
                      <a:lnTo>
                        <a:pt x="2195624" y="1912692"/>
                      </a:lnTo>
                      <a:lnTo>
                        <a:pt x="2199661" y="1893591"/>
                      </a:lnTo>
                      <a:lnTo>
                        <a:pt x="2199589" y="1890996"/>
                      </a:lnTo>
                      <a:lnTo>
                        <a:pt x="2201895" y="1888546"/>
                      </a:lnTo>
                      <a:lnTo>
                        <a:pt x="2215806" y="1880977"/>
                      </a:lnTo>
                      <a:lnTo>
                        <a:pt x="2218113" y="1878382"/>
                      </a:lnTo>
                      <a:lnTo>
                        <a:pt x="2255811" y="1874706"/>
                      </a:lnTo>
                      <a:lnTo>
                        <a:pt x="2264964" y="1867210"/>
                      </a:lnTo>
                      <a:lnTo>
                        <a:pt x="2269578" y="1864687"/>
                      </a:lnTo>
                      <a:lnTo>
                        <a:pt x="2280389" y="1835711"/>
                      </a:lnTo>
                      <a:lnTo>
                        <a:pt x="2279236" y="1802339"/>
                      </a:lnTo>
                      <a:lnTo>
                        <a:pt x="2271235" y="1776318"/>
                      </a:lnTo>
                      <a:lnTo>
                        <a:pt x="2268641" y="1769110"/>
                      </a:lnTo>
                      <a:lnTo>
                        <a:pt x="2241683" y="1741576"/>
                      </a:lnTo>
                      <a:lnTo>
                        <a:pt x="2259703" y="1714546"/>
                      </a:lnTo>
                      <a:lnTo>
                        <a:pt x="2268857" y="1707050"/>
                      </a:lnTo>
                      <a:lnTo>
                        <a:pt x="2301148" y="1682255"/>
                      </a:lnTo>
                      <a:lnTo>
                        <a:pt x="2305545" y="1672452"/>
                      </a:lnTo>
                      <a:lnTo>
                        <a:pt x="2316573" y="1650540"/>
                      </a:lnTo>
                      <a:lnTo>
                        <a:pt x="2356145" y="1630214"/>
                      </a:lnTo>
                      <a:lnTo>
                        <a:pt x="2384255" y="1624303"/>
                      </a:lnTo>
                      <a:lnTo>
                        <a:pt x="2431107" y="1610825"/>
                      </a:lnTo>
                      <a:lnTo>
                        <a:pt x="2465416" y="1578605"/>
                      </a:lnTo>
                      <a:lnTo>
                        <a:pt x="2455037" y="1552512"/>
                      </a:lnTo>
                      <a:lnTo>
                        <a:pt x="2458857" y="1523969"/>
                      </a:lnTo>
                      <a:lnTo>
                        <a:pt x="2471904" y="1492254"/>
                      </a:lnTo>
                      <a:lnTo>
                        <a:pt x="2478679" y="1484830"/>
                      </a:lnTo>
                      <a:lnTo>
                        <a:pt x="2489996" y="1470198"/>
                      </a:lnTo>
                      <a:lnTo>
                        <a:pt x="2503763" y="1460035"/>
                      </a:lnTo>
                      <a:lnTo>
                        <a:pt x="2512989" y="1452611"/>
                      </a:lnTo>
                      <a:lnTo>
                        <a:pt x="2534324" y="1454197"/>
                      </a:lnTo>
                      <a:lnTo>
                        <a:pt x="2541460" y="1456359"/>
                      </a:lnTo>
                      <a:lnTo>
                        <a:pt x="2555732" y="1460540"/>
                      </a:lnTo>
                      <a:lnTo>
                        <a:pt x="2581897" y="1464576"/>
                      </a:lnTo>
                      <a:lnTo>
                        <a:pt x="2631198" y="1453260"/>
                      </a:lnTo>
                      <a:lnTo>
                        <a:pt x="2640280" y="1443241"/>
                      </a:lnTo>
                      <a:lnTo>
                        <a:pt x="2653831" y="1426158"/>
                      </a:lnTo>
                      <a:lnTo>
                        <a:pt x="2647705" y="1382334"/>
                      </a:lnTo>
                      <a:close/>
                    </a:path>
                  </a:pathLst>
                </a:custGeom>
                <a:grpFill/>
                <a:ln w="7207" cap="flat">
                  <a:noFill/>
                  <a:prstDash val="solid"/>
                  <a:miter/>
                </a:ln>
              </p:spPr>
              <p:txBody>
                <a:bodyPr rtlCol="0" anchor="ctr"/>
                <a:lstStyle/>
                <a:p>
                  <a:pPr defTabSz="685784"/>
                  <a:endParaRPr lang="nl-NL" sz="1050"/>
                </a:p>
              </p:txBody>
            </p:sp>
            <p:sp>
              <p:nvSpPr>
                <p:cNvPr id="104" name="Vrije vorm: vorm 103">
                  <a:extLst>
                    <a:ext uri="{FF2B5EF4-FFF2-40B4-BE49-F238E27FC236}">
                      <a16:creationId xmlns:a16="http://schemas.microsoft.com/office/drawing/2014/main" id="{DA25CE28-B2E1-BAAB-8F74-DAAD7B30F0F3}"/>
                    </a:ext>
                  </a:extLst>
                </p:cNvPr>
                <p:cNvSpPr/>
                <p:nvPr/>
              </p:nvSpPr>
              <p:spPr>
                <a:xfrm>
                  <a:off x="3042441" y="1639015"/>
                  <a:ext cx="1712963" cy="1821714"/>
                </a:xfrm>
                <a:custGeom>
                  <a:avLst/>
                  <a:gdLst>
                    <a:gd name="connsiteX0" fmla="*/ 73179 w 1833279"/>
                    <a:gd name="connsiteY0" fmla="*/ 475794 h 1949668"/>
                    <a:gd name="connsiteX1" fmla="*/ 64602 w 1833279"/>
                    <a:gd name="connsiteY1" fmla="*/ 488841 h 1949668"/>
                    <a:gd name="connsiteX2" fmla="*/ 78946 w 1833279"/>
                    <a:gd name="connsiteY2" fmla="*/ 562001 h 1949668"/>
                    <a:gd name="connsiteX3" fmla="*/ 103669 w 1833279"/>
                    <a:gd name="connsiteY3" fmla="*/ 733477 h 1949668"/>
                    <a:gd name="connsiteX4" fmla="*/ 78009 w 1833279"/>
                    <a:gd name="connsiteY4" fmla="*/ 777229 h 1949668"/>
                    <a:gd name="connsiteX5" fmla="*/ 39951 w 1833279"/>
                    <a:gd name="connsiteY5" fmla="*/ 821342 h 1949668"/>
                    <a:gd name="connsiteX6" fmla="*/ 91 w 1833279"/>
                    <a:gd name="connsiteY6" fmla="*/ 848299 h 1949668"/>
                    <a:gd name="connsiteX7" fmla="*/ 6578 w 1833279"/>
                    <a:gd name="connsiteY7" fmla="*/ 859400 h 1949668"/>
                    <a:gd name="connsiteX8" fmla="*/ 46077 w 1833279"/>
                    <a:gd name="connsiteY8" fmla="*/ 880663 h 1949668"/>
                    <a:gd name="connsiteX9" fmla="*/ 103452 w 1833279"/>
                    <a:gd name="connsiteY9" fmla="*/ 920595 h 1949668"/>
                    <a:gd name="connsiteX10" fmla="*/ 111958 w 1833279"/>
                    <a:gd name="connsiteY10" fmla="*/ 934939 h 1949668"/>
                    <a:gd name="connsiteX11" fmla="*/ 150881 w 1833279"/>
                    <a:gd name="connsiteY11" fmla="*/ 970473 h 1949668"/>
                    <a:gd name="connsiteX12" fmla="*/ 153475 w 1833279"/>
                    <a:gd name="connsiteY12" fmla="*/ 970473 h 1949668"/>
                    <a:gd name="connsiteX13" fmla="*/ 194344 w 1833279"/>
                    <a:gd name="connsiteY13" fmla="*/ 981069 h 1949668"/>
                    <a:gd name="connsiteX14" fmla="*/ 200399 w 1833279"/>
                    <a:gd name="connsiteY14" fmla="*/ 1004639 h 1949668"/>
                    <a:gd name="connsiteX15" fmla="*/ 174739 w 1833279"/>
                    <a:gd name="connsiteY15" fmla="*/ 1035921 h 1949668"/>
                    <a:gd name="connsiteX16" fmla="*/ 172216 w 1833279"/>
                    <a:gd name="connsiteY16" fmla="*/ 1036930 h 1949668"/>
                    <a:gd name="connsiteX17" fmla="*/ 184469 w 1833279"/>
                    <a:gd name="connsiteY17" fmla="*/ 1064969 h 1949668"/>
                    <a:gd name="connsiteX18" fmla="*/ 208472 w 1833279"/>
                    <a:gd name="connsiteY18" fmla="*/ 1146274 h 1949668"/>
                    <a:gd name="connsiteX19" fmla="*/ 171856 w 1833279"/>
                    <a:gd name="connsiteY19" fmla="*/ 1207542 h 1949668"/>
                    <a:gd name="connsiteX20" fmla="*/ 172072 w 1833279"/>
                    <a:gd name="connsiteY20" fmla="*/ 1211434 h 1949668"/>
                    <a:gd name="connsiteX21" fmla="*/ 179208 w 1833279"/>
                    <a:gd name="connsiteY21" fmla="*/ 1267872 h 1949668"/>
                    <a:gd name="connsiteX22" fmla="*/ 196507 w 1833279"/>
                    <a:gd name="connsiteY22" fmla="*/ 1273134 h 1949668"/>
                    <a:gd name="connsiteX23" fmla="*/ 208183 w 1833279"/>
                    <a:gd name="connsiteY23" fmla="*/ 1272990 h 1949668"/>
                    <a:gd name="connsiteX24" fmla="*/ 231177 w 1833279"/>
                    <a:gd name="connsiteY24" fmla="*/ 1298001 h 1949668"/>
                    <a:gd name="connsiteX25" fmla="*/ 210634 w 1833279"/>
                    <a:gd name="connsiteY25" fmla="*/ 1357971 h 1949668"/>
                    <a:gd name="connsiteX26" fmla="*/ 204003 w 1833279"/>
                    <a:gd name="connsiteY26" fmla="*/ 1363449 h 1949668"/>
                    <a:gd name="connsiteX27" fmla="*/ 166954 w 1833279"/>
                    <a:gd name="connsiteY27" fmla="*/ 1424284 h 1949668"/>
                    <a:gd name="connsiteX28" fmla="*/ 215752 w 1833279"/>
                    <a:gd name="connsiteY28" fmla="*/ 1424284 h 1949668"/>
                    <a:gd name="connsiteX29" fmla="*/ 216977 w 1833279"/>
                    <a:gd name="connsiteY29" fmla="*/ 1424212 h 1949668"/>
                    <a:gd name="connsiteX30" fmla="*/ 218202 w 1833279"/>
                    <a:gd name="connsiteY30" fmla="*/ 1424428 h 1949668"/>
                    <a:gd name="connsiteX31" fmla="*/ 255395 w 1833279"/>
                    <a:gd name="connsiteY31" fmla="*/ 1460179 h 1949668"/>
                    <a:gd name="connsiteX32" fmla="*/ 258350 w 1833279"/>
                    <a:gd name="connsiteY32" fmla="*/ 1545305 h 1949668"/>
                    <a:gd name="connsiteX33" fmla="*/ 258423 w 1833279"/>
                    <a:gd name="connsiteY33" fmla="*/ 1546314 h 1949668"/>
                    <a:gd name="connsiteX34" fmla="*/ 258278 w 1833279"/>
                    <a:gd name="connsiteY34" fmla="*/ 1547323 h 1949668"/>
                    <a:gd name="connsiteX35" fmla="*/ 271901 w 1833279"/>
                    <a:gd name="connsiteY35" fmla="*/ 1560153 h 1949668"/>
                    <a:gd name="connsiteX36" fmla="*/ 337782 w 1833279"/>
                    <a:gd name="connsiteY36" fmla="*/ 1682543 h 1949668"/>
                    <a:gd name="connsiteX37" fmla="*/ 345566 w 1833279"/>
                    <a:gd name="connsiteY37" fmla="*/ 1734152 h 1949668"/>
                    <a:gd name="connsiteX38" fmla="*/ 342467 w 1833279"/>
                    <a:gd name="connsiteY38" fmla="*/ 1754839 h 1949668"/>
                    <a:gd name="connsiteX39" fmla="*/ 313996 w 1833279"/>
                    <a:gd name="connsiteY39" fmla="*/ 1770408 h 1949668"/>
                    <a:gd name="connsiteX40" fmla="*/ 257125 w 1833279"/>
                    <a:gd name="connsiteY40" fmla="*/ 1827711 h 1949668"/>
                    <a:gd name="connsiteX41" fmla="*/ 285236 w 1833279"/>
                    <a:gd name="connsiteY41" fmla="*/ 1834630 h 1949668"/>
                    <a:gd name="connsiteX42" fmla="*/ 328267 w 1833279"/>
                    <a:gd name="connsiteY42" fmla="*/ 1845082 h 1949668"/>
                    <a:gd name="connsiteX43" fmla="*/ 337638 w 1833279"/>
                    <a:gd name="connsiteY43" fmla="*/ 1840253 h 1949668"/>
                    <a:gd name="connsiteX44" fmla="*/ 386435 w 1833279"/>
                    <a:gd name="connsiteY44" fmla="*/ 1827927 h 1949668"/>
                    <a:gd name="connsiteX45" fmla="*/ 394580 w 1833279"/>
                    <a:gd name="connsiteY45" fmla="*/ 1828504 h 1949668"/>
                    <a:gd name="connsiteX46" fmla="*/ 396887 w 1833279"/>
                    <a:gd name="connsiteY46" fmla="*/ 1836360 h 1949668"/>
                    <a:gd name="connsiteX47" fmla="*/ 490013 w 1833279"/>
                    <a:gd name="connsiteY47" fmla="*/ 1923432 h 1949668"/>
                    <a:gd name="connsiteX48" fmla="*/ 491094 w 1833279"/>
                    <a:gd name="connsiteY48" fmla="*/ 1923288 h 1949668"/>
                    <a:gd name="connsiteX49" fmla="*/ 570814 w 1833279"/>
                    <a:gd name="connsiteY49" fmla="*/ 1949092 h 1949668"/>
                    <a:gd name="connsiteX50" fmla="*/ 571030 w 1833279"/>
                    <a:gd name="connsiteY50" fmla="*/ 1949669 h 1949668"/>
                    <a:gd name="connsiteX51" fmla="*/ 592005 w 1833279"/>
                    <a:gd name="connsiteY51" fmla="*/ 1925090 h 1949668"/>
                    <a:gd name="connsiteX52" fmla="*/ 602096 w 1833279"/>
                    <a:gd name="connsiteY52" fmla="*/ 1894528 h 1949668"/>
                    <a:gd name="connsiteX53" fmla="*/ 609520 w 1833279"/>
                    <a:gd name="connsiteY53" fmla="*/ 1878671 h 1949668"/>
                    <a:gd name="connsiteX54" fmla="*/ 655146 w 1833279"/>
                    <a:gd name="connsiteY54" fmla="*/ 1792248 h 1949668"/>
                    <a:gd name="connsiteX55" fmla="*/ 658101 w 1833279"/>
                    <a:gd name="connsiteY55" fmla="*/ 1791743 h 1949668"/>
                    <a:gd name="connsiteX56" fmla="*/ 705962 w 1833279"/>
                    <a:gd name="connsiteY56" fmla="*/ 1791743 h 1949668"/>
                    <a:gd name="connsiteX57" fmla="*/ 712017 w 1833279"/>
                    <a:gd name="connsiteY57" fmla="*/ 1791887 h 1949668"/>
                    <a:gd name="connsiteX58" fmla="*/ 715404 w 1833279"/>
                    <a:gd name="connsiteY58" fmla="*/ 1796861 h 1949668"/>
                    <a:gd name="connsiteX59" fmla="*/ 742938 w 1833279"/>
                    <a:gd name="connsiteY59" fmla="*/ 1818413 h 1949668"/>
                    <a:gd name="connsiteX60" fmla="*/ 763265 w 1833279"/>
                    <a:gd name="connsiteY60" fmla="*/ 1801330 h 1949668"/>
                    <a:gd name="connsiteX61" fmla="*/ 766436 w 1833279"/>
                    <a:gd name="connsiteY61" fmla="*/ 1795275 h 1949668"/>
                    <a:gd name="connsiteX62" fmla="*/ 773284 w 1833279"/>
                    <a:gd name="connsiteY62" fmla="*/ 1794987 h 1949668"/>
                    <a:gd name="connsiteX63" fmla="*/ 802980 w 1833279"/>
                    <a:gd name="connsiteY63" fmla="*/ 1792320 h 1949668"/>
                    <a:gd name="connsiteX64" fmla="*/ 816387 w 1833279"/>
                    <a:gd name="connsiteY64" fmla="*/ 1790878 h 1949668"/>
                    <a:gd name="connsiteX65" fmla="*/ 815955 w 1833279"/>
                    <a:gd name="connsiteY65" fmla="*/ 1804357 h 1949668"/>
                    <a:gd name="connsiteX66" fmla="*/ 825902 w 1833279"/>
                    <a:gd name="connsiteY66" fmla="*/ 1845442 h 1949668"/>
                    <a:gd name="connsiteX67" fmla="*/ 843129 w 1833279"/>
                    <a:gd name="connsiteY67" fmla="*/ 1852073 h 1949668"/>
                    <a:gd name="connsiteX68" fmla="*/ 918235 w 1833279"/>
                    <a:gd name="connsiteY68" fmla="*/ 1872328 h 1949668"/>
                    <a:gd name="connsiteX69" fmla="*/ 920974 w 1833279"/>
                    <a:gd name="connsiteY69" fmla="*/ 1875283 h 1949668"/>
                    <a:gd name="connsiteX70" fmla="*/ 967898 w 1833279"/>
                    <a:gd name="connsiteY70" fmla="*/ 1873625 h 1949668"/>
                    <a:gd name="connsiteX71" fmla="*/ 1033417 w 1833279"/>
                    <a:gd name="connsiteY71" fmla="*/ 1854596 h 1949668"/>
                    <a:gd name="connsiteX72" fmla="*/ 1081638 w 1833279"/>
                    <a:gd name="connsiteY72" fmla="*/ 1906133 h 1949668"/>
                    <a:gd name="connsiteX73" fmla="*/ 1086756 w 1833279"/>
                    <a:gd name="connsiteY73" fmla="*/ 1916152 h 1949668"/>
                    <a:gd name="connsiteX74" fmla="*/ 1119408 w 1833279"/>
                    <a:gd name="connsiteY74" fmla="*/ 1926027 h 1949668"/>
                    <a:gd name="connsiteX75" fmla="*/ 1150978 w 1833279"/>
                    <a:gd name="connsiteY75" fmla="*/ 1919251 h 1949668"/>
                    <a:gd name="connsiteX76" fmla="*/ 1151771 w 1833279"/>
                    <a:gd name="connsiteY76" fmla="*/ 1914134 h 1949668"/>
                    <a:gd name="connsiteX77" fmla="*/ 1120345 w 1833279"/>
                    <a:gd name="connsiteY77" fmla="*/ 1885878 h 1949668"/>
                    <a:gd name="connsiteX78" fmla="*/ 1104343 w 1833279"/>
                    <a:gd name="connsiteY78" fmla="*/ 1861804 h 1949668"/>
                    <a:gd name="connsiteX79" fmla="*/ 1145861 w 1833279"/>
                    <a:gd name="connsiteY79" fmla="*/ 1797510 h 1949668"/>
                    <a:gd name="connsiteX80" fmla="*/ 1252466 w 1833279"/>
                    <a:gd name="connsiteY80" fmla="*/ 1783670 h 1949668"/>
                    <a:gd name="connsiteX81" fmla="*/ 1281658 w 1833279"/>
                    <a:gd name="connsiteY81" fmla="*/ 1783598 h 1949668"/>
                    <a:gd name="connsiteX82" fmla="*/ 1358999 w 1833279"/>
                    <a:gd name="connsiteY82" fmla="*/ 1627331 h 1949668"/>
                    <a:gd name="connsiteX83" fmla="*/ 1338384 w 1833279"/>
                    <a:gd name="connsiteY83" fmla="*/ 1628268 h 1949668"/>
                    <a:gd name="connsiteX84" fmla="*/ 1326707 w 1833279"/>
                    <a:gd name="connsiteY84" fmla="*/ 1630142 h 1949668"/>
                    <a:gd name="connsiteX85" fmla="*/ 1324401 w 1833279"/>
                    <a:gd name="connsiteY85" fmla="*/ 1615149 h 1949668"/>
                    <a:gd name="connsiteX86" fmla="*/ 1366639 w 1833279"/>
                    <a:gd name="connsiteY86" fmla="*/ 1503931 h 1949668"/>
                    <a:gd name="connsiteX87" fmla="*/ 1393092 w 1833279"/>
                    <a:gd name="connsiteY87" fmla="*/ 1359917 h 1949668"/>
                    <a:gd name="connsiteX88" fmla="*/ 1399435 w 1833279"/>
                    <a:gd name="connsiteY88" fmla="*/ 1338365 h 1949668"/>
                    <a:gd name="connsiteX89" fmla="*/ 1477281 w 1833279"/>
                    <a:gd name="connsiteY89" fmla="*/ 1347520 h 1949668"/>
                    <a:gd name="connsiteX90" fmla="*/ 1524709 w 1833279"/>
                    <a:gd name="connsiteY90" fmla="*/ 1336852 h 1949668"/>
                    <a:gd name="connsiteX91" fmla="*/ 1511879 w 1833279"/>
                    <a:gd name="connsiteY91" fmla="*/ 1269097 h 1949668"/>
                    <a:gd name="connsiteX92" fmla="*/ 1508779 w 1833279"/>
                    <a:gd name="connsiteY92" fmla="*/ 1264196 h 1949668"/>
                    <a:gd name="connsiteX93" fmla="*/ 1507554 w 1833279"/>
                    <a:gd name="connsiteY93" fmla="*/ 1213236 h 1949668"/>
                    <a:gd name="connsiteX94" fmla="*/ 1570983 w 1833279"/>
                    <a:gd name="connsiteY94" fmla="*/ 1151392 h 1949668"/>
                    <a:gd name="connsiteX95" fmla="*/ 1585688 w 1833279"/>
                    <a:gd name="connsiteY95" fmla="*/ 1147140 h 1949668"/>
                    <a:gd name="connsiteX96" fmla="*/ 1639242 w 1833279"/>
                    <a:gd name="connsiteY96" fmla="*/ 1124507 h 1949668"/>
                    <a:gd name="connsiteX97" fmla="*/ 1639026 w 1833279"/>
                    <a:gd name="connsiteY97" fmla="*/ 1123065 h 1949668"/>
                    <a:gd name="connsiteX98" fmla="*/ 1665263 w 1833279"/>
                    <a:gd name="connsiteY98" fmla="*/ 1051130 h 1949668"/>
                    <a:gd name="connsiteX99" fmla="*/ 1684796 w 1833279"/>
                    <a:gd name="connsiteY99" fmla="*/ 1032029 h 1949668"/>
                    <a:gd name="connsiteX100" fmla="*/ 1688689 w 1833279"/>
                    <a:gd name="connsiteY100" fmla="*/ 1012279 h 1949668"/>
                    <a:gd name="connsiteX101" fmla="*/ 1669227 w 1833279"/>
                    <a:gd name="connsiteY101" fmla="*/ 1001035 h 1949668"/>
                    <a:gd name="connsiteX102" fmla="*/ 1665119 w 1833279"/>
                    <a:gd name="connsiteY102" fmla="*/ 1010261 h 1949668"/>
                    <a:gd name="connsiteX103" fmla="*/ 1642342 w 1833279"/>
                    <a:gd name="connsiteY103" fmla="*/ 1040823 h 1949668"/>
                    <a:gd name="connsiteX104" fmla="*/ 1636503 w 1833279"/>
                    <a:gd name="connsiteY104" fmla="*/ 1041471 h 1949668"/>
                    <a:gd name="connsiteX105" fmla="*/ 1599166 w 1833279"/>
                    <a:gd name="connsiteY105" fmla="*/ 1017685 h 1949668"/>
                    <a:gd name="connsiteX106" fmla="*/ 1571128 w 1833279"/>
                    <a:gd name="connsiteY106" fmla="*/ 986547 h 1949668"/>
                    <a:gd name="connsiteX107" fmla="*/ 1557433 w 1833279"/>
                    <a:gd name="connsiteY107" fmla="*/ 972708 h 1949668"/>
                    <a:gd name="connsiteX108" fmla="*/ 1550225 w 1833279"/>
                    <a:gd name="connsiteY108" fmla="*/ 964275 h 1949668"/>
                    <a:gd name="connsiteX109" fmla="*/ 1558226 w 1833279"/>
                    <a:gd name="connsiteY109" fmla="*/ 956562 h 1949668"/>
                    <a:gd name="connsiteX110" fmla="*/ 1568028 w 1833279"/>
                    <a:gd name="connsiteY110" fmla="*/ 939696 h 1949668"/>
                    <a:gd name="connsiteX111" fmla="*/ 1567812 w 1833279"/>
                    <a:gd name="connsiteY111" fmla="*/ 926649 h 1949668"/>
                    <a:gd name="connsiteX112" fmla="*/ 1548855 w 1833279"/>
                    <a:gd name="connsiteY112" fmla="*/ 871221 h 1949668"/>
                    <a:gd name="connsiteX113" fmla="*/ 1543521 w 1833279"/>
                    <a:gd name="connsiteY113" fmla="*/ 812620 h 1949668"/>
                    <a:gd name="connsiteX114" fmla="*/ 1653298 w 1833279"/>
                    <a:gd name="connsiteY114" fmla="*/ 746812 h 1949668"/>
                    <a:gd name="connsiteX115" fmla="*/ 1754064 w 1833279"/>
                    <a:gd name="connsiteY115" fmla="*/ 739388 h 1949668"/>
                    <a:gd name="connsiteX116" fmla="*/ 1761344 w 1833279"/>
                    <a:gd name="connsiteY116" fmla="*/ 735207 h 1949668"/>
                    <a:gd name="connsiteX117" fmla="*/ 1792915 w 1833279"/>
                    <a:gd name="connsiteY117" fmla="*/ 720936 h 1949668"/>
                    <a:gd name="connsiteX118" fmla="*/ 1833279 w 1833279"/>
                    <a:gd name="connsiteY118" fmla="*/ 662984 h 1949668"/>
                    <a:gd name="connsiteX119" fmla="*/ 1795222 w 1833279"/>
                    <a:gd name="connsiteY119" fmla="*/ 541314 h 1949668"/>
                    <a:gd name="connsiteX120" fmla="*/ 1786644 w 1833279"/>
                    <a:gd name="connsiteY120" fmla="*/ 274333 h 1949668"/>
                    <a:gd name="connsiteX121" fmla="*/ 1789023 w 1833279"/>
                    <a:gd name="connsiteY121" fmla="*/ 276135 h 1949668"/>
                    <a:gd name="connsiteX122" fmla="*/ 1801204 w 1833279"/>
                    <a:gd name="connsiteY122" fmla="*/ 247376 h 1949668"/>
                    <a:gd name="connsiteX123" fmla="*/ 1798177 w 1833279"/>
                    <a:gd name="connsiteY123" fmla="*/ 228491 h 1949668"/>
                    <a:gd name="connsiteX124" fmla="*/ 1790392 w 1833279"/>
                    <a:gd name="connsiteY124" fmla="*/ 209606 h 1949668"/>
                    <a:gd name="connsiteX125" fmla="*/ 1765813 w 1833279"/>
                    <a:gd name="connsiteY125" fmla="*/ 181784 h 1949668"/>
                    <a:gd name="connsiteX126" fmla="*/ 1731720 w 1833279"/>
                    <a:gd name="connsiteY126" fmla="*/ 151727 h 1949668"/>
                    <a:gd name="connsiteX127" fmla="*/ 1699645 w 1833279"/>
                    <a:gd name="connsiteY127" fmla="*/ 114678 h 1949668"/>
                    <a:gd name="connsiteX128" fmla="*/ 1683715 w 1833279"/>
                    <a:gd name="connsiteY128" fmla="*/ 60330 h 1949668"/>
                    <a:gd name="connsiteX129" fmla="*/ 1668506 w 1833279"/>
                    <a:gd name="connsiteY129" fmla="*/ 32147 h 1949668"/>
                    <a:gd name="connsiteX130" fmla="*/ 1632034 w 1833279"/>
                    <a:gd name="connsiteY130" fmla="*/ 0 h 1949668"/>
                    <a:gd name="connsiteX131" fmla="*/ 1629512 w 1833279"/>
                    <a:gd name="connsiteY131" fmla="*/ 72 h 1949668"/>
                    <a:gd name="connsiteX132" fmla="*/ 1629944 w 1833279"/>
                    <a:gd name="connsiteY132" fmla="*/ 11893 h 1949668"/>
                    <a:gd name="connsiteX133" fmla="*/ 1618267 w 1833279"/>
                    <a:gd name="connsiteY133" fmla="*/ 83972 h 1949668"/>
                    <a:gd name="connsiteX134" fmla="*/ 1616105 w 1833279"/>
                    <a:gd name="connsiteY134" fmla="*/ 91180 h 1949668"/>
                    <a:gd name="connsiteX135" fmla="*/ 1609834 w 1833279"/>
                    <a:gd name="connsiteY135" fmla="*/ 112948 h 1949668"/>
                    <a:gd name="connsiteX136" fmla="*/ 1540206 w 1833279"/>
                    <a:gd name="connsiteY136" fmla="*/ 218111 h 1949668"/>
                    <a:gd name="connsiteX137" fmla="*/ 1448233 w 1833279"/>
                    <a:gd name="connsiteY137" fmla="*/ 295380 h 1949668"/>
                    <a:gd name="connsiteX138" fmla="*/ 1221039 w 1833279"/>
                    <a:gd name="connsiteY138" fmla="*/ 422528 h 1949668"/>
                    <a:gd name="connsiteX139" fmla="*/ 1149825 w 1833279"/>
                    <a:gd name="connsiteY139" fmla="*/ 484660 h 1949668"/>
                    <a:gd name="connsiteX140" fmla="*/ 1138292 w 1833279"/>
                    <a:gd name="connsiteY140" fmla="*/ 494751 h 1949668"/>
                    <a:gd name="connsiteX141" fmla="*/ 1124309 w 1833279"/>
                    <a:gd name="connsiteY141" fmla="*/ 500013 h 1949668"/>
                    <a:gd name="connsiteX142" fmla="*/ 1096342 w 1833279"/>
                    <a:gd name="connsiteY142" fmla="*/ 510681 h 1949668"/>
                    <a:gd name="connsiteX143" fmla="*/ 874483 w 1833279"/>
                    <a:gd name="connsiteY143" fmla="*/ 520700 h 1949668"/>
                    <a:gd name="connsiteX144" fmla="*/ 872032 w 1833279"/>
                    <a:gd name="connsiteY144" fmla="*/ 520772 h 1949668"/>
                    <a:gd name="connsiteX145" fmla="*/ 850553 w 1833279"/>
                    <a:gd name="connsiteY145" fmla="*/ 512050 h 1949668"/>
                    <a:gd name="connsiteX146" fmla="*/ 821072 w 1833279"/>
                    <a:gd name="connsiteY146" fmla="*/ 479470 h 1949668"/>
                    <a:gd name="connsiteX147" fmla="*/ 817540 w 1833279"/>
                    <a:gd name="connsiteY147" fmla="*/ 448548 h 1949668"/>
                    <a:gd name="connsiteX148" fmla="*/ 818838 w 1833279"/>
                    <a:gd name="connsiteY148" fmla="*/ 415104 h 1949668"/>
                    <a:gd name="connsiteX149" fmla="*/ 807954 w 1833279"/>
                    <a:gd name="connsiteY149" fmla="*/ 374739 h 1949668"/>
                    <a:gd name="connsiteX150" fmla="*/ 771698 w 1833279"/>
                    <a:gd name="connsiteY150" fmla="*/ 352107 h 1949668"/>
                    <a:gd name="connsiteX151" fmla="*/ 540036 w 1833279"/>
                    <a:gd name="connsiteY151" fmla="*/ 283631 h 1949668"/>
                    <a:gd name="connsiteX152" fmla="*/ 492608 w 1833279"/>
                    <a:gd name="connsiteY152" fmla="*/ 278153 h 1949668"/>
                    <a:gd name="connsiteX153" fmla="*/ 450153 w 1833279"/>
                    <a:gd name="connsiteY153" fmla="*/ 281974 h 1949668"/>
                    <a:gd name="connsiteX154" fmla="*/ 445468 w 1833279"/>
                    <a:gd name="connsiteY154" fmla="*/ 282118 h 1949668"/>
                    <a:gd name="connsiteX155" fmla="*/ 370434 w 1833279"/>
                    <a:gd name="connsiteY155" fmla="*/ 301291 h 1949668"/>
                    <a:gd name="connsiteX156" fmla="*/ 339872 w 1833279"/>
                    <a:gd name="connsiteY156" fmla="*/ 304679 h 1949668"/>
                    <a:gd name="connsiteX157" fmla="*/ 314140 w 1833279"/>
                    <a:gd name="connsiteY157" fmla="*/ 312896 h 1949668"/>
                    <a:gd name="connsiteX158" fmla="*/ 311761 w 1833279"/>
                    <a:gd name="connsiteY158" fmla="*/ 312968 h 1949668"/>
                    <a:gd name="connsiteX159" fmla="*/ 291219 w 1833279"/>
                    <a:gd name="connsiteY159" fmla="*/ 335240 h 1949668"/>
                    <a:gd name="connsiteX160" fmla="*/ 289705 w 1833279"/>
                    <a:gd name="connsiteY160" fmla="*/ 358954 h 1949668"/>
                    <a:gd name="connsiteX161" fmla="*/ 290137 w 1833279"/>
                    <a:gd name="connsiteY161" fmla="*/ 370991 h 1949668"/>
                    <a:gd name="connsiteX162" fmla="*/ 296120 w 1833279"/>
                    <a:gd name="connsiteY162" fmla="*/ 408905 h 1949668"/>
                    <a:gd name="connsiteX163" fmla="*/ 294390 w 1833279"/>
                    <a:gd name="connsiteY163" fmla="*/ 425916 h 1949668"/>
                    <a:gd name="connsiteX164" fmla="*/ 292444 w 1833279"/>
                    <a:gd name="connsiteY164" fmla="*/ 437809 h 1949668"/>
                    <a:gd name="connsiteX165" fmla="*/ 278316 w 1833279"/>
                    <a:gd name="connsiteY165" fmla="*/ 440692 h 1949668"/>
                    <a:gd name="connsiteX166" fmla="*/ 203138 w 1833279"/>
                    <a:gd name="connsiteY166" fmla="*/ 455108 h 1949668"/>
                    <a:gd name="connsiteX167" fmla="*/ 184109 w 1833279"/>
                    <a:gd name="connsiteY167" fmla="*/ 453378 h 1949668"/>
                    <a:gd name="connsiteX168" fmla="*/ 141510 w 1833279"/>
                    <a:gd name="connsiteY168" fmla="*/ 450134 h 1949668"/>
                    <a:gd name="connsiteX169" fmla="*/ 115129 w 1833279"/>
                    <a:gd name="connsiteY169" fmla="*/ 439178 h 1949668"/>
                    <a:gd name="connsiteX170" fmla="*/ 95019 w 1833279"/>
                    <a:gd name="connsiteY170" fmla="*/ 431754 h 1949668"/>
                    <a:gd name="connsiteX171" fmla="*/ 73179 w 1833279"/>
                    <a:gd name="connsiteY171" fmla="*/ 475794 h 19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833279" h="1949668">
                      <a:moveTo>
                        <a:pt x="73179" y="475794"/>
                      </a:moveTo>
                      <a:cubicBezTo>
                        <a:pt x="72242" y="476227"/>
                        <a:pt x="67557" y="479975"/>
                        <a:pt x="64602" y="488841"/>
                      </a:cubicBezTo>
                      <a:cubicBezTo>
                        <a:pt x="61142" y="499148"/>
                        <a:pt x="58403" y="522430"/>
                        <a:pt x="78946" y="562001"/>
                      </a:cubicBezTo>
                      <a:cubicBezTo>
                        <a:pt x="110877" y="623557"/>
                        <a:pt x="143889" y="687203"/>
                        <a:pt x="103669" y="733477"/>
                      </a:cubicBezTo>
                      <a:cubicBezTo>
                        <a:pt x="90406" y="748758"/>
                        <a:pt x="83847" y="763895"/>
                        <a:pt x="78009" y="777229"/>
                      </a:cubicBezTo>
                      <a:cubicBezTo>
                        <a:pt x="69936" y="795898"/>
                        <a:pt x="62295" y="813485"/>
                        <a:pt x="39951" y="821342"/>
                      </a:cubicBezTo>
                      <a:cubicBezTo>
                        <a:pt x="14435" y="830424"/>
                        <a:pt x="1388" y="841668"/>
                        <a:pt x="91" y="848299"/>
                      </a:cubicBezTo>
                      <a:cubicBezTo>
                        <a:pt x="-486" y="851399"/>
                        <a:pt x="1677" y="855147"/>
                        <a:pt x="6578" y="859400"/>
                      </a:cubicBezTo>
                      <a:cubicBezTo>
                        <a:pt x="17246" y="868698"/>
                        <a:pt x="31229" y="874536"/>
                        <a:pt x="46077" y="880663"/>
                      </a:cubicBezTo>
                      <a:cubicBezTo>
                        <a:pt x="67845" y="889673"/>
                        <a:pt x="90262" y="898971"/>
                        <a:pt x="103452" y="920595"/>
                      </a:cubicBezTo>
                      <a:cubicBezTo>
                        <a:pt x="106480" y="925568"/>
                        <a:pt x="109291" y="930397"/>
                        <a:pt x="111958" y="934939"/>
                      </a:cubicBezTo>
                      <a:cubicBezTo>
                        <a:pt x="126590" y="960166"/>
                        <a:pt x="133293" y="970473"/>
                        <a:pt x="150881" y="970473"/>
                      </a:cubicBezTo>
                      <a:cubicBezTo>
                        <a:pt x="151673" y="970473"/>
                        <a:pt x="152610" y="970473"/>
                        <a:pt x="153475" y="970473"/>
                      </a:cubicBezTo>
                      <a:cubicBezTo>
                        <a:pt x="173297" y="970473"/>
                        <a:pt x="186488" y="972348"/>
                        <a:pt x="194344" y="981069"/>
                      </a:cubicBezTo>
                      <a:cubicBezTo>
                        <a:pt x="201985" y="989574"/>
                        <a:pt x="200759" y="1000963"/>
                        <a:pt x="200399" y="1004639"/>
                      </a:cubicBezTo>
                      <a:cubicBezTo>
                        <a:pt x="198020" y="1026911"/>
                        <a:pt x="183965" y="1032317"/>
                        <a:pt x="174739" y="1035921"/>
                      </a:cubicBezTo>
                      <a:cubicBezTo>
                        <a:pt x="173874" y="1036210"/>
                        <a:pt x="173081" y="1036570"/>
                        <a:pt x="172216" y="1036930"/>
                      </a:cubicBezTo>
                      <a:cubicBezTo>
                        <a:pt x="171783" y="1040823"/>
                        <a:pt x="174450" y="1052355"/>
                        <a:pt x="184469" y="1064969"/>
                      </a:cubicBezTo>
                      <a:cubicBezTo>
                        <a:pt x="187497" y="1068789"/>
                        <a:pt x="214166" y="1103820"/>
                        <a:pt x="208472" y="1146274"/>
                      </a:cubicBezTo>
                      <a:cubicBezTo>
                        <a:pt x="205300" y="1169844"/>
                        <a:pt x="193047" y="1190387"/>
                        <a:pt x="171856" y="1207542"/>
                      </a:cubicBezTo>
                      <a:lnTo>
                        <a:pt x="172072" y="1211434"/>
                      </a:lnTo>
                      <a:cubicBezTo>
                        <a:pt x="173369" y="1231905"/>
                        <a:pt x="174595" y="1251294"/>
                        <a:pt x="179208" y="1267872"/>
                      </a:cubicBezTo>
                      <a:cubicBezTo>
                        <a:pt x="180577" y="1272701"/>
                        <a:pt x="182163" y="1274215"/>
                        <a:pt x="196507" y="1273134"/>
                      </a:cubicBezTo>
                      <a:cubicBezTo>
                        <a:pt x="200543" y="1272846"/>
                        <a:pt x="204435" y="1272557"/>
                        <a:pt x="208183" y="1272990"/>
                      </a:cubicBezTo>
                      <a:cubicBezTo>
                        <a:pt x="217986" y="1274143"/>
                        <a:pt x="227068" y="1283946"/>
                        <a:pt x="231177" y="1298001"/>
                      </a:cubicBezTo>
                      <a:cubicBezTo>
                        <a:pt x="237592" y="1319553"/>
                        <a:pt x="229879" y="1341969"/>
                        <a:pt x="210634" y="1357971"/>
                      </a:cubicBezTo>
                      <a:lnTo>
                        <a:pt x="204003" y="1363449"/>
                      </a:lnTo>
                      <a:cubicBezTo>
                        <a:pt x="175676" y="1386803"/>
                        <a:pt x="162053" y="1399344"/>
                        <a:pt x="166954" y="1424284"/>
                      </a:cubicBezTo>
                      <a:cubicBezTo>
                        <a:pt x="189155" y="1425149"/>
                        <a:pt x="215463" y="1424284"/>
                        <a:pt x="215752" y="1424284"/>
                      </a:cubicBezTo>
                      <a:lnTo>
                        <a:pt x="216977" y="1424212"/>
                      </a:lnTo>
                      <a:lnTo>
                        <a:pt x="218202" y="1424428"/>
                      </a:lnTo>
                      <a:cubicBezTo>
                        <a:pt x="232114" y="1426879"/>
                        <a:pt x="255612" y="1437186"/>
                        <a:pt x="255395" y="1460179"/>
                      </a:cubicBezTo>
                      <a:cubicBezTo>
                        <a:pt x="255251" y="1478848"/>
                        <a:pt x="258278" y="1544656"/>
                        <a:pt x="258350" y="1545305"/>
                      </a:cubicBezTo>
                      <a:lnTo>
                        <a:pt x="258423" y="1546314"/>
                      </a:lnTo>
                      <a:lnTo>
                        <a:pt x="258278" y="1547323"/>
                      </a:lnTo>
                      <a:cubicBezTo>
                        <a:pt x="258278" y="1547611"/>
                        <a:pt x="258495" y="1554747"/>
                        <a:pt x="271901" y="1560153"/>
                      </a:cubicBezTo>
                      <a:cubicBezTo>
                        <a:pt x="301886" y="1572262"/>
                        <a:pt x="328844" y="1622429"/>
                        <a:pt x="337782" y="1682543"/>
                      </a:cubicBezTo>
                      <a:cubicBezTo>
                        <a:pt x="351693" y="1705681"/>
                        <a:pt x="353423" y="1716132"/>
                        <a:pt x="345566" y="1734152"/>
                      </a:cubicBezTo>
                      <a:cubicBezTo>
                        <a:pt x="347512" y="1743667"/>
                        <a:pt x="345134" y="1750586"/>
                        <a:pt x="342467" y="1754839"/>
                      </a:cubicBezTo>
                      <a:cubicBezTo>
                        <a:pt x="337349" y="1763200"/>
                        <a:pt x="327763" y="1768462"/>
                        <a:pt x="313996" y="1770408"/>
                      </a:cubicBezTo>
                      <a:cubicBezTo>
                        <a:pt x="304049" y="1772065"/>
                        <a:pt x="266207" y="1799888"/>
                        <a:pt x="257125" y="1827711"/>
                      </a:cubicBezTo>
                      <a:cubicBezTo>
                        <a:pt x="267144" y="1827855"/>
                        <a:pt x="277019" y="1830161"/>
                        <a:pt x="285236" y="1834630"/>
                      </a:cubicBezTo>
                      <a:cubicBezTo>
                        <a:pt x="304409" y="1845010"/>
                        <a:pt x="319690" y="1848758"/>
                        <a:pt x="328267" y="1845082"/>
                      </a:cubicBezTo>
                      <a:cubicBezTo>
                        <a:pt x="331295" y="1843784"/>
                        <a:pt x="334394" y="1842054"/>
                        <a:pt x="337638" y="1840253"/>
                      </a:cubicBezTo>
                      <a:cubicBezTo>
                        <a:pt x="348738" y="1834054"/>
                        <a:pt x="362505" y="1826269"/>
                        <a:pt x="386435" y="1827927"/>
                      </a:cubicBezTo>
                      <a:lnTo>
                        <a:pt x="394580" y="1828504"/>
                      </a:lnTo>
                      <a:lnTo>
                        <a:pt x="396887" y="1836360"/>
                      </a:lnTo>
                      <a:cubicBezTo>
                        <a:pt x="425214" y="1933451"/>
                        <a:pt x="451018" y="1929487"/>
                        <a:pt x="490013" y="1923432"/>
                      </a:cubicBezTo>
                      <a:lnTo>
                        <a:pt x="491094" y="1923288"/>
                      </a:lnTo>
                      <a:cubicBezTo>
                        <a:pt x="530810" y="1917233"/>
                        <a:pt x="559425" y="1912836"/>
                        <a:pt x="570814" y="1949092"/>
                      </a:cubicBezTo>
                      <a:cubicBezTo>
                        <a:pt x="570886" y="1949308"/>
                        <a:pt x="570958" y="1949524"/>
                        <a:pt x="571030" y="1949669"/>
                      </a:cubicBezTo>
                      <a:cubicBezTo>
                        <a:pt x="577877" y="1947650"/>
                        <a:pt x="591788" y="1931793"/>
                        <a:pt x="592005" y="1925090"/>
                      </a:cubicBezTo>
                      <a:cubicBezTo>
                        <a:pt x="592437" y="1912404"/>
                        <a:pt x="597339" y="1903322"/>
                        <a:pt x="602096" y="1894528"/>
                      </a:cubicBezTo>
                      <a:cubicBezTo>
                        <a:pt x="604691" y="1889627"/>
                        <a:pt x="607430" y="1884581"/>
                        <a:pt x="609520" y="1878671"/>
                      </a:cubicBezTo>
                      <a:cubicBezTo>
                        <a:pt x="614277" y="1805366"/>
                        <a:pt x="653488" y="1792752"/>
                        <a:pt x="655146" y="1792248"/>
                      </a:cubicBezTo>
                      <a:lnTo>
                        <a:pt x="658101" y="1791743"/>
                      </a:lnTo>
                      <a:cubicBezTo>
                        <a:pt x="658822" y="1791743"/>
                        <a:pt x="675977" y="1791167"/>
                        <a:pt x="705962" y="1791743"/>
                      </a:cubicBezTo>
                      <a:lnTo>
                        <a:pt x="712017" y="1791887"/>
                      </a:lnTo>
                      <a:lnTo>
                        <a:pt x="715404" y="1796861"/>
                      </a:lnTo>
                      <a:cubicBezTo>
                        <a:pt x="725279" y="1811277"/>
                        <a:pt x="735298" y="1818989"/>
                        <a:pt x="742938" y="1818413"/>
                      </a:cubicBezTo>
                      <a:cubicBezTo>
                        <a:pt x="752525" y="1817836"/>
                        <a:pt x="761030" y="1805582"/>
                        <a:pt x="763265" y="1801330"/>
                      </a:cubicBezTo>
                      <a:lnTo>
                        <a:pt x="766436" y="1795275"/>
                      </a:lnTo>
                      <a:lnTo>
                        <a:pt x="773284" y="1794987"/>
                      </a:lnTo>
                      <a:cubicBezTo>
                        <a:pt x="773356" y="1794987"/>
                        <a:pt x="780203" y="1794698"/>
                        <a:pt x="802980" y="1792320"/>
                      </a:cubicBezTo>
                      <a:lnTo>
                        <a:pt x="816387" y="1790878"/>
                      </a:lnTo>
                      <a:lnTo>
                        <a:pt x="815955" y="1804357"/>
                      </a:lnTo>
                      <a:cubicBezTo>
                        <a:pt x="815306" y="1823746"/>
                        <a:pt x="818766" y="1837946"/>
                        <a:pt x="825902" y="1845442"/>
                      </a:cubicBezTo>
                      <a:cubicBezTo>
                        <a:pt x="830082" y="1849839"/>
                        <a:pt x="835704" y="1852001"/>
                        <a:pt x="843129" y="1852073"/>
                      </a:cubicBezTo>
                      <a:cubicBezTo>
                        <a:pt x="869437" y="1852362"/>
                        <a:pt x="901729" y="1854885"/>
                        <a:pt x="918235" y="1872328"/>
                      </a:cubicBezTo>
                      <a:lnTo>
                        <a:pt x="920974" y="1875283"/>
                      </a:lnTo>
                      <a:cubicBezTo>
                        <a:pt x="932146" y="1887392"/>
                        <a:pt x="938922" y="1894744"/>
                        <a:pt x="967898" y="1873625"/>
                      </a:cubicBezTo>
                      <a:cubicBezTo>
                        <a:pt x="992477" y="1856038"/>
                        <a:pt x="1014461" y="1849695"/>
                        <a:pt x="1033417" y="1854596"/>
                      </a:cubicBezTo>
                      <a:cubicBezTo>
                        <a:pt x="1060519" y="1861588"/>
                        <a:pt x="1073205" y="1888401"/>
                        <a:pt x="1081638" y="1906133"/>
                      </a:cubicBezTo>
                      <a:cubicBezTo>
                        <a:pt x="1083584" y="1910169"/>
                        <a:pt x="1085386" y="1913989"/>
                        <a:pt x="1086756" y="1916152"/>
                      </a:cubicBezTo>
                      <a:cubicBezTo>
                        <a:pt x="1089063" y="1919828"/>
                        <a:pt x="1100739" y="1925306"/>
                        <a:pt x="1119408" y="1926027"/>
                      </a:cubicBezTo>
                      <a:cubicBezTo>
                        <a:pt x="1136995" y="1926675"/>
                        <a:pt x="1148600" y="1922351"/>
                        <a:pt x="1150978" y="1919251"/>
                      </a:cubicBezTo>
                      <a:cubicBezTo>
                        <a:pt x="1151916" y="1917954"/>
                        <a:pt x="1152420" y="1916656"/>
                        <a:pt x="1151771" y="1914134"/>
                      </a:cubicBezTo>
                      <a:cubicBezTo>
                        <a:pt x="1149537" y="1905340"/>
                        <a:pt x="1135698" y="1892870"/>
                        <a:pt x="1120345" y="1885878"/>
                      </a:cubicBezTo>
                      <a:cubicBezTo>
                        <a:pt x="1110614" y="1881410"/>
                        <a:pt x="1104920" y="1872832"/>
                        <a:pt x="1104343" y="1861804"/>
                      </a:cubicBezTo>
                      <a:cubicBezTo>
                        <a:pt x="1103190" y="1838595"/>
                        <a:pt x="1124886" y="1809835"/>
                        <a:pt x="1145861" y="1797510"/>
                      </a:cubicBezTo>
                      <a:cubicBezTo>
                        <a:pt x="1169791" y="1783454"/>
                        <a:pt x="1208065" y="1783526"/>
                        <a:pt x="1252466" y="1783670"/>
                      </a:cubicBezTo>
                      <a:cubicBezTo>
                        <a:pt x="1261980" y="1783670"/>
                        <a:pt x="1271783" y="1783742"/>
                        <a:pt x="1281658" y="1783598"/>
                      </a:cubicBezTo>
                      <a:cubicBezTo>
                        <a:pt x="1361954" y="1770984"/>
                        <a:pt x="1361089" y="1660343"/>
                        <a:pt x="1358999" y="1627331"/>
                      </a:cubicBezTo>
                      <a:cubicBezTo>
                        <a:pt x="1353593" y="1627042"/>
                        <a:pt x="1346169" y="1627042"/>
                        <a:pt x="1338384" y="1628268"/>
                      </a:cubicBezTo>
                      <a:lnTo>
                        <a:pt x="1326707" y="1630142"/>
                      </a:lnTo>
                      <a:lnTo>
                        <a:pt x="1324401" y="1615149"/>
                      </a:lnTo>
                      <a:cubicBezTo>
                        <a:pt x="1320941" y="1594174"/>
                        <a:pt x="1315175" y="1559000"/>
                        <a:pt x="1366639" y="1503931"/>
                      </a:cubicBezTo>
                      <a:cubicBezTo>
                        <a:pt x="1418896" y="1447926"/>
                        <a:pt x="1393381" y="1360782"/>
                        <a:pt x="1393092" y="1359917"/>
                      </a:cubicBezTo>
                      <a:cubicBezTo>
                        <a:pt x="1390425" y="1351556"/>
                        <a:pt x="1392804" y="1343483"/>
                        <a:pt x="1399435" y="1338365"/>
                      </a:cubicBezTo>
                      <a:cubicBezTo>
                        <a:pt x="1415797" y="1325752"/>
                        <a:pt x="1457963" y="1335194"/>
                        <a:pt x="1477281" y="1347520"/>
                      </a:cubicBezTo>
                      <a:cubicBezTo>
                        <a:pt x="1493498" y="1357827"/>
                        <a:pt x="1504743" y="1362224"/>
                        <a:pt x="1524709" y="1336852"/>
                      </a:cubicBezTo>
                      <a:cubicBezTo>
                        <a:pt x="1540350" y="1317030"/>
                        <a:pt x="1529826" y="1297136"/>
                        <a:pt x="1511879" y="1269097"/>
                      </a:cubicBezTo>
                      <a:lnTo>
                        <a:pt x="1508779" y="1264196"/>
                      </a:lnTo>
                      <a:cubicBezTo>
                        <a:pt x="1500562" y="1251150"/>
                        <a:pt x="1500130" y="1232986"/>
                        <a:pt x="1507554" y="1213236"/>
                      </a:cubicBezTo>
                      <a:cubicBezTo>
                        <a:pt x="1518726" y="1183684"/>
                        <a:pt x="1543593" y="1159393"/>
                        <a:pt x="1570983" y="1151392"/>
                      </a:cubicBezTo>
                      <a:cubicBezTo>
                        <a:pt x="1575957" y="1149951"/>
                        <a:pt x="1580858" y="1148509"/>
                        <a:pt x="1585688" y="1147140"/>
                      </a:cubicBezTo>
                      <a:cubicBezTo>
                        <a:pt x="1604861" y="1141661"/>
                        <a:pt x="1640612" y="1131426"/>
                        <a:pt x="1639242" y="1124507"/>
                      </a:cubicBezTo>
                      <a:lnTo>
                        <a:pt x="1639026" y="1123065"/>
                      </a:lnTo>
                      <a:cubicBezTo>
                        <a:pt x="1636864" y="1095531"/>
                        <a:pt x="1644144" y="1062591"/>
                        <a:pt x="1665263" y="1051130"/>
                      </a:cubicBezTo>
                      <a:cubicBezTo>
                        <a:pt x="1678886" y="1043706"/>
                        <a:pt x="1684652" y="1034552"/>
                        <a:pt x="1684796" y="1032029"/>
                      </a:cubicBezTo>
                      <a:cubicBezTo>
                        <a:pt x="1684580" y="1025686"/>
                        <a:pt x="1685733" y="1018694"/>
                        <a:pt x="1688689" y="1012279"/>
                      </a:cubicBezTo>
                      <a:cubicBezTo>
                        <a:pt x="1681553" y="1004351"/>
                        <a:pt x="1672903" y="1000242"/>
                        <a:pt x="1669227" y="1001035"/>
                      </a:cubicBezTo>
                      <a:cubicBezTo>
                        <a:pt x="1667065" y="1001540"/>
                        <a:pt x="1665696" y="1006081"/>
                        <a:pt x="1665119" y="1010261"/>
                      </a:cubicBezTo>
                      <a:cubicBezTo>
                        <a:pt x="1662092" y="1033110"/>
                        <a:pt x="1649550" y="1039237"/>
                        <a:pt x="1642342" y="1040823"/>
                      </a:cubicBezTo>
                      <a:cubicBezTo>
                        <a:pt x="1640396" y="1041255"/>
                        <a:pt x="1638450" y="1041471"/>
                        <a:pt x="1636503" y="1041471"/>
                      </a:cubicBezTo>
                      <a:cubicBezTo>
                        <a:pt x="1621943" y="1041471"/>
                        <a:pt x="1607167" y="1030227"/>
                        <a:pt x="1599166" y="1017685"/>
                      </a:cubicBezTo>
                      <a:cubicBezTo>
                        <a:pt x="1592175" y="1006729"/>
                        <a:pt x="1580498" y="995557"/>
                        <a:pt x="1571128" y="986547"/>
                      </a:cubicBezTo>
                      <a:cubicBezTo>
                        <a:pt x="1565650" y="981357"/>
                        <a:pt x="1560965" y="976816"/>
                        <a:pt x="1557433" y="972708"/>
                      </a:cubicBezTo>
                      <a:lnTo>
                        <a:pt x="1550225" y="964275"/>
                      </a:lnTo>
                      <a:lnTo>
                        <a:pt x="1558226" y="956562"/>
                      </a:lnTo>
                      <a:cubicBezTo>
                        <a:pt x="1568821" y="946399"/>
                        <a:pt x="1568605" y="944597"/>
                        <a:pt x="1568028" y="939696"/>
                      </a:cubicBezTo>
                      <a:cubicBezTo>
                        <a:pt x="1567668" y="936596"/>
                        <a:pt x="1567235" y="932272"/>
                        <a:pt x="1567812" y="926649"/>
                      </a:cubicBezTo>
                      <a:cubicBezTo>
                        <a:pt x="1569110" y="914612"/>
                        <a:pt x="1568389" y="891475"/>
                        <a:pt x="1548855" y="871221"/>
                      </a:cubicBezTo>
                      <a:cubicBezTo>
                        <a:pt x="1536457" y="858463"/>
                        <a:pt x="1534367" y="835469"/>
                        <a:pt x="1543521" y="812620"/>
                      </a:cubicBezTo>
                      <a:cubicBezTo>
                        <a:pt x="1549432" y="797844"/>
                        <a:pt x="1574948" y="749479"/>
                        <a:pt x="1653298" y="746812"/>
                      </a:cubicBezTo>
                      <a:cubicBezTo>
                        <a:pt x="1705771" y="745010"/>
                        <a:pt x="1748010" y="741190"/>
                        <a:pt x="1754064" y="739388"/>
                      </a:cubicBezTo>
                      <a:cubicBezTo>
                        <a:pt x="1755001" y="739027"/>
                        <a:pt x="1758678" y="736793"/>
                        <a:pt x="1761344" y="735207"/>
                      </a:cubicBezTo>
                      <a:cubicBezTo>
                        <a:pt x="1769778" y="730162"/>
                        <a:pt x="1781310" y="723170"/>
                        <a:pt x="1792915" y="720936"/>
                      </a:cubicBezTo>
                      <a:cubicBezTo>
                        <a:pt x="1801276" y="719350"/>
                        <a:pt x="1833351" y="694338"/>
                        <a:pt x="1833279" y="662984"/>
                      </a:cubicBezTo>
                      <a:cubicBezTo>
                        <a:pt x="1833135" y="627016"/>
                        <a:pt x="1830036" y="584994"/>
                        <a:pt x="1795222" y="541314"/>
                      </a:cubicBezTo>
                      <a:cubicBezTo>
                        <a:pt x="1743181" y="475939"/>
                        <a:pt x="1713556" y="371496"/>
                        <a:pt x="1786644" y="274333"/>
                      </a:cubicBezTo>
                      <a:lnTo>
                        <a:pt x="1789023" y="276135"/>
                      </a:lnTo>
                      <a:lnTo>
                        <a:pt x="1801204" y="247376"/>
                      </a:lnTo>
                      <a:lnTo>
                        <a:pt x="1798177" y="228491"/>
                      </a:lnTo>
                      <a:lnTo>
                        <a:pt x="1790392" y="209606"/>
                      </a:lnTo>
                      <a:lnTo>
                        <a:pt x="1765813" y="181784"/>
                      </a:lnTo>
                      <a:lnTo>
                        <a:pt x="1731720" y="151727"/>
                      </a:lnTo>
                      <a:lnTo>
                        <a:pt x="1699645" y="114678"/>
                      </a:lnTo>
                      <a:lnTo>
                        <a:pt x="1683715" y="60330"/>
                      </a:lnTo>
                      <a:lnTo>
                        <a:pt x="1668506" y="32147"/>
                      </a:lnTo>
                      <a:lnTo>
                        <a:pt x="1632034" y="0"/>
                      </a:lnTo>
                      <a:lnTo>
                        <a:pt x="1629512" y="72"/>
                      </a:lnTo>
                      <a:lnTo>
                        <a:pt x="1629944" y="11893"/>
                      </a:lnTo>
                      <a:lnTo>
                        <a:pt x="1618267" y="83972"/>
                      </a:lnTo>
                      <a:lnTo>
                        <a:pt x="1616105" y="91180"/>
                      </a:lnTo>
                      <a:lnTo>
                        <a:pt x="1609834" y="112948"/>
                      </a:lnTo>
                      <a:lnTo>
                        <a:pt x="1540206" y="218111"/>
                      </a:lnTo>
                      <a:lnTo>
                        <a:pt x="1448233" y="295380"/>
                      </a:lnTo>
                      <a:lnTo>
                        <a:pt x="1221039" y="422528"/>
                      </a:lnTo>
                      <a:lnTo>
                        <a:pt x="1149825" y="484660"/>
                      </a:lnTo>
                      <a:lnTo>
                        <a:pt x="1138292" y="494751"/>
                      </a:lnTo>
                      <a:lnTo>
                        <a:pt x="1124309" y="500013"/>
                      </a:lnTo>
                      <a:lnTo>
                        <a:pt x="1096342" y="510681"/>
                      </a:lnTo>
                      <a:lnTo>
                        <a:pt x="874483" y="520700"/>
                      </a:lnTo>
                      <a:lnTo>
                        <a:pt x="872032" y="520772"/>
                      </a:lnTo>
                      <a:lnTo>
                        <a:pt x="850553" y="512050"/>
                      </a:lnTo>
                      <a:lnTo>
                        <a:pt x="821072" y="479470"/>
                      </a:lnTo>
                      <a:lnTo>
                        <a:pt x="817540" y="448548"/>
                      </a:lnTo>
                      <a:lnTo>
                        <a:pt x="818838" y="415104"/>
                      </a:lnTo>
                      <a:lnTo>
                        <a:pt x="807954" y="374739"/>
                      </a:lnTo>
                      <a:lnTo>
                        <a:pt x="771698" y="352107"/>
                      </a:lnTo>
                      <a:lnTo>
                        <a:pt x="540036" y="283631"/>
                      </a:lnTo>
                      <a:lnTo>
                        <a:pt x="492608" y="278153"/>
                      </a:lnTo>
                      <a:lnTo>
                        <a:pt x="450153" y="281974"/>
                      </a:lnTo>
                      <a:lnTo>
                        <a:pt x="445468" y="282118"/>
                      </a:lnTo>
                      <a:lnTo>
                        <a:pt x="370434" y="301291"/>
                      </a:lnTo>
                      <a:lnTo>
                        <a:pt x="339872" y="304679"/>
                      </a:lnTo>
                      <a:lnTo>
                        <a:pt x="314140" y="312896"/>
                      </a:lnTo>
                      <a:lnTo>
                        <a:pt x="311761" y="312968"/>
                      </a:lnTo>
                      <a:lnTo>
                        <a:pt x="291219" y="335240"/>
                      </a:lnTo>
                      <a:lnTo>
                        <a:pt x="289705" y="358954"/>
                      </a:lnTo>
                      <a:lnTo>
                        <a:pt x="290137" y="370991"/>
                      </a:lnTo>
                      <a:lnTo>
                        <a:pt x="296120" y="408905"/>
                      </a:lnTo>
                      <a:lnTo>
                        <a:pt x="294390" y="425916"/>
                      </a:lnTo>
                      <a:lnTo>
                        <a:pt x="292444" y="437809"/>
                      </a:lnTo>
                      <a:lnTo>
                        <a:pt x="278316" y="440692"/>
                      </a:lnTo>
                      <a:lnTo>
                        <a:pt x="203138" y="455108"/>
                      </a:lnTo>
                      <a:lnTo>
                        <a:pt x="184109" y="453378"/>
                      </a:lnTo>
                      <a:lnTo>
                        <a:pt x="141510" y="450134"/>
                      </a:lnTo>
                      <a:lnTo>
                        <a:pt x="115129" y="439178"/>
                      </a:lnTo>
                      <a:lnTo>
                        <a:pt x="95019" y="431754"/>
                      </a:lnTo>
                      <a:cubicBezTo>
                        <a:pt x="93001" y="451143"/>
                        <a:pt x="86514" y="470821"/>
                        <a:pt x="73179" y="475794"/>
                      </a:cubicBezTo>
                      <a:close/>
                    </a:path>
                  </a:pathLst>
                </a:custGeom>
                <a:grpFill/>
                <a:ln w="7207" cap="flat">
                  <a:noFill/>
                  <a:prstDash val="solid"/>
                  <a:miter/>
                </a:ln>
              </p:spPr>
              <p:txBody>
                <a:bodyPr rtlCol="0" anchor="ctr"/>
                <a:lstStyle/>
                <a:p>
                  <a:pPr defTabSz="685784"/>
                  <a:endParaRPr lang="nl-NL" sz="1050"/>
                </a:p>
              </p:txBody>
            </p:sp>
            <p:sp>
              <p:nvSpPr>
                <p:cNvPr id="105" name="Vrije vorm: vorm 104">
                  <a:extLst>
                    <a:ext uri="{FF2B5EF4-FFF2-40B4-BE49-F238E27FC236}">
                      <a16:creationId xmlns:a16="http://schemas.microsoft.com/office/drawing/2014/main" id="{1A76A61D-DD93-5AF6-35C0-8E9EB11704F8}"/>
                    </a:ext>
                  </a:extLst>
                </p:cNvPr>
                <p:cNvSpPr/>
                <p:nvPr/>
              </p:nvSpPr>
              <p:spPr>
                <a:xfrm>
                  <a:off x="1611636" y="1680772"/>
                  <a:ext cx="1736095" cy="1931964"/>
                </a:xfrm>
                <a:custGeom>
                  <a:avLst/>
                  <a:gdLst>
                    <a:gd name="connsiteX0" fmla="*/ 1282864 w 1858035"/>
                    <a:gd name="connsiteY0" fmla="*/ 1776463 h 2067662"/>
                    <a:gd name="connsiteX1" fmla="*/ 1339158 w 1858035"/>
                    <a:gd name="connsiteY1" fmla="*/ 1800465 h 2067662"/>
                    <a:gd name="connsiteX2" fmla="*/ 1389109 w 1858035"/>
                    <a:gd name="connsiteY2" fmla="*/ 1820575 h 2067662"/>
                    <a:gd name="connsiteX3" fmla="*/ 1459170 w 1858035"/>
                    <a:gd name="connsiteY3" fmla="*/ 1824972 h 2067662"/>
                    <a:gd name="connsiteX4" fmla="*/ 1534637 w 1858035"/>
                    <a:gd name="connsiteY4" fmla="*/ 1915575 h 2067662"/>
                    <a:gd name="connsiteX5" fmla="*/ 1575217 w 1858035"/>
                    <a:gd name="connsiteY5" fmla="*/ 1940226 h 2067662"/>
                    <a:gd name="connsiteX6" fmla="*/ 1575217 w 1858035"/>
                    <a:gd name="connsiteY6" fmla="*/ 1940226 h 2067662"/>
                    <a:gd name="connsiteX7" fmla="*/ 1651044 w 1858035"/>
                    <a:gd name="connsiteY7" fmla="*/ 1884221 h 2067662"/>
                    <a:gd name="connsiteX8" fmla="*/ 1713321 w 1858035"/>
                    <a:gd name="connsiteY8" fmla="*/ 1827783 h 2067662"/>
                    <a:gd name="connsiteX9" fmla="*/ 1737612 w 1858035"/>
                    <a:gd name="connsiteY9" fmla="*/ 1809979 h 2067662"/>
                    <a:gd name="connsiteX10" fmla="*/ 1763416 w 1858035"/>
                    <a:gd name="connsiteY10" fmla="*/ 1787635 h 2067662"/>
                    <a:gd name="connsiteX11" fmla="*/ 1841910 w 1858035"/>
                    <a:gd name="connsiteY11" fmla="*/ 1702437 h 2067662"/>
                    <a:gd name="connsiteX12" fmla="*/ 1853731 w 1858035"/>
                    <a:gd name="connsiteY12" fmla="*/ 1697824 h 2067662"/>
                    <a:gd name="connsiteX13" fmla="*/ 1853298 w 1858035"/>
                    <a:gd name="connsiteY13" fmla="*/ 1692130 h 2067662"/>
                    <a:gd name="connsiteX14" fmla="*/ 1851785 w 1858035"/>
                    <a:gd name="connsiteY14" fmla="*/ 1687589 h 2067662"/>
                    <a:gd name="connsiteX15" fmla="*/ 1853875 w 1858035"/>
                    <a:gd name="connsiteY15" fmla="*/ 1683264 h 2067662"/>
                    <a:gd name="connsiteX16" fmla="*/ 1847820 w 1858035"/>
                    <a:gd name="connsiteY16" fmla="*/ 1648017 h 2067662"/>
                    <a:gd name="connsiteX17" fmla="*/ 1846523 w 1858035"/>
                    <a:gd name="connsiteY17" fmla="*/ 1645927 h 2067662"/>
                    <a:gd name="connsiteX18" fmla="*/ 1846163 w 1858035"/>
                    <a:gd name="connsiteY18" fmla="*/ 1643476 h 2067662"/>
                    <a:gd name="connsiteX19" fmla="*/ 1794338 w 1858035"/>
                    <a:gd name="connsiteY19" fmla="*/ 1537232 h 2067662"/>
                    <a:gd name="connsiteX20" fmla="*/ 1766083 w 1858035"/>
                    <a:gd name="connsiteY20" fmla="*/ 1500976 h 2067662"/>
                    <a:gd name="connsiteX21" fmla="*/ 1763127 w 1858035"/>
                    <a:gd name="connsiteY21" fmla="*/ 1415274 h 2067662"/>
                    <a:gd name="connsiteX22" fmla="*/ 1746261 w 1858035"/>
                    <a:gd name="connsiteY22" fmla="*/ 1403092 h 2067662"/>
                    <a:gd name="connsiteX23" fmla="*/ 1688165 w 1858035"/>
                    <a:gd name="connsiteY23" fmla="*/ 1402516 h 2067662"/>
                    <a:gd name="connsiteX24" fmla="*/ 1680164 w 1858035"/>
                    <a:gd name="connsiteY24" fmla="*/ 1401939 h 2067662"/>
                    <a:gd name="connsiteX25" fmla="*/ 1677786 w 1858035"/>
                    <a:gd name="connsiteY25" fmla="*/ 1394227 h 2067662"/>
                    <a:gd name="connsiteX26" fmla="*/ 1720385 w 1858035"/>
                    <a:gd name="connsiteY26" fmla="*/ 1300524 h 2067662"/>
                    <a:gd name="connsiteX27" fmla="*/ 1726944 w 1858035"/>
                    <a:gd name="connsiteY27" fmla="*/ 1295118 h 2067662"/>
                    <a:gd name="connsiteX28" fmla="*/ 1741143 w 1858035"/>
                    <a:gd name="connsiteY28" fmla="*/ 1266430 h 2067662"/>
                    <a:gd name="connsiteX29" fmla="*/ 1735521 w 1858035"/>
                    <a:gd name="connsiteY29" fmla="*/ 1251366 h 2067662"/>
                    <a:gd name="connsiteX30" fmla="*/ 1729539 w 1858035"/>
                    <a:gd name="connsiteY30" fmla="*/ 1251654 h 2067662"/>
                    <a:gd name="connsiteX31" fmla="*/ 1687949 w 1858035"/>
                    <a:gd name="connsiteY31" fmla="*/ 1229238 h 2067662"/>
                    <a:gd name="connsiteX32" fmla="*/ 1680020 w 1858035"/>
                    <a:gd name="connsiteY32" fmla="*/ 1168042 h 2067662"/>
                    <a:gd name="connsiteX33" fmla="*/ 1678939 w 1858035"/>
                    <a:gd name="connsiteY33" fmla="*/ 1151536 h 2067662"/>
                    <a:gd name="connsiteX34" fmla="*/ 1684129 w 1858035"/>
                    <a:gd name="connsiteY34" fmla="*/ 1147716 h 2067662"/>
                    <a:gd name="connsiteX35" fmla="*/ 1716564 w 1858035"/>
                    <a:gd name="connsiteY35" fmla="*/ 1098270 h 2067662"/>
                    <a:gd name="connsiteX36" fmla="*/ 1697391 w 1858035"/>
                    <a:gd name="connsiteY36" fmla="*/ 1034696 h 2067662"/>
                    <a:gd name="connsiteX37" fmla="*/ 1680885 w 1858035"/>
                    <a:gd name="connsiteY37" fmla="*/ 985538 h 2067662"/>
                    <a:gd name="connsiteX38" fmla="*/ 1692922 w 1858035"/>
                    <a:gd name="connsiteY38" fmla="*/ 971050 h 2067662"/>
                    <a:gd name="connsiteX39" fmla="*/ 1697608 w 1858035"/>
                    <a:gd name="connsiteY39" fmla="*/ 969176 h 2067662"/>
                    <a:gd name="connsiteX40" fmla="*/ 1708419 w 1858035"/>
                    <a:gd name="connsiteY40" fmla="*/ 957283 h 2067662"/>
                    <a:gd name="connsiteX41" fmla="*/ 1708275 w 1858035"/>
                    <a:gd name="connsiteY41" fmla="*/ 951877 h 2067662"/>
                    <a:gd name="connsiteX42" fmla="*/ 1682759 w 1858035"/>
                    <a:gd name="connsiteY42" fmla="*/ 949066 h 2067662"/>
                    <a:gd name="connsiteX43" fmla="*/ 1682327 w 1858035"/>
                    <a:gd name="connsiteY43" fmla="*/ 949066 h 2067662"/>
                    <a:gd name="connsiteX44" fmla="*/ 1623150 w 1858035"/>
                    <a:gd name="connsiteY44" fmla="*/ 901854 h 2067662"/>
                    <a:gd name="connsiteX45" fmla="*/ 1614933 w 1858035"/>
                    <a:gd name="connsiteY45" fmla="*/ 887943 h 2067662"/>
                    <a:gd name="connsiteX46" fmla="*/ 1568658 w 1858035"/>
                    <a:gd name="connsiteY46" fmla="*/ 857525 h 2067662"/>
                    <a:gd name="connsiteX47" fmla="*/ 1522672 w 1858035"/>
                    <a:gd name="connsiteY47" fmla="*/ 832226 h 2067662"/>
                    <a:gd name="connsiteX48" fmla="*/ 1508616 w 1858035"/>
                    <a:gd name="connsiteY48" fmla="*/ 798997 h 2067662"/>
                    <a:gd name="connsiteX49" fmla="*/ 1563685 w 1858035"/>
                    <a:gd name="connsiteY49" fmla="*/ 754308 h 2067662"/>
                    <a:gd name="connsiteX50" fmla="*/ 1588047 w 1858035"/>
                    <a:gd name="connsiteY50" fmla="*/ 722954 h 2067662"/>
                    <a:gd name="connsiteX51" fmla="*/ 1617528 w 1858035"/>
                    <a:gd name="connsiteY51" fmla="*/ 673147 h 2067662"/>
                    <a:gd name="connsiteX52" fmla="*/ 1589705 w 1858035"/>
                    <a:gd name="connsiteY52" fmla="*/ 527908 h 2067662"/>
                    <a:gd name="connsiteX53" fmla="*/ 1574857 w 1858035"/>
                    <a:gd name="connsiteY53" fmla="*/ 433988 h 2067662"/>
                    <a:gd name="connsiteX54" fmla="*/ 1596048 w 1858035"/>
                    <a:gd name="connsiteY54" fmla="*/ 409193 h 2067662"/>
                    <a:gd name="connsiteX55" fmla="*/ 1603400 w 1858035"/>
                    <a:gd name="connsiteY55" fmla="*/ 371280 h 2067662"/>
                    <a:gd name="connsiteX56" fmla="*/ 1568802 w 1858035"/>
                    <a:gd name="connsiteY56" fmla="*/ 335312 h 2067662"/>
                    <a:gd name="connsiteX57" fmla="*/ 1558423 w 1858035"/>
                    <a:gd name="connsiteY57" fmla="*/ 309364 h 2067662"/>
                    <a:gd name="connsiteX58" fmla="*/ 1540187 w 1858035"/>
                    <a:gd name="connsiteY58" fmla="*/ 259773 h 2067662"/>
                    <a:gd name="connsiteX59" fmla="*/ 1537808 w 1858035"/>
                    <a:gd name="connsiteY59" fmla="*/ 190721 h 2067662"/>
                    <a:gd name="connsiteX60" fmla="*/ 1542421 w 1858035"/>
                    <a:gd name="connsiteY60" fmla="*/ 116264 h 2067662"/>
                    <a:gd name="connsiteX61" fmla="*/ 1536294 w 1858035"/>
                    <a:gd name="connsiteY61" fmla="*/ 75971 h 2067662"/>
                    <a:gd name="connsiteX62" fmla="*/ 1521807 w 1858035"/>
                    <a:gd name="connsiteY62" fmla="*/ 0 h 2067662"/>
                    <a:gd name="connsiteX63" fmla="*/ 1106343 w 1858035"/>
                    <a:gd name="connsiteY63" fmla="*/ 153024 h 2067662"/>
                    <a:gd name="connsiteX64" fmla="*/ 737225 w 1858035"/>
                    <a:gd name="connsiteY64" fmla="*/ 416473 h 2067662"/>
                    <a:gd name="connsiteX65" fmla="*/ 355494 w 1858035"/>
                    <a:gd name="connsiteY65" fmla="*/ 661398 h 2067662"/>
                    <a:gd name="connsiteX66" fmla="*/ 107326 w 1858035"/>
                    <a:gd name="connsiteY66" fmla="*/ 865959 h 2067662"/>
                    <a:gd name="connsiteX67" fmla="*/ 37265 w 1858035"/>
                    <a:gd name="connsiteY67" fmla="*/ 892123 h 2067662"/>
                    <a:gd name="connsiteX68" fmla="*/ 0 w 1858035"/>
                    <a:gd name="connsiteY68" fmla="*/ 919946 h 2067662"/>
                    <a:gd name="connsiteX69" fmla="*/ 25660 w 1858035"/>
                    <a:gd name="connsiteY69" fmla="*/ 978763 h 2067662"/>
                    <a:gd name="connsiteX70" fmla="*/ 28255 w 1858035"/>
                    <a:gd name="connsiteY70" fmla="*/ 985754 h 2067662"/>
                    <a:gd name="connsiteX71" fmla="*/ 48581 w 1858035"/>
                    <a:gd name="connsiteY71" fmla="*/ 1094882 h 2067662"/>
                    <a:gd name="connsiteX72" fmla="*/ 51753 w 1858035"/>
                    <a:gd name="connsiteY72" fmla="*/ 1118668 h 2067662"/>
                    <a:gd name="connsiteX73" fmla="*/ 72656 w 1858035"/>
                    <a:gd name="connsiteY73" fmla="*/ 1177845 h 2067662"/>
                    <a:gd name="connsiteX74" fmla="*/ 141275 w 1858035"/>
                    <a:gd name="connsiteY74" fmla="*/ 1249348 h 2067662"/>
                    <a:gd name="connsiteX75" fmla="*/ 173567 w 1858035"/>
                    <a:gd name="connsiteY75" fmla="*/ 1293676 h 2067662"/>
                    <a:gd name="connsiteX76" fmla="*/ 182721 w 1858035"/>
                    <a:gd name="connsiteY76" fmla="*/ 1353070 h 2067662"/>
                    <a:gd name="connsiteX77" fmla="*/ 178252 w 1858035"/>
                    <a:gd name="connsiteY77" fmla="*/ 1360350 h 2067662"/>
                    <a:gd name="connsiteX78" fmla="*/ 171548 w 1858035"/>
                    <a:gd name="connsiteY78" fmla="*/ 1372603 h 2067662"/>
                    <a:gd name="connsiteX79" fmla="*/ 144158 w 1858035"/>
                    <a:gd name="connsiteY79" fmla="*/ 1399777 h 2067662"/>
                    <a:gd name="connsiteX80" fmla="*/ 128229 w 1858035"/>
                    <a:gd name="connsiteY80" fmla="*/ 1416932 h 2067662"/>
                    <a:gd name="connsiteX81" fmla="*/ 117345 w 1858035"/>
                    <a:gd name="connsiteY81" fmla="*/ 1443817 h 2067662"/>
                    <a:gd name="connsiteX82" fmla="*/ 138464 w 1858035"/>
                    <a:gd name="connsiteY82" fmla="*/ 1509842 h 2067662"/>
                    <a:gd name="connsiteX83" fmla="*/ 159655 w 1858035"/>
                    <a:gd name="connsiteY83" fmla="*/ 1573488 h 2067662"/>
                    <a:gd name="connsiteX84" fmla="*/ 158070 w 1858035"/>
                    <a:gd name="connsiteY84" fmla="*/ 1595255 h 2067662"/>
                    <a:gd name="connsiteX85" fmla="*/ 145095 w 1858035"/>
                    <a:gd name="connsiteY85" fmla="*/ 1629061 h 2067662"/>
                    <a:gd name="connsiteX86" fmla="*/ 145600 w 1858035"/>
                    <a:gd name="connsiteY86" fmla="*/ 1643476 h 2067662"/>
                    <a:gd name="connsiteX87" fmla="*/ 147978 w 1858035"/>
                    <a:gd name="connsiteY87" fmla="*/ 1645711 h 2067662"/>
                    <a:gd name="connsiteX88" fmla="*/ 152880 w 1858035"/>
                    <a:gd name="connsiteY88" fmla="*/ 1652630 h 2067662"/>
                    <a:gd name="connsiteX89" fmla="*/ 167296 w 1858035"/>
                    <a:gd name="connsiteY89" fmla="*/ 1659262 h 2067662"/>
                    <a:gd name="connsiteX90" fmla="*/ 174504 w 1858035"/>
                    <a:gd name="connsiteY90" fmla="*/ 1661424 h 2067662"/>
                    <a:gd name="connsiteX91" fmla="*/ 179333 w 1858035"/>
                    <a:gd name="connsiteY91" fmla="*/ 1665965 h 2067662"/>
                    <a:gd name="connsiteX92" fmla="*/ 181856 w 1858035"/>
                    <a:gd name="connsiteY92" fmla="*/ 1673029 h 2067662"/>
                    <a:gd name="connsiteX93" fmla="*/ 192091 w 1858035"/>
                    <a:gd name="connsiteY93" fmla="*/ 1694364 h 2067662"/>
                    <a:gd name="connsiteX94" fmla="*/ 199803 w 1858035"/>
                    <a:gd name="connsiteY94" fmla="*/ 1710726 h 2067662"/>
                    <a:gd name="connsiteX95" fmla="*/ 209750 w 1858035"/>
                    <a:gd name="connsiteY95" fmla="*/ 1726944 h 2067662"/>
                    <a:gd name="connsiteX96" fmla="*/ 212201 w 1858035"/>
                    <a:gd name="connsiteY96" fmla="*/ 1726872 h 2067662"/>
                    <a:gd name="connsiteX97" fmla="*/ 224094 w 1858035"/>
                    <a:gd name="connsiteY97" fmla="*/ 1731413 h 2067662"/>
                    <a:gd name="connsiteX98" fmla="*/ 250331 w 1858035"/>
                    <a:gd name="connsiteY98" fmla="*/ 1737612 h 2067662"/>
                    <a:gd name="connsiteX99" fmla="*/ 266909 w 1858035"/>
                    <a:gd name="connsiteY99" fmla="*/ 1737035 h 2067662"/>
                    <a:gd name="connsiteX100" fmla="*/ 302084 w 1858035"/>
                    <a:gd name="connsiteY100" fmla="*/ 1731125 h 2067662"/>
                    <a:gd name="connsiteX101" fmla="*/ 321040 w 1858035"/>
                    <a:gd name="connsiteY101" fmla="*/ 1730476 h 2067662"/>
                    <a:gd name="connsiteX102" fmla="*/ 347421 w 1858035"/>
                    <a:gd name="connsiteY102" fmla="*/ 1741576 h 2067662"/>
                    <a:gd name="connsiteX103" fmla="*/ 357512 w 1858035"/>
                    <a:gd name="connsiteY103" fmla="*/ 1757866 h 2067662"/>
                    <a:gd name="connsiteX104" fmla="*/ 365225 w 1858035"/>
                    <a:gd name="connsiteY104" fmla="*/ 1779129 h 2067662"/>
                    <a:gd name="connsiteX105" fmla="*/ 377767 w 1858035"/>
                    <a:gd name="connsiteY105" fmla="*/ 1800249 h 2067662"/>
                    <a:gd name="connsiteX106" fmla="*/ 441196 w 1858035"/>
                    <a:gd name="connsiteY106" fmla="*/ 1857696 h 2067662"/>
                    <a:gd name="connsiteX107" fmla="*/ 448476 w 1858035"/>
                    <a:gd name="connsiteY107" fmla="*/ 1864543 h 2067662"/>
                    <a:gd name="connsiteX108" fmla="*/ 461018 w 1858035"/>
                    <a:gd name="connsiteY108" fmla="*/ 1885662 h 2067662"/>
                    <a:gd name="connsiteX109" fmla="*/ 489057 w 1858035"/>
                    <a:gd name="connsiteY109" fmla="*/ 1944551 h 2067662"/>
                    <a:gd name="connsiteX110" fmla="*/ 496625 w 1858035"/>
                    <a:gd name="connsiteY110" fmla="*/ 1956156 h 2067662"/>
                    <a:gd name="connsiteX111" fmla="*/ 501527 w 1858035"/>
                    <a:gd name="connsiteY111" fmla="*/ 1963075 h 2067662"/>
                    <a:gd name="connsiteX112" fmla="*/ 525889 w 1858035"/>
                    <a:gd name="connsiteY112" fmla="*/ 1983762 h 2067662"/>
                    <a:gd name="connsiteX113" fmla="*/ 535692 w 1858035"/>
                    <a:gd name="connsiteY113" fmla="*/ 1993132 h 2067662"/>
                    <a:gd name="connsiteX114" fmla="*/ 554865 w 1858035"/>
                    <a:gd name="connsiteY114" fmla="*/ 2001998 h 2067662"/>
                    <a:gd name="connsiteX115" fmla="*/ 688500 w 1858035"/>
                    <a:gd name="connsiteY115" fmla="*/ 2056706 h 2067662"/>
                    <a:gd name="connsiteX116" fmla="*/ 689365 w 1858035"/>
                    <a:gd name="connsiteY116" fmla="*/ 2059373 h 2067662"/>
                    <a:gd name="connsiteX117" fmla="*/ 691671 w 1858035"/>
                    <a:gd name="connsiteY117" fmla="*/ 2059301 h 2067662"/>
                    <a:gd name="connsiteX118" fmla="*/ 698807 w 1858035"/>
                    <a:gd name="connsiteY118" fmla="*/ 2061391 h 2067662"/>
                    <a:gd name="connsiteX119" fmla="*/ 701114 w 1858035"/>
                    <a:gd name="connsiteY119" fmla="*/ 2061319 h 2067662"/>
                    <a:gd name="connsiteX120" fmla="*/ 706015 w 1858035"/>
                    <a:gd name="connsiteY120" fmla="*/ 2063554 h 2067662"/>
                    <a:gd name="connsiteX121" fmla="*/ 717908 w 1858035"/>
                    <a:gd name="connsiteY121" fmla="*/ 2065500 h 2067662"/>
                    <a:gd name="connsiteX122" fmla="*/ 725044 w 1858035"/>
                    <a:gd name="connsiteY122" fmla="*/ 2067662 h 2067662"/>
                    <a:gd name="connsiteX123" fmla="*/ 750344 w 1858035"/>
                    <a:gd name="connsiteY123" fmla="*/ 2047840 h 2067662"/>
                    <a:gd name="connsiteX124" fmla="*/ 781482 w 1858035"/>
                    <a:gd name="connsiteY124" fmla="*/ 1989456 h 2067662"/>
                    <a:gd name="connsiteX125" fmla="*/ 803682 w 1858035"/>
                    <a:gd name="connsiteY125" fmla="*/ 1947939 h 2067662"/>
                    <a:gd name="connsiteX126" fmla="*/ 819540 w 1858035"/>
                    <a:gd name="connsiteY126" fmla="*/ 1928261 h 2067662"/>
                    <a:gd name="connsiteX127" fmla="*/ 835397 w 1858035"/>
                    <a:gd name="connsiteY127" fmla="*/ 1908511 h 2067662"/>
                    <a:gd name="connsiteX128" fmla="*/ 856300 w 1858035"/>
                    <a:gd name="connsiteY128" fmla="*/ 1895970 h 2067662"/>
                    <a:gd name="connsiteX129" fmla="*/ 879437 w 1858035"/>
                    <a:gd name="connsiteY129" fmla="*/ 1880977 h 2067662"/>
                    <a:gd name="connsiteX130" fmla="*/ 958869 w 1858035"/>
                    <a:gd name="connsiteY130" fmla="*/ 1854164 h 2067662"/>
                    <a:gd name="connsiteX131" fmla="*/ 977537 w 1858035"/>
                    <a:gd name="connsiteY131" fmla="*/ 1848758 h 2067662"/>
                    <a:gd name="connsiteX132" fmla="*/ 977465 w 1858035"/>
                    <a:gd name="connsiteY132" fmla="*/ 1846379 h 2067662"/>
                    <a:gd name="connsiteX133" fmla="*/ 982006 w 1858035"/>
                    <a:gd name="connsiteY133" fmla="*/ 1839099 h 2067662"/>
                    <a:gd name="connsiteX134" fmla="*/ 982078 w 1858035"/>
                    <a:gd name="connsiteY134" fmla="*/ 1841478 h 2067662"/>
                    <a:gd name="connsiteX135" fmla="*/ 984457 w 1858035"/>
                    <a:gd name="connsiteY135" fmla="*/ 1841406 h 2067662"/>
                    <a:gd name="connsiteX136" fmla="*/ 988998 w 1858035"/>
                    <a:gd name="connsiteY136" fmla="*/ 1838883 h 2067662"/>
                    <a:gd name="connsiteX137" fmla="*/ 1040390 w 1858035"/>
                    <a:gd name="connsiteY137" fmla="*/ 1820503 h 2067662"/>
                    <a:gd name="connsiteX138" fmla="*/ 1129192 w 1858035"/>
                    <a:gd name="connsiteY138" fmla="*/ 1788572 h 2067662"/>
                    <a:gd name="connsiteX139" fmla="*/ 1138706 w 1858035"/>
                    <a:gd name="connsiteY139" fmla="*/ 1790590 h 2067662"/>
                    <a:gd name="connsiteX140" fmla="*/ 1176908 w 1858035"/>
                    <a:gd name="connsiteY140" fmla="*/ 1801330 h 2067662"/>
                    <a:gd name="connsiteX141" fmla="*/ 1211074 w 1858035"/>
                    <a:gd name="connsiteY141" fmla="*/ 1828864 h 2067662"/>
                    <a:gd name="connsiteX142" fmla="*/ 1218137 w 1858035"/>
                    <a:gd name="connsiteY142" fmla="*/ 1840397 h 2067662"/>
                    <a:gd name="connsiteX143" fmla="*/ 1282864 w 1858035"/>
                    <a:gd name="connsiteY143" fmla="*/ 1776463 h 206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858035" h="2067662">
                      <a:moveTo>
                        <a:pt x="1282864" y="1776463"/>
                      </a:moveTo>
                      <a:cubicBezTo>
                        <a:pt x="1308885" y="1772642"/>
                        <a:pt x="1331229" y="1785977"/>
                        <a:pt x="1339158" y="1800465"/>
                      </a:cubicBezTo>
                      <a:cubicBezTo>
                        <a:pt x="1348601" y="1817764"/>
                        <a:pt x="1369720" y="1820359"/>
                        <a:pt x="1389109" y="1820575"/>
                      </a:cubicBezTo>
                      <a:cubicBezTo>
                        <a:pt x="1418013" y="1820935"/>
                        <a:pt x="1440934" y="1822377"/>
                        <a:pt x="1459170" y="1824972"/>
                      </a:cubicBezTo>
                      <a:cubicBezTo>
                        <a:pt x="1489443" y="1829296"/>
                        <a:pt x="1502345" y="1851713"/>
                        <a:pt x="1534637" y="1915575"/>
                      </a:cubicBezTo>
                      <a:cubicBezTo>
                        <a:pt x="1547539" y="1932153"/>
                        <a:pt x="1560873" y="1940226"/>
                        <a:pt x="1575217" y="1940226"/>
                      </a:cubicBezTo>
                      <a:cubicBezTo>
                        <a:pt x="1575217" y="1940226"/>
                        <a:pt x="1575217" y="1940226"/>
                        <a:pt x="1575217" y="1940226"/>
                      </a:cubicBezTo>
                      <a:cubicBezTo>
                        <a:pt x="1608013" y="1940226"/>
                        <a:pt x="1640377" y="1898060"/>
                        <a:pt x="1651044" y="1884221"/>
                      </a:cubicBezTo>
                      <a:cubicBezTo>
                        <a:pt x="1676344" y="1851280"/>
                        <a:pt x="1694364" y="1829585"/>
                        <a:pt x="1713321" y="1827783"/>
                      </a:cubicBezTo>
                      <a:cubicBezTo>
                        <a:pt x="1725790" y="1826630"/>
                        <a:pt x="1728241" y="1826413"/>
                        <a:pt x="1737612" y="1809979"/>
                      </a:cubicBezTo>
                      <a:cubicBezTo>
                        <a:pt x="1743666" y="1799311"/>
                        <a:pt x="1752892" y="1791959"/>
                        <a:pt x="1763416" y="1787635"/>
                      </a:cubicBezTo>
                      <a:cubicBezTo>
                        <a:pt x="1768822" y="1743955"/>
                        <a:pt x="1823530" y="1705104"/>
                        <a:pt x="1841910" y="1702437"/>
                      </a:cubicBezTo>
                      <a:cubicBezTo>
                        <a:pt x="1849190" y="1701356"/>
                        <a:pt x="1852866" y="1699266"/>
                        <a:pt x="1853731" y="1697824"/>
                      </a:cubicBezTo>
                      <a:cubicBezTo>
                        <a:pt x="1854308" y="1696887"/>
                        <a:pt x="1854163" y="1694725"/>
                        <a:pt x="1853298" y="1692130"/>
                      </a:cubicBezTo>
                      <a:lnTo>
                        <a:pt x="1851785" y="1687589"/>
                      </a:lnTo>
                      <a:lnTo>
                        <a:pt x="1853875" y="1683264"/>
                      </a:lnTo>
                      <a:cubicBezTo>
                        <a:pt x="1859786" y="1671011"/>
                        <a:pt x="1860723" y="1669064"/>
                        <a:pt x="1847820" y="1648017"/>
                      </a:cubicBezTo>
                      <a:lnTo>
                        <a:pt x="1846523" y="1645927"/>
                      </a:lnTo>
                      <a:lnTo>
                        <a:pt x="1846163" y="1643476"/>
                      </a:lnTo>
                      <a:cubicBezTo>
                        <a:pt x="1837369" y="1581056"/>
                        <a:pt x="1810556" y="1543719"/>
                        <a:pt x="1794338" y="1537232"/>
                      </a:cubicBezTo>
                      <a:cubicBezTo>
                        <a:pt x="1770768" y="1527717"/>
                        <a:pt x="1765506" y="1510562"/>
                        <a:pt x="1766083" y="1500976"/>
                      </a:cubicBezTo>
                      <a:cubicBezTo>
                        <a:pt x="1765722" y="1493119"/>
                        <a:pt x="1762983" y="1433726"/>
                        <a:pt x="1763127" y="1415274"/>
                      </a:cubicBezTo>
                      <a:cubicBezTo>
                        <a:pt x="1763200" y="1407922"/>
                        <a:pt x="1750009" y="1404030"/>
                        <a:pt x="1746261" y="1403092"/>
                      </a:cubicBezTo>
                      <a:cubicBezTo>
                        <a:pt x="1739269" y="1403309"/>
                        <a:pt x="1710077" y="1404030"/>
                        <a:pt x="1688165" y="1402516"/>
                      </a:cubicBezTo>
                      <a:lnTo>
                        <a:pt x="1680164" y="1401939"/>
                      </a:lnTo>
                      <a:lnTo>
                        <a:pt x="1677786" y="1394227"/>
                      </a:lnTo>
                      <a:cubicBezTo>
                        <a:pt x="1663226" y="1347520"/>
                        <a:pt x="1690976" y="1324670"/>
                        <a:pt x="1720385" y="1300524"/>
                      </a:cubicBezTo>
                      <a:lnTo>
                        <a:pt x="1726944" y="1295118"/>
                      </a:lnTo>
                      <a:cubicBezTo>
                        <a:pt x="1739414" y="1284739"/>
                        <a:pt x="1741576" y="1273782"/>
                        <a:pt x="1741143" y="1266430"/>
                      </a:cubicBezTo>
                      <a:cubicBezTo>
                        <a:pt x="1740711" y="1258718"/>
                        <a:pt x="1737323" y="1253168"/>
                        <a:pt x="1735521" y="1251366"/>
                      </a:cubicBezTo>
                      <a:cubicBezTo>
                        <a:pt x="1733935" y="1251366"/>
                        <a:pt x="1731701" y="1251510"/>
                        <a:pt x="1729539" y="1251654"/>
                      </a:cubicBezTo>
                      <a:cubicBezTo>
                        <a:pt x="1718294" y="1252447"/>
                        <a:pt x="1694869" y="1254177"/>
                        <a:pt x="1687949" y="1229238"/>
                      </a:cubicBezTo>
                      <a:cubicBezTo>
                        <a:pt x="1682759" y="1210281"/>
                        <a:pt x="1681318" y="1188801"/>
                        <a:pt x="1680020" y="1168042"/>
                      </a:cubicBezTo>
                      <a:lnTo>
                        <a:pt x="1678939" y="1151536"/>
                      </a:lnTo>
                      <a:lnTo>
                        <a:pt x="1684129" y="1147716"/>
                      </a:lnTo>
                      <a:cubicBezTo>
                        <a:pt x="1703158" y="1133733"/>
                        <a:pt x="1714042" y="1117083"/>
                        <a:pt x="1716564" y="1098270"/>
                      </a:cubicBezTo>
                      <a:cubicBezTo>
                        <a:pt x="1720096" y="1071601"/>
                        <a:pt x="1706185" y="1045796"/>
                        <a:pt x="1697391" y="1034696"/>
                      </a:cubicBezTo>
                      <a:cubicBezTo>
                        <a:pt x="1684057" y="1017902"/>
                        <a:pt x="1677570" y="998584"/>
                        <a:pt x="1680885" y="985538"/>
                      </a:cubicBezTo>
                      <a:cubicBezTo>
                        <a:pt x="1682615" y="978763"/>
                        <a:pt x="1686868" y="973573"/>
                        <a:pt x="1692922" y="971050"/>
                      </a:cubicBezTo>
                      <a:cubicBezTo>
                        <a:pt x="1694508" y="970401"/>
                        <a:pt x="1696094" y="969753"/>
                        <a:pt x="1697608" y="969176"/>
                      </a:cubicBezTo>
                      <a:cubicBezTo>
                        <a:pt x="1705825" y="966005"/>
                        <a:pt x="1707554" y="965356"/>
                        <a:pt x="1708419" y="957283"/>
                      </a:cubicBezTo>
                      <a:cubicBezTo>
                        <a:pt x="1708852" y="953030"/>
                        <a:pt x="1708275" y="951877"/>
                        <a:pt x="1708275" y="951877"/>
                      </a:cubicBezTo>
                      <a:cubicBezTo>
                        <a:pt x="1707627" y="951228"/>
                        <a:pt x="1703662" y="948922"/>
                        <a:pt x="1682759" y="949066"/>
                      </a:cubicBezTo>
                      <a:cubicBezTo>
                        <a:pt x="1682615" y="949066"/>
                        <a:pt x="1682471" y="949066"/>
                        <a:pt x="1682327" y="949066"/>
                      </a:cubicBezTo>
                      <a:cubicBezTo>
                        <a:pt x="1650540" y="949066"/>
                        <a:pt x="1637854" y="927154"/>
                        <a:pt x="1623150" y="901854"/>
                      </a:cubicBezTo>
                      <a:cubicBezTo>
                        <a:pt x="1620555" y="897457"/>
                        <a:pt x="1617888" y="892772"/>
                        <a:pt x="1614933" y="887943"/>
                      </a:cubicBezTo>
                      <a:cubicBezTo>
                        <a:pt x="1605779" y="872878"/>
                        <a:pt x="1587759" y="865382"/>
                        <a:pt x="1568658" y="857525"/>
                      </a:cubicBezTo>
                      <a:cubicBezTo>
                        <a:pt x="1552729" y="850894"/>
                        <a:pt x="1536222" y="844119"/>
                        <a:pt x="1522672" y="832226"/>
                      </a:cubicBezTo>
                      <a:cubicBezTo>
                        <a:pt x="1508184" y="819540"/>
                        <a:pt x="1507030" y="807142"/>
                        <a:pt x="1508616" y="798997"/>
                      </a:cubicBezTo>
                      <a:cubicBezTo>
                        <a:pt x="1513157" y="775499"/>
                        <a:pt x="1545016" y="760939"/>
                        <a:pt x="1563685" y="754308"/>
                      </a:cubicBezTo>
                      <a:cubicBezTo>
                        <a:pt x="1575866" y="749983"/>
                        <a:pt x="1580191" y="741118"/>
                        <a:pt x="1588047" y="722954"/>
                      </a:cubicBezTo>
                      <a:cubicBezTo>
                        <a:pt x="1594174" y="708754"/>
                        <a:pt x="1601887" y="691167"/>
                        <a:pt x="1617528" y="673147"/>
                      </a:cubicBezTo>
                      <a:cubicBezTo>
                        <a:pt x="1645206" y="641288"/>
                        <a:pt x="1624447" y="594941"/>
                        <a:pt x="1589705" y="527908"/>
                      </a:cubicBezTo>
                      <a:cubicBezTo>
                        <a:pt x="1565487" y="481272"/>
                        <a:pt x="1568298" y="451071"/>
                        <a:pt x="1574857" y="433988"/>
                      </a:cubicBezTo>
                      <a:cubicBezTo>
                        <a:pt x="1580263" y="419861"/>
                        <a:pt x="1589201" y="412004"/>
                        <a:pt x="1596048" y="409193"/>
                      </a:cubicBezTo>
                      <a:cubicBezTo>
                        <a:pt x="1599580" y="405733"/>
                        <a:pt x="1604481" y="388795"/>
                        <a:pt x="1603400" y="371280"/>
                      </a:cubicBezTo>
                      <a:lnTo>
                        <a:pt x="1568802" y="335312"/>
                      </a:lnTo>
                      <a:lnTo>
                        <a:pt x="1558423" y="309364"/>
                      </a:lnTo>
                      <a:lnTo>
                        <a:pt x="1540187" y="259773"/>
                      </a:lnTo>
                      <a:lnTo>
                        <a:pt x="1537808" y="190721"/>
                      </a:lnTo>
                      <a:lnTo>
                        <a:pt x="1542421" y="116264"/>
                      </a:lnTo>
                      <a:lnTo>
                        <a:pt x="1536294" y="75971"/>
                      </a:lnTo>
                      <a:lnTo>
                        <a:pt x="1521807" y="0"/>
                      </a:lnTo>
                      <a:lnTo>
                        <a:pt x="1106343" y="153024"/>
                      </a:lnTo>
                      <a:lnTo>
                        <a:pt x="737225" y="416473"/>
                      </a:lnTo>
                      <a:lnTo>
                        <a:pt x="355494" y="661398"/>
                      </a:lnTo>
                      <a:lnTo>
                        <a:pt x="107326" y="865959"/>
                      </a:lnTo>
                      <a:lnTo>
                        <a:pt x="37265" y="892123"/>
                      </a:lnTo>
                      <a:lnTo>
                        <a:pt x="0" y="919946"/>
                      </a:lnTo>
                      <a:lnTo>
                        <a:pt x="25660" y="978763"/>
                      </a:lnTo>
                      <a:lnTo>
                        <a:pt x="28255" y="985754"/>
                      </a:lnTo>
                      <a:lnTo>
                        <a:pt x="48581" y="1094882"/>
                      </a:lnTo>
                      <a:lnTo>
                        <a:pt x="51753" y="1118668"/>
                      </a:lnTo>
                      <a:lnTo>
                        <a:pt x="72656" y="1177845"/>
                      </a:lnTo>
                      <a:lnTo>
                        <a:pt x="141275" y="1249348"/>
                      </a:lnTo>
                      <a:lnTo>
                        <a:pt x="173567" y="1293676"/>
                      </a:lnTo>
                      <a:lnTo>
                        <a:pt x="182721" y="1353070"/>
                      </a:lnTo>
                      <a:lnTo>
                        <a:pt x="178252" y="1360350"/>
                      </a:lnTo>
                      <a:lnTo>
                        <a:pt x="171548" y="1372603"/>
                      </a:lnTo>
                      <a:lnTo>
                        <a:pt x="144158" y="1399777"/>
                      </a:lnTo>
                      <a:lnTo>
                        <a:pt x="128229" y="1416932"/>
                      </a:lnTo>
                      <a:lnTo>
                        <a:pt x="117345" y="1443817"/>
                      </a:lnTo>
                      <a:lnTo>
                        <a:pt x="138464" y="1509842"/>
                      </a:lnTo>
                      <a:lnTo>
                        <a:pt x="159655" y="1573488"/>
                      </a:lnTo>
                      <a:lnTo>
                        <a:pt x="158070" y="1595255"/>
                      </a:lnTo>
                      <a:lnTo>
                        <a:pt x="145095" y="1629061"/>
                      </a:lnTo>
                      <a:lnTo>
                        <a:pt x="145600" y="1643476"/>
                      </a:lnTo>
                      <a:lnTo>
                        <a:pt x="147978" y="1645711"/>
                      </a:lnTo>
                      <a:lnTo>
                        <a:pt x="152880" y="1652630"/>
                      </a:lnTo>
                      <a:lnTo>
                        <a:pt x="167296" y="1659262"/>
                      </a:lnTo>
                      <a:lnTo>
                        <a:pt x="174504" y="1661424"/>
                      </a:lnTo>
                      <a:lnTo>
                        <a:pt x="179333" y="1665965"/>
                      </a:lnTo>
                      <a:lnTo>
                        <a:pt x="181856" y="1673029"/>
                      </a:lnTo>
                      <a:lnTo>
                        <a:pt x="192091" y="1694364"/>
                      </a:lnTo>
                      <a:lnTo>
                        <a:pt x="199803" y="1710726"/>
                      </a:lnTo>
                      <a:lnTo>
                        <a:pt x="209750" y="1726944"/>
                      </a:lnTo>
                      <a:lnTo>
                        <a:pt x="212201" y="1726872"/>
                      </a:lnTo>
                      <a:lnTo>
                        <a:pt x="224094" y="1731413"/>
                      </a:lnTo>
                      <a:lnTo>
                        <a:pt x="250331" y="1737612"/>
                      </a:lnTo>
                      <a:lnTo>
                        <a:pt x="266909" y="1737035"/>
                      </a:lnTo>
                      <a:lnTo>
                        <a:pt x="302084" y="1731125"/>
                      </a:lnTo>
                      <a:lnTo>
                        <a:pt x="321040" y="1730476"/>
                      </a:lnTo>
                      <a:lnTo>
                        <a:pt x="347421" y="1741576"/>
                      </a:lnTo>
                      <a:lnTo>
                        <a:pt x="357512" y="1757866"/>
                      </a:lnTo>
                      <a:lnTo>
                        <a:pt x="365225" y="1779129"/>
                      </a:lnTo>
                      <a:lnTo>
                        <a:pt x="377767" y="1800249"/>
                      </a:lnTo>
                      <a:lnTo>
                        <a:pt x="441196" y="1857696"/>
                      </a:lnTo>
                      <a:lnTo>
                        <a:pt x="448476" y="1864543"/>
                      </a:lnTo>
                      <a:lnTo>
                        <a:pt x="461018" y="1885662"/>
                      </a:lnTo>
                      <a:lnTo>
                        <a:pt x="489057" y="1944551"/>
                      </a:lnTo>
                      <a:lnTo>
                        <a:pt x="496625" y="1956156"/>
                      </a:lnTo>
                      <a:lnTo>
                        <a:pt x="501527" y="1963075"/>
                      </a:lnTo>
                      <a:lnTo>
                        <a:pt x="525889" y="1983762"/>
                      </a:lnTo>
                      <a:lnTo>
                        <a:pt x="535692" y="1993132"/>
                      </a:lnTo>
                      <a:lnTo>
                        <a:pt x="554865" y="2001998"/>
                      </a:lnTo>
                      <a:lnTo>
                        <a:pt x="688500" y="2056706"/>
                      </a:lnTo>
                      <a:lnTo>
                        <a:pt x="689365" y="2059373"/>
                      </a:lnTo>
                      <a:lnTo>
                        <a:pt x="691671" y="2059301"/>
                      </a:lnTo>
                      <a:lnTo>
                        <a:pt x="698807" y="2061391"/>
                      </a:lnTo>
                      <a:lnTo>
                        <a:pt x="701114" y="2061319"/>
                      </a:lnTo>
                      <a:lnTo>
                        <a:pt x="706015" y="2063554"/>
                      </a:lnTo>
                      <a:lnTo>
                        <a:pt x="717908" y="2065500"/>
                      </a:lnTo>
                      <a:lnTo>
                        <a:pt x="725044" y="2067662"/>
                      </a:lnTo>
                      <a:lnTo>
                        <a:pt x="750344" y="2047840"/>
                      </a:lnTo>
                      <a:lnTo>
                        <a:pt x="781482" y="1989456"/>
                      </a:lnTo>
                      <a:lnTo>
                        <a:pt x="803682" y="1947939"/>
                      </a:lnTo>
                      <a:lnTo>
                        <a:pt x="819540" y="1928261"/>
                      </a:lnTo>
                      <a:lnTo>
                        <a:pt x="835397" y="1908511"/>
                      </a:lnTo>
                      <a:lnTo>
                        <a:pt x="856300" y="1895970"/>
                      </a:lnTo>
                      <a:lnTo>
                        <a:pt x="879437" y="1880977"/>
                      </a:lnTo>
                      <a:lnTo>
                        <a:pt x="958869" y="1854164"/>
                      </a:lnTo>
                      <a:lnTo>
                        <a:pt x="977537" y="1848758"/>
                      </a:lnTo>
                      <a:lnTo>
                        <a:pt x="977465" y="1846379"/>
                      </a:lnTo>
                      <a:lnTo>
                        <a:pt x="982006" y="1839099"/>
                      </a:lnTo>
                      <a:lnTo>
                        <a:pt x="982078" y="1841478"/>
                      </a:lnTo>
                      <a:lnTo>
                        <a:pt x="984457" y="1841406"/>
                      </a:lnTo>
                      <a:lnTo>
                        <a:pt x="988998" y="1838883"/>
                      </a:lnTo>
                      <a:lnTo>
                        <a:pt x="1040390" y="1820503"/>
                      </a:lnTo>
                      <a:lnTo>
                        <a:pt x="1129192" y="1788572"/>
                      </a:lnTo>
                      <a:lnTo>
                        <a:pt x="1138706" y="1790590"/>
                      </a:lnTo>
                      <a:lnTo>
                        <a:pt x="1176908" y="1801330"/>
                      </a:lnTo>
                      <a:lnTo>
                        <a:pt x="1211074" y="1828864"/>
                      </a:lnTo>
                      <a:lnTo>
                        <a:pt x="1218137" y="1840397"/>
                      </a:lnTo>
                      <a:cubicBezTo>
                        <a:pt x="1236229" y="1791311"/>
                        <a:pt x="1265349" y="1779057"/>
                        <a:pt x="1282864" y="1776463"/>
                      </a:cubicBezTo>
                      <a:close/>
                    </a:path>
                  </a:pathLst>
                </a:custGeom>
                <a:grpFill/>
                <a:ln w="7207" cap="flat">
                  <a:noFill/>
                  <a:prstDash val="solid"/>
                  <a:miter/>
                </a:ln>
              </p:spPr>
              <p:txBody>
                <a:bodyPr rtlCol="0" anchor="ctr"/>
                <a:lstStyle/>
                <a:p>
                  <a:pPr defTabSz="685784"/>
                  <a:endParaRPr lang="nl-NL" sz="1050"/>
                </a:p>
              </p:txBody>
            </p:sp>
            <p:sp>
              <p:nvSpPr>
                <p:cNvPr id="106" name="Vrije vorm: vorm 105">
                  <a:extLst>
                    <a:ext uri="{FF2B5EF4-FFF2-40B4-BE49-F238E27FC236}">
                      <a16:creationId xmlns:a16="http://schemas.microsoft.com/office/drawing/2014/main" id="{04EB93AC-DFC2-1FEC-E0AE-B878BA1897C3}"/>
                    </a:ext>
                  </a:extLst>
                </p:cNvPr>
                <p:cNvSpPr/>
                <p:nvPr/>
              </p:nvSpPr>
              <p:spPr>
                <a:xfrm>
                  <a:off x="4501076" y="1243275"/>
                  <a:ext cx="1875155" cy="1436382"/>
                </a:xfrm>
                <a:custGeom>
                  <a:avLst/>
                  <a:gdLst>
                    <a:gd name="connsiteX0" fmla="*/ 252226 w 2006863"/>
                    <a:gd name="connsiteY0" fmla="*/ 950435 h 1537271"/>
                    <a:gd name="connsiteX1" fmla="*/ 295329 w 2006863"/>
                    <a:gd name="connsiteY1" fmla="*/ 1086665 h 1537271"/>
                    <a:gd name="connsiteX2" fmla="*/ 235936 w 2006863"/>
                    <a:gd name="connsiteY2" fmla="*/ 1167754 h 1537271"/>
                    <a:gd name="connsiteX3" fmla="*/ 212150 w 2006863"/>
                    <a:gd name="connsiteY3" fmla="*/ 1178999 h 1537271"/>
                    <a:gd name="connsiteX4" fmla="*/ 200689 w 2006863"/>
                    <a:gd name="connsiteY4" fmla="*/ 1185125 h 1537271"/>
                    <a:gd name="connsiteX5" fmla="*/ 92787 w 2006863"/>
                    <a:gd name="connsiteY5" fmla="*/ 1193919 h 1537271"/>
                    <a:gd name="connsiteX6" fmla="*/ 3985 w 2006863"/>
                    <a:gd name="connsiteY6" fmla="*/ 1245023 h 1537271"/>
                    <a:gd name="connsiteX7" fmla="*/ 4418 w 2006863"/>
                    <a:gd name="connsiteY7" fmla="*/ 1278468 h 1537271"/>
                    <a:gd name="connsiteX8" fmla="*/ 29862 w 2006863"/>
                    <a:gd name="connsiteY8" fmla="*/ 1352781 h 1537271"/>
                    <a:gd name="connsiteX9" fmla="*/ 30078 w 2006863"/>
                    <a:gd name="connsiteY9" fmla="*/ 1360782 h 1537271"/>
                    <a:gd name="connsiteX10" fmla="*/ 21284 w 2006863"/>
                    <a:gd name="connsiteY10" fmla="*/ 1388605 h 1537271"/>
                    <a:gd name="connsiteX11" fmla="*/ 26042 w 2006863"/>
                    <a:gd name="connsiteY11" fmla="*/ 1393218 h 1537271"/>
                    <a:gd name="connsiteX12" fmla="*/ 57684 w 2006863"/>
                    <a:gd name="connsiteY12" fmla="*/ 1428753 h 1537271"/>
                    <a:gd name="connsiteX13" fmla="*/ 75920 w 2006863"/>
                    <a:gd name="connsiteY13" fmla="*/ 1441583 h 1537271"/>
                    <a:gd name="connsiteX14" fmla="*/ 80461 w 2006863"/>
                    <a:gd name="connsiteY14" fmla="*/ 1430915 h 1537271"/>
                    <a:gd name="connsiteX15" fmla="*/ 102878 w 2006863"/>
                    <a:gd name="connsiteY15" fmla="*/ 1401867 h 1537271"/>
                    <a:gd name="connsiteX16" fmla="*/ 143675 w 2006863"/>
                    <a:gd name="connsiteY16" fmla="*/ 1419094 h 1537271"/>
                    <a:gd name="connsiteX17" fmla="*/ 145260 w 2006863"/>
                    <a:gd name="connsiteY17" fmla="*/ 1418229 h 1537271"/>
                    <a:gd name="connsiteX18" fmla="*/ 199248 w 2006863"/>
                    <a:gd name="connsiteY18" fmla="*/ 1396677 h 1537271"/>
                    <a:gd name="connsiteX19" fmla="*/ 238963 w 2006863"/>
                    <a:gd name="connsiteY19" fmla="*/ 1421905 h 1537271"/>
                    <a:gd name="connsiteX20" fmla="*/ 301095 w 2006863"/>
                    <a:gd name="connsiteY20" fmla="*/ 1442448 h 1537271"/>
                    <a:gd name="connsiteX21" fmla="*/ 311835 w 2006863"/>
                    <a:gd name="connsiteY21" fmla="*/ 1440646 h 1537271"/>
                    <a:gd name="connsiteX22" fmla="*/ 314430 w 2006863"/>
                    <a:gd name="connsiteY22" fmla="*/ 1451169 h 1537271"/>
                    <a:gd name="connsiteX23" fmla="*/ 332161 w 2006863"/>
                    <a:gd name="connsiteY23" fmla="*/ 1473514 h 1537271"/>
                    <a:gd name="connsiteX24" fmla="*/ 343910 w 2006863"/>
                    <a:gd name="connsiteY24" fmla="*/ 1458017 h 1537271"/>
                    <a:gd name="connsiteX25" fmla="*/ 361642 w 2006863"/>
                    <a:gd name="connsiteY25" fmla="*/ 1431636 h 1537271"/>
                    <a:gd name="connsiteX26" fmla="*/ 383986 w 2006863"/>
                    <a:gd name="connsiteY26" fmla="*/ 1437691 h 1537271"/>
                    <a:gd name="connsiteX27" fmla="*/ 392564 w 2006863"/>
                    <a:gd name="connsiteY27" fmla="*/ 1471279 h 1537271"/>
                    <a:gd name="connsiteX28" fmla="*/ 394078 w 2006863"/>
                    <a:gd name="connsiteY28" fmla="*/ 1494849 h 1537271"/>
                    <a:gd name="connsiteX29" fmla="*/ 399484 w 2006863"/>
                    <a:gd name="connsiteY29" fmla="*/ 1499246 h 1537271"/>
                    <a:gd name="connsiteX30" fmla="*/ 409863 w 2006863"/>
                    <a:gd name="connsiteY30" fmla="*/ 1501264 h 1537271"/>
                    <a:gd name="connsiteX31" fmla="*/ 408998 w 2006863"/>
                    <a:gd name="connsiteY31" fmla="*/ 1511788 h 1537271"/>
                    <a:gd name="connsiteX32" fmla="*/ 412386 w 2006863"/>
                    <a:gd name="connsiteY32" fmla="*/ 1530673 h 1537271"/>
                    <a:gd name="connsiteX33" fmla="*/ 458012 w 2006863"/>
                    <a:gd name="connsiteY33" fmla="*/ 1522456 h 1537271"/>
                    <a:gd name="connsiteX34" fmla="*/ 490808 w 2006863"/>
                    <a:gd name="connsiteY34" fmla="*/ 1513662 h 1537271"/>
                    <a:gd name="connsiteX35" fmla="*/ 491240 w 2006863"/>
                    <a:gd name="connsiteY35" fmla="*/ 1513662 h 1537271"/>
                    <a:gd name="connsiteX36" fmla="*/ 491673 w 2006863"/>
                    <a:gd name="connsiteY36" fmla="*/ 1513662 h 1537271"/>
                    <a:gd name="connsiteX37" fmla="*/ 546525 w 2006863"/>
                    <a:gd name="connsiteY37" fmla="*/ 1525771 h 1537271"/>
                    <a:gd name="connsiteX38" fmla="*/ 587394 w 2006863"/>
                    <a:gd name="connsiteY38" fmla="*/ 1524185 h 1537271"/>
                    <a:gd name="connsiteX39" fmla="*/ 644696 w 2006863"/>
                    <a:gd name="connsiteY39" fmla="*/ 1521302 h 1537271"/>
                    <a:gd name="connsiteX40" fmla="*/ 667690 w 2006863"/>
                    <a:gd name="connsiteY40" fmla="*/ 1524041 h 1537271"/>
                    <a:gd name="connsiteX41" fmla="*/ 762186 w 2006863"/>
                    <a:gd name="connsiteY41" fmla="*/ 1532619 h 1537271"/>
                    <a:gd name="connsiteX42" fmla="*/ 774655 w 2006863"/>
                    <a:gd name="connsiteY42" fmla="*/ 1537016 h 1537271"/>
                    <a:gd name="connsiteX43" fmla="*/ 797649 w 2006863"/>
                    <a:gd name="connsiteY43" fmla="*/ 1515031 h 1537271"/>
                    <a:gd name="connsiteX44" fmla="*/ 874917 w 2006863"/>
                    <a:gd name="connsiteY44" fmla="*/ 1460900 h 1537271"/>
                    <a:gd name="connsiteX45" fmla="*/ 954276 w 2006863"/>
                    <a:gd name="connsiteY45" fmla="*/ 1449800 h 1537271"/>
                    <a:gd name="connsiteX46" fmla="*/ 985126 w 2006863"/>
                    <a:gd name="connsiteY46" fmla="*/ 1486416 h 1537271"/>
                    <a:gd name="connsiteX47" fmla="*/ 1016769 w 2006863"/>
                    <a:gd name="connsiteY47" fmla="*/ 1453836 h 1537271"/>
                    <a:gd name="connsiteX48" fmla="*/ 1061747 w 2006863"/>
                    <a:gd name="connsiteY48" fmla="*/ 1431131 h 1537271"/>
                    <a:gd name="connsiteX49" fmla="*/ 1083154 w 2006863"/>
                    <a:gd name="connsiteY49" fmla="*/ 1425870 h 1537271"/>
                    <a:gd name="connsiteX50" fmla="*/ 1205761 w 2006863"/>
                    <a:gd name="connsiteY50" fmla="*/ 1457945 h 1537271"/>
                    <a:gd name="connsiteX51" fmla="*/ 1223636 w 2006863"/>
                    <a:gd name="connsiteY51" fmla="*/ 1469982 h 1537271"/>
                    <a:gd name="connsiteX52" fmla="*/ 1274380 w 2006863"/>
                    <a:gd name="connsiteY52" fmla="*/ 1446124 h 1537271"/>
                    <a:gd name="connsiteX53" fmla="*/ 1313951 w 2006863"/>
                    <a:gd name="connsiteY53" fmla="*/ 1430627 h 1537271"/>
                    <a:gd name="connsiteX54" fmla="*/ 1353235 w 2006863"/>
                    <a:gd name="connsiteY54" fmla="*/ 1418662 h 1537271"/>
                    <a:gd name="connsiteX55" fmla="*/ 1494942 w 2006863"/>
                    <a:gd name="connsiteY55" fmla="*/ 1363593 h 1537271"/>
                    <a:gd name="connsiteX56" fmla="*/ 1529324 w 2006863"/>
                    <a:gd name="connsiteY56" fmla="*/ 1310831 h 1537271"/>
                    <a:gd name="connsiteX57" fmla="*/ 1619062 w 2006863"/>
                    <a:gd name="connsiteY57" fmla="*/ 1247978 h 1537271"/>
                    <a:gd name="connsiteX58" fmla="*/ 1630235 w 2006863"/>
                    <a:gd name="connsiteY58" fmla="*/ 1247978 h 1537271"/>
                    <a:gd name="connsiteX59" fmla="*/ 1713702 w 2006863"/>
                    <a:gd name="connsiteY59" fmla="*/ 1207037 h 1537271"/>
                    <a:gd name="connsiteX60" fmla="*/ 1875880 w 2006863"/>
                    <a:gd name="connsiteY60" fmla="*/ 1109010 h 1537271"/>
                    <a:gd name="connsiteX61" fmla="*/ 1891737 w 2006863"/>
                    <a:gd name="connsiteY61" fmla="*/ 1083566 h 1537271"/>
                    <a:gd name="connsiteX62" fmla="*/ 1924390 w 2006863"/>
                    <a:gd name="connsiteY62" fmla="*/ 1059708 h 1537271"/>
                    <a:gd name="connsiteX63" fmla="*/ 1977295 w 2006863"/>
                    <a:gd name="connsiteY63" fmla="*/ 1062879 h 1537271"/>
                    <a:gd name="connsiteX64" fmla="*/ 2006343 w 2006863"/>
                    <a:gd name="connsiteY64" fmla="*/ 961031 h 1537271"/>
                    <a:gd name="connsiteX65" fmla="*/ 1949040 w 2006863"/>
                    <a:gd name="connsiteY65" fmla="*/ 883042 h 1537271"/>
                    <a:gd name="connsiteX66" fmla="*/ 1938805 w 2006863"/>
                    <a:gd name="connsiteY66" fmla="*/ 877203 h 1537271"/>
                    <a:gd name="connsiteX67" fmla="*/ 1928066 w 2006863"/>
                    <a:gd name="connsiteY67" fmla="*/ 871293 h 1537271"/>
                    <a:gd name="connsiteX68" fmla="*/ 1906730 w 2006863"/>
                    <a:gd name="connsiteY68" fmla="*/ 828261 h 1537271"/>
                    <a:gd name="connsiteX69" fmla="*/ 1905577 w 2006863"/>
                    <a:gd name="connsiteY69" fmla="*/ 811179 h 1537271"/>
                    <a:gd name="connsiteX70" fmla="*/ 1941905 w 2006863"/>
                    <a:gd name="connsiteY70" fmla="*/ 685833 h 1537271"/>
                    <a:gd name="connsiteX71" fmla="*/ 1943202 w 2006863"/>
                    <a:gd name="connsiteY71" fmla="*/ 686914 h 1537271"/>
                    <a:gd name="connsiteX72" fmla="*/ 1946013 w 2006863"/>
                    <a:gd name="connsiteY72" fmla="*/ 586292 h 1537271"/>
                    <a:gd name="connsiteX73" fmla="*/ 1911487 w 2006863"/>
                    <a:gd name="connsiteY73" fmla="*/ 544414 h 1537271"/>
                    <a:gd name="connsiteX74" fmla="*/ 1885394 w 2006863"/>
                    <a:gd name="connsiteY74" fmla="*/ 540594 h 1537271"/>
                    <a:gd name="connsiteX75" fmla="*/ 1875880 w 2006863"/>
                    <a:gd name="connsiteY75" fmla="*/ 540954 h 1537271"/>
                    <a:gd name="connsiteX76" fmla="*/ 1802864 w 2006863"/>
                    <a:gd name="connsiteY76" fmla="*/ 550613 h 1537271"/>
                    <a:gd name="connsiteX77" fmla="*/ 1771582 w 2006863"/>
                    <a:gd name="connsiteY77" fmla="*/ 534899 h 1537271"/>
                    <a:gd name="connsiteX78" fmla="*/ 1769275 w 2006863"/>
                    <a:gd name="connsiteY78" fmla="*/ 534971 h 1537271"/>
                    <a:gd name="connsiteX79" fmla="*/ 1766896 w 2006863"/>
                    <a:gd name="connsiteY79" fmla="*/ 532665 h 1537271"/>
                    <a:gd name="connsiteX80" fmla="*/ 1756806 w 2006863"/>
                    <a:gd name="connsiteY80" fmla="*/ 516231 h 1537271"/>
                    <a:gd name="connsiteX81" fmla="*/ 1735614 w 2006863"/>
                    <a:gd name="connsiteY81" fmla="*/ 450206 h 1537271"/>
                    <a:gd name="connsiteX82" fmla="*/ 1725379 w 2006863"/>
                    <a:gd name="connsiteY82" fmla="*/ 424258 h 1537271"/>
                    <a:gd name="connsiteX83" fmla="*/ 1659066 w 2006863"/>
                    <a:gd name="connsiteY83" fmla="*/ 354846 h 1537271"/>
                    <a:gd name="connsiteX84" fmla="*/ 1646308 w 2006863"/>
                    <a:gd name="connsiteY84" fmla="*/ 326663 h 1537271"/>
                    <a:gd name="connsiteX85" fmla="*/ 1649552 w 2006863"/>
                    <a:gd name="connsiteY85" fmla="*/ 286010 h 1537271"/>
                    <a:gd name="connsiteX86" fmla="*/ 1650993 w 2006863"/>
                    <a:gd name="connsiteY86" fmla="*/ 259485 h 1537271"/>
                    <a:gd name="connsiteX87" fmla="*/ 1670599 w 2006863"/>
                    <a:gd name="connsiteY87" fmla="*/ 210976 h 1537271"/>
                    <a:gd name="connsiteX88" fmla="*/ 1675933 w 2006863"/>
                    <a:gd name="connsiteY88" fmla="*/ 158286 h 1537271"/>
                    <a:gd name="connsiteX89" fmla="*/ 1650777 w 2006863"/>
                    <a:gd name="connsiteY89" fmla="*/ 113885 h 1537271"/>
                    <a:gd name="connsiteX90" fmla="*/ 1635713 w 2006863"/>
                    <a:gd name="connsiteY90" fmla="*/ 88081 h 1537271"/>
                    <a:gd name="connsiteX91" fmla="*/ 1580067 w 2006863"/>
                    <a:gd name="connsiteY91" fmla="*/ 51681 h 1537271"/>
                    <a:gd name="connsiteX92" fmla="*/ 1577617 w 2006863"/>
                    <a:gd name="connsiteY92" fmla="*/ 49374 h 1537271"/>
                    <a:gd name="connsiteX93" fmla="*/ 1575094 w 2006863"/>
                    <a:gd name="connsiteY93" fmla="*/ 44689 h 1537271"/>
                    <a:gd name="connsiteX94" fmla="*/ 1546983 w 2006863"/>
                    <a:gd name="connsiteY94" fmla="*/ 52762 h 1537271"/>
                    <a:gd name="connsiteX95" fmla="*/ 1535811 w 2006863"/>
                    <a:gd name="connsiteY95" fmla="*/ 69917 h 1537271"/>
                    <a:gd name="connsiteX96" fmla="*/ 1533793 w 2006863"/>
                    <a:gd name="connsiteY96" fmla="*/ 79647 h 1537271"/>
                    <a:gd name="connsiteX97" fmla="*/ 1529828 w 2006863"/>
                    <a:gd name="connsiteY97" fmla="*/ 98748 h 1537271"/>
                    <a:gd name="connsiteX98" fmla="*/ 1523269 w 2006863"/>
                    <a:gd name="connsiteY98" fmla="*/ 115759 h 1537271"/>
                    <a:gd name="connsiteX99" fmla="*/ 1516782 w 2006863"/>
                    <a:gd name="connsiteY99" fmla="*/ 135148 h 1537271"/>
                    <a:gd name="connsiteX100" fmla="*/ 1501285 w 2006863"/>
                    <a:gd name="connsiteY100" fmla="*/ 164124 h 1537271"/>
                    <a:gd name="connsiteX101" fmla="*/ 1490113 w 2006863"/>
                    <a:gd name="connsiteY101" fmla="*/ 183874 h 1537271"/>
                    <a:gd name="connsiteX102" fmla="*/ 1476634 w 2006863"/>
                    <a:gd name="connsiteY102" fmla="*/ 203263 h 1537271"/>
                    <a:gd name="connsiteX103" fmla="*/ 1447370 w 2006863"/>
                    <a:gd name="connsiteY103" fmla="*/ 244997 h 1537271"/>
                    <a:gd name="connsiteX104" fmla="*/ 1422358 w 2006863"/>
                    <a:gd name="connsiteY104" fmla="*/ 274549 h 1537271"/>
                    <a:gd name="connsiteX105" fmla="*/ 1401816 w 2006863"/>
                    <a:gd name="connsiteY105" fmla="*/ 296822 h 1537271"/>
                    <a:gd name="connsiteX106" fmla="*/ 1362172 w 2006863"/>
                    <a:gd name="connsiteY106" fmla="*/ 310012 h 1537271"/>
                    <a:gd name="connsiteX107" fmla="*/ 1323682 w 2006863"/>
                    <a:gd name="connsiteY107" fmla="*/ 292353 h 1537271"/>
                    <a:gd name="connsiteX108" fmla="*/ 1287642 w 2006863"/>
                    <a:gd name="connsiteY108" fmla="*/ 276568 h 1537271"/>
                    <a:gd name="connsiteX109" fmla="*/ 1268686 w 2006863"/>
                    <a:gd name="connsiteY109" fmla="*/ 272531 h 1537271"/>
                    <a:gd name="connsiteX110" fmla="*/ 1252035 w 2006863"/>
                    <a:gd name="connsiteY110" fmla="*/ 268351 h 1537271"/>
                    <a:gd name="connsiteX111" fmla="*/ 1119626 w 2006863"/>
                    <a:gd name="connsiteY111" fmla="*/ 268206 h 1537271"/>
                    <a:gd name="connsiteX112" fmla="*/ 1078901 w 2006863"/>
                    <a:gd name="connsiteY112" fmla="*/ 252998 h 1537271"/>
                    <a:gd name="connsiteX113" fmla="*/ 1089425 w 2006863"/>
                    <a:gd name="connsiteY113" fmla="*/ 216670 h 1537271"/>
                    <a:gd name="connsiteX114" fmla="*/ 1110688 w 2006863"/>
                    <a:gd name="connsiteY114" fmla="*/ 213570 h 1537271"/>
                    <a:gd name="connsiteX115" fmla="*/ 1194588 w 2006863"/>
                    <a:gd name="connsiteY115" fmla="*/ 248961 h 1537271"/>
                    <a:gd name="connsiteX116" fmla="*/ 1189110 w 2006863"/>
                    <a:gd name="connsiteY116" fmla="*/ 227410 h 1537271"/>
                    <a:gd name="connsiteX117" fmla="*/ 1180893 w 2006863"/>
                    <a:gd name="connsiteY117" fmla="*/ 196920 h 1537271"/>
                    <a:gd name="connsiteX118" fmla="*/ 1175704 w 2006863"/>
                    <a:gd name="connsiteY118" fmla="*/ 180342 h 1537271"/>
                    <a:gd name="connsiteX119" fmla="*/ 1179308 w 2006863"/>
                    <a:gd name="connsiteY119" fmla="*/ 149204 h 1537271"/>
                    <a:gd name="connsiteX120" fmla="*/ 1183416 w 2006863"/>
                    <a:gd name="connsiteY120" fmla="*/ 132265 h 1537271"/>
                    <a:gd name="connsiteX121" fmla="*/ 1189615 w 2006863"/>
                    <a:gd name="connsiteY121" fmla="*/ 103361 h 1537271"/>
                    <a:gd name="connsiteX122" fmla="*/ 1183344 w 2006863"/>
                    <a:gd name="connsiteY122" fmla="*/ 58168 h 1537271"/>
                    <a:gd name="connsiteX123" fmla="*/ 1163522 w 2006863"/>
                    <a:gd name="connsiteY123" fmla="*/ 32580 h 1537271"/>
                    <a:gd name="connsiteX124" fmla="*/ 1139304 w 2006863"/>
                    <a:gd name="connsiteY124" fmla="*/ 16650 h 1537271"/>
                    <a:gd name="connsiteX125" fmla="*/ 1129717 w 2006863"/>
                    <a:gd name="connsiteY125" fmla="*/ 12253 h 1537271"/>
                    <a:gd name="connsiteX126" fmla="*/ 1110616 w 2006863"/>
                    <a:gd name="connsiteY126" fmla="*/ 5766 h 1537271"/>
                    <a:gd name="connsiteX127" fmla="*/ 1096128 w 2006863"/>
                    <a:gd name="connsiteY127" fmla="*/ 1442 h 1537271"/>
                    <a:gd name="connsiteX128" fmla="*/ 1070035 w 2006863"/>
                    <a:gd name="connsiteY128" fmla="*/ 0 h 1537271"/>
                    <a:gd name="connsiteX129" fmla="*/ 1009705 w 2006863"/>
                    <a:gd name="connsiteY129" fmla="*/ 33084 h 1537271"/>
                    <a:gd name="connsiteX130" fmla="*/ 869583 w 2006863"/>
                    <a:gd name="connsiteY130" fmla="*/ 219481 h 1537271"/>
                    <a:gd name="connsiteX131" fmla="*/ 851203 w 2006863"/>
                    <a:gd name="connsiteY131" fmla="*/ 234329 h 1537271"/>
                    <a:gd name="connsiteX132" fmla="*/ 825543 w 2006863"/>
                    <a:gd name="connsiteY132" fmla="*/ 244925 h 1537271"/>
                    <a:gd name="connsiteX133" fmla="*/ 792459 w 2006863"/>
                    <a:gd name="connsiteY133" fmla="*/ 246078 h 1537271"/>
                    <a:gd name="connsiteX134" fmla="*/ 735372 w 2006863"/>
                    <a:gd name="connsiteY134" fmla="*/ 233608 h 1537271"/>
                    <a:gd name="connsiteX135" fmla="*/ 695368 w 2006863"/>
                    <a:gd name="connsiteY135" fmla="*/ 242114 h 1537271"/>
                    <a:gd name="connsiteX136" fmla="*/ 681241 w 2006863"/>
                    <a:gd name="connsiteY136" fmla="*/ 244925 h 1537271"/>
                    <a:gd name="connsiteX137" fmla="*/ 669492 w 2006863"/>
                    <a:gd name="connsiteY137" fmla="*/ 245357 h 1537271"/>
                    <a:gd name="connsiteX138" fmla="*/ 655292 w 2006863"/>
                    <a:gd name="connsiteY138" fmla="*/ 243483 h 1537271"/>
                    <a:gd name="connsiteX139" fmla="*/ 631146 w 2006863"/>
                    <a:gd name="connsiteY139" fmla="*/ 227698 h 1537271"/>
                    <a:gd name="connsiteX140" fmla="*/ 619036 w 2006863"/>
                    <a:gd name="connsiteY140" fmla="*/ 218616 h 1537271"/>
                    <a:gd name="connsiteX141" fmla="*/ 620838 w 2006863"/>
                    <a:gd name="connsiteY141" fmla="*/ 204128 h 1537271"/>
                    <a:gd name="connsiteX142" fmla="*/ 622640 w 2006863"/>
                    <a:gd name="connsiteY142" fmla="*/ 189640 h 1537271"/>
                    <a:gd name="connsiteX143" fmla="*/ 637849 w 2006863"/>
                    <a:gd name="connsiteY143" fmla="*/ 151006 h 1537271"/>
                    <a:gd name="connsiteX144" fmla="*/ 636191 w 2006863"/>
                    <a:gd name="connsiteY144" fmla="*/ 100911 h 1537271"/>
                    <a:gd name="connsiteX145" fmla="*/ 621127 w 2006863"/>
                    <a:gd name="connsiteY145" fmla="*/ 75106 h 1537271"/>
                    <a:gd name="connsiteX146" fmla="*/ 597341 w 2006863"/>
                    <a:gd name="connsiteY146" fmla="*/ 71214 h 1537271"/>
                    <a:gd name="connsiteX147" fmla="*/ 590277 w 2006863"/>
                    <a:gd name="connsiteY147" fmla="*/ 71430 h 1537271"/>
                    <a:gd name="connsiteX148" fmla="*/ 540975 w 2006863"/>
                    <a:gd name="connsiteY148" fmla="*/ 82603 h 1537271"/>
                    <a:gd name="connsiteX149" fmla="*/ 506017 w 2006863"/>
                    <a:gd name="connsiteY149" fmla="*/ 98172 h 1537271"/>
                    <a:gd name="connsiteX150" fmla="*/ 443091 w 2006863"/>
                    <a:gd name="connsiteY150" fmla="*/ 124264 h 1537271"/>
                    <a:gd name="connsiteX151" fmla="*/ 345929 w 2006863"/>
                    <a:gd name="connsiteY151" fmla="*/ 184955 h 1537271"/>
                    <a:gd name="connsiteX152" fmla="*/ 370364 w 2006863"/>
                    <a:gd name="connsiteY152" fmla="*/ 210399 h 1537271"/>
                    <a:gd name="connsiteX153" fmla="*/ 366471 w 2006863"/>
                    <a:gd name="connsiteY153" fmla="*/ 232095 h 1537271"/>
                    <a:gd name="connsiteX154" fmla="*/ 355443 w 2006863"/>
                    <a:gd name="connsiteY154" fmla="*/ 256169 h 1537271"/>
                    <a:gd name="connsiteX155" fmla="*/ 356524 w 2006863"/>
                    <a:gd name="connsiteY155" fmla="*/ 287380 h 1537271"/>
                    <a:gd name="connsiteX156" fmla="*/ 366687 w 2006863"/>
                    <a:gd name="connsiteY156" fmla="*/ 305976 h 1537271"/>
                    <a:gd name="connsiteX157" fmla="*/ 371589 w 2006863"/>
                    <a:gd name="connsiteY157" fmla="*/ 313112 h 1537271"/>
                    <a:gd name="connsiteX158" fmla="*/ 415918 w 2006863"/>
                    <a:gd name="connsiteY158" fmla="*/ 364144 h 1537271"/>
                    <a:gd name="connsiteX159" fmla="*/ 426225 w 2006863"/>
                    <a:gd name="connsiteY159" fmla="*/ 387714 h 1537271"/>
                    <a:gd name="connsiteX160" fmla="*/ 428676 w 2006863"/>
                    <a:gd name="connsiteY160" fmla="*/ 392327 h 1537271"/>
                    <a:gd name="connsiteX161" fmla="*/ 423053 w 2006863"/>
                    <a:gd name="connsiteY161" fmla="*/ 433196 h 1537271"/>
                    <a:gd name="connsiteX162" fmla="*/ 421179 w 2006863"/>
                    <a:gd name="connsiteY162" fmla="*/ 445089 h 1537271"/>
                    <a:gd name="connsiteX163" fmla="*/ 386365 w 2006863"/>
                    <a:gd name="connsiteY163" fmla="*/ 465415 h 1537271"/>
                    <a:gd name="connsiteX164" fmla="*/ 372238 w 2006863"/>
                    <a:gd name="connsiteY164" fmla="*/ 465920 h 1537271"/>
                    <a:gd name="connsiteX165" fmla="*/ 298789 w 2006863"/>
                    <a:gd name="connsiteY165" fmla="*/ 463541 h 1537271"/>
                    <a:gd name="connsiteX166" fmla="*/ 284517 w 2006863"/>
                    <a:gd name="connsiteY166" fmla="*/ 459288 h 1537271"/>
                    <a:gd name="connsiteX167" fmla="*/ 262966 w 2006863"/>
                    <a:gd name="connsiteY167" fmla="*/ 452945 h 1537271"/>
                    <a:gd name="connsiteX168" fmla="*/ 214889 w 2006863"/>
                    <a:gd name="connsiteY168" fmla="*/ 428294 h 1537271"/>
                    <a:gd name="connsiteX169" fmla="*/ 193193 w 2006863"/>
                    <a:gd name="connsiteY169" fmla="*/ 416978 h 1537271"/>
                    <a:gd name="connsiteX170" fmla="*/ 138773 w 2006863"/>
                    <a:gd name="connsiteY170" fmla="*/ 416473 h 1537271"/>
                    <a:gd name="connsiteX171" fmla="*/ 168398 w 2006863"/>
                    <a:gd name="connsiteY171" fmla="*/ 451432 h 1537271"/>
                    <a:gd name="connsiteX172" fmla="*/ 183390 w 2006863"/>
                    <a:gd name="connsiteY172" fmla="*/ 474857 h 1537271"/>
                    <a:gd name="connsiteX173" fmla="*/ 191535 w 2006863"/>
                    <a:gd name="connsiteY173" fmla="*/ 505563 h 1537271"/>
                    <a:gd name="connsiteX174" fmla="*/ 191319 w 2006863"/>
                    <a:gd name="connsiteY174" fmla="*/ 569930 h 1537271"/>
                    <a:gd name="connsiteX175" fmla="*/ 199320 w 2006863"/>
                    <a:gd name="connsiteY175" fmla="*/ 596094 h 1537271"/>
                    <a:gd name="connsiteX176" fmla="*/ 213952 w 2006863"/>
                    <a:gd name="connsiteY176" fmla="*/ 609789 h 1537271"/>
                    <a:gd name="connsiteX177" fmla="*/ 278607 w 2006863"/>
                    <a:gd name="connsiteY177" fmla="*/ 633864 h 1537271"/>
                    <a:gd name="connsiteX178" fmla="*/ 254604 w 2006863"/>
                    <a:gd name="connsiteY178" fmla="*/ 692176 h 1537271"/>
                    <a:gd name="connsiteX179" fmla="*/ 242135 w 2006863"/>
                    <a:gd name="connsiteY179" fmla="*/ 710700 h 1537271"/>
                    <a:gd name="connsiteX180" fmla="*/ 243937 w 2006863"/>
                    <a:gd name="connsiteY180" fmla="*/ 712070 h 1537271"/>
                    <a:gd name="connsiteX181" fmla="*/ 252226 w 2006863"/>
                    <a:gd name="connsiteY181" fmla="*/ 950435 h 153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006863" h="1537271">
                      <a:moveTo>
                        <a:pt x="252226" y="950435"/>
                      </a:moveTo>
                      <a:cubicBezTo>
                        <a:pt x="289851" y="997647"/>
                        <a:pt x="295185" y="1043778"/>
                        <a:pt x="295329" y="1086665"/>
                      </a:cubicBezTo>
                      <a:cubicBezTo>
                        <a:pt x="295473" y="1127678"/>
                        <a:pt x="256911" y="1163790"/>
                        <a:pt x="235936" y="1167754"/>
                      </a:cubicBezTo>
                      <a:cubicBezTo>
                        <a:pt x="228512" y="1169196"/>
                        <a:pt x="219070" y="1174890"/>
                        <a:pt x="212150" y="1178999"/>
                      </a:cubicBezTo>
                      <a:cubicBezTo>
                        <a:pt x="207609" y="1181737"/>
                        <a:pt x="203933" y="1183972"/>
                        <a:pt x="200689" y="1185125"/>
                      </a:cubicBezTo>
                      <a:cubicBezTo>
                        <a:pt x="189805" y="1189162"/>
                        <a:pt x="128682" y="1192621"/>
                        <a:pt x="92787" y="1193919"/>
                      </a:cubicBezTo>
                      <a:cubicBezTo>
                        <a:pt x="28636" y="1196153"/>
                        <a:pt x="8598" y="1233634"/>
                        <a:pt x="3985" y="1245023"/>
                      </a:cubicBezTo>
                      <a:cubicBezTo>
                        <a:pt x="-2213" y="1260376"/>
                        <a:pt x="-484" y="1273494"/>
                        <a:pt x="4418" y="1278468"/>
                      </a:cubicBezTo>
                      <a:cubicBezTo>
                        <a:pt x="31664" y="1306579"/>
                        <a:pt x="31303" y="1339807"/>
                        <a:pt x="29862" y="1352781"/>
                      </a:cubicBezTo>
                      <a:cubicBezTo>
                        <a:pt x="29573" y="1355809"/>
                        <a:pt x="29790" y="1358115"/>
                        <a:pt x="30078" y="1360782"/>
                      </a:cubicBezTo>
                      <a:cubicBezTo>
                        <a:pt x="31159" y="1370873"/>
                        <a:pt x="30078" y="1378153"/>
                        <a:pt x="21284" y="1388605"/>
                      </a:cubicBezTo>
                      <a:cubicBezTo>
                        <a:pt x="22798" y="1390046"/>
                        <a:pt x="24456" y="1391632"/>
                        <a:pt x="26042" y="1393218"/>
                      </a:cubicBezTo>
                      <a:cubicBezTo>
                        <a:pt x="36349" y="1403093"/>
                        <a:pt x="49179" y="1415346"/>
                        <a:pt x="57684" y="1428753"/>
                      </a:cubicBezTo>
                      <a:cubicBezTo>
                        <a:pt x="63306" y="1437618"/>
                        <a:pt x="72388" y="1442376"/>
                        <a:pt x="75920" y="1441583"/>
                      </a:cubicBezTo>
                      <a:cubicBezTo>
                        <a:pt x="77506" y="1441222"/>
                        <a:pt x="79596" y="1437763"/>
                        <a:pt x="80461" y="1430915"/>
                      </a:cubicBezTo>
                      <a:cubicBezTo>
                        <a:pt x="83344" y="1409219"/>
                        <a:pt x="95742" y="1403381"/>
                        <a:pt x="102878" y="1401867"/>
                      </a:cubicBezTo>
                      <a:cubicBezTo>
                        <a:pt x="117005" y="1398840"/>
                        <a:pt x="132575" y="1407417"/>
                        <a:pt x="143675" y="1419094"/>
                      </a:cubicBezTo>
                      <a:cubicBezTo>
                        <a:pt x="144251" y="1418806"/>
                        <a:pt x="144684" y="1418445"/>
                        <a:pt x="145260" y="1418229"/>
                      </a:cubicBezTo>
                      <a:cubicBezTo>
                        <a:pt x="160397" y="1402444"/>
                        <a:pt x="179930" y="1394659"/>
                        <a:pt x="199248" y="1396677"/>
                      </a:cubicBezTo>
                      <a:cubicBezTo>
                        <a:pt x="216186" y="1398479"/>
                        <a:pt x="231034" y="1407922"/>
                        <a:pt x="238963" y="1421905"/>
                      </a:cubicBezTo>
                      <a:cubicBezTo>
                        <a:pt x="248910" y="1439348"/>
                        <a:pt x="278895" y="1446124"/>
                        <a:pt x="301095" y="1442448"/>
                      </a:cubicBezTo>
                      <a:lnTo>
                        <a:pt x="311835" y="1440646"/>
                      </a:lnTo>
                      <a:lnTo>
                        <a:pt x="314430" y="1451169"/>
                      </a:lnTo>
                      <a:cubicBezTo>
                        <a:pt x="318322" y="1466955"/>
                        <a:pt x="326179" y="1473658"/>
                        <a:pt x="332161" y="1473514"/>
                      </a:cubicBezTo>
                      <a:cubicBezTo>
                        <a:pt x="337784" y="1473298"/>
                        <a:pt x="342397" y="1467243"/>
                        <a:pt x="343910" y="1458017"/>
                      </a:cubicBezTo>
                      <a:cubicBezTo>
                        <a:pt x="346866" y="1440069"/>
                        <a:pt x="355155" y="1433798"/>
                        <a:pt x="361642" y="1431636"/>
                      </a:cubicBezTo>
                      <a:cubicBezTo>
                        <a:pt x="369210" y="1429185"/>
                        <a:pt x="377571" y="1431420"/>
                        <a:pt x="383986" y="1437691"/>
                      </a:cubicBezTo>
                      <a:cubicBezTo>
                        <a:pt x="392636" y="1446052"/>
                        <a:pt x="396096" y="1459530"/>
                        <a:pt x="392564" y="1471279"/>
                      </a:cubicBezTo>
                      <a:cubicBezTo>
                        <a:pt x="389464" y="1481731"/>
                        <a:pt x="391339" y="1490308"/>
                        <a:pt x="394078" y="1494849"/>
                      </a:cubicBezTo>
                      <a:cubicBezTo>
                        <a:pt x="395591" y="1497372"/>
                        <a:pt x="397393" y="1498814"/>
                        <a:pt x="399484" y="1499246"/>
                      </a:cubicBezTo>
                      <a:lnTo>
                        <a:pt x="409863" y="1501264"/>
                      </a:lnTo>
                      <a:lnTo>
                        <a:pt x="408998" y="1511788"/>
                      </a:lnTo>
                      <a:cubicBezTo>
                        <a:pt x="408133" y="1521518"/>
                        <a:pt x="409358" y="1528366"/>
                        <a:pt x="412386" y="1530673"/>
                      </a:cubicBezTo>
                      <a:cubicBezTo>
                        <a:pt x="419522" y="1536223"/>
                        <a:pt x="442659" y="1527934"/>
                        <a:pt x="458012" y="1522456"/>
                      </a:cubicBezTo>
                      <a:cubicBezTo>
                        <a:pt x="470770" y="1517915"/>
                        <a:pt x="481798" y="1513950"/>
                        <a:pt x="490808" y="1513662"/>
                      </a:cubicBezTo>
                      <a:lnTo>
                        <a:pt x="491240" y="1513662"/>
                      </a:lnTo>
                      <a:lnTo>
                        <a:pt x="491673" y="1513662"/>
                      </a:lnTo>
                      <a:cubicBezTo>
                        <a:pt x="517045" y="1514743"/>
                        <a:pt x="533406" y="1520870"/>
                        <a:pt x="546525" y="1525771"/>
                      </a:cubicBezTo>
                      <a:cubicBezTo>
                        <a:pt x="563608" y="1532186"/>
                        <a:pt x="570671" y="1534781"/>
                        <a:pt x="587394" y="1524185"/>
                      </a:cubicBezTo>
                      <a:cubicBezTo>
                        <a:pt x="613126" y="1507823"/>
                        <a:pt x="631362" y="1515608"/>
                        <a:pt x="644696" y="1521302"/>
                      </a:cubicBezTo>
                      <a:cubicBezTo>
                        <a:pt x="654860" y="1525627"/>
                        <a:pt x="660049" y="1527573"/>
                        <a:pt x="667690" y="1524041"/>
                      </a:cubicBezTo>
                      <a:cubicBezTo>
                        <a:pt x="699693" y="1509193"/>
                        <a:pt x="743805" y="1508328"/>
                        <a:pt x="762186" y="1532619"/>
                      </a:cubicBezTo>
                      <a:cubicBezTo>
                        <a:pt x="765790" y="1537376"/>
                        <a:pt x="770907" y="1537664"/>
                        <a:pt x="774655" y="1537016"/>
                      </a:cubicBezTo>
                      <a:cubicBezTo>
                        <a:pt x="782151" y="1535790"/>
                        <a:pt x="792747" y="1529303"/>
                        <a:pt x="797649" y="1515031"/>
                      </a:cubicBezTo>
                      <a:cubicBezTo>
                        <a:pt x="806874" y="1488362"/>
                        <a:pt x="824894" y="1454197"/>
                        <a:pt x="874917" y="1460900"/>
                      </a:cubicBezTo>
                      <a:cubicBezTo>
                        <a:pt x="906560" y="1443168"/>
                        <a:pt x="933229" y="1439492"/>
                        <a:pt x="954276" y="1449800"/>
                      </a:cubicBezTo>
                      <a:cubicBezTo>
                        <a:pt x="971287" y="1458161"/>
                        <a:pt x="980369" y="1473874"/>
                        <a:pt x="985126" y="1486416"/>
                      </a:cubicBezTo>
                      <a:cubicBezTo>
                        <a:pt x="992983" y="1479641"/>
                        <a:pt x="1003939" y="1469117"/>
                        <a:pt x="1016769" y="1453836"/>
                      </a:cubicBezTo>
                      <a:cubicBezTo>
                        <a:pt x="1034933" y="1432068"/>
                        <a:pt x="1047331" y="1430699"/>
                        <a:pt x="1061747" y="1431131"/>
                      </a:cubicBezTo>
                      <a:cubicBezTo>
                        <a:pt x="1068666" y="1431348"/>
                        <a:pt x="1074144" y="1431492"/>
                        <a:pt x="1083154" y="1425870"/>
                      </a:cubicBezTo>
                      <a:cubicBezTo>
                        <a:pt x="1155305" y="1381613"/>
                        <a:pt x="1188101" y="1431275"/>
                        <a:pt x="1205761" y="1457945"/>
                      </a:cubicBezTo>
                      <a:cubicBezTo>
                        <a:pt x="1210590" y="1465225"/>
                        <a:pt x="1216428" y="1469117"/>
                        <a:pt x="1223636" y="1469982"/>
                      </a:cubicBezTo>
                      <a:cubicBezTo>
                        <a:pt x="1239998" y="1471928"/>
                        <a:pt x="1260541" y="1458954"/>
                        <a:pt x="1274380" y="1446124"/>
                      </a:cubicBezTo>
                      <a:cubicBezTo>
                        <a:pt x="1289156" y="1432429"/>
                        <a:pt x="1301770" y="1431492"/>
                        <a:pt x="1313951" y="1430627"/>
                      </a:cubicBezTo>
                      <a:cubicBezTo>
                        <a:pt x="1324763" y="1429834"/>
                        <a:pt x="1335935" y="1429041"/>
                        <a:pt x="1353235" y="1418662"/>
                      </a:cubicBezTo>
                      <a:cubicBezTo>
                        <a:pt x="1393743" y="1394299"/>
                        <a:pt x="1470940" y="1368999"/>
                        <a:pt x="1494942" y="1363593"/>
                      </a:cubicBezTo>
                      <a:cubicBezTo>
                        <a:pt x="1512169" y="1359701"/>
                        <a:pt x="1525360" y="1339447"/>
                        <a:pt x="1529324" y="1310831"/>
                      </a:cubicBezTo>
                      <a:cubicBezTo>
                        <a:pt x="1534586" y="1272485"/>
                        <a:pt x="1568967" y="1248411"/>
                        <a:pt x="1619062" y="1247978"/>
                      </a:cubicBezTo>
                      <a:cubicBezTo>
                        <a:pt x="1622955" y="1247906"/>
                        <a:pt x="1626631" y="1247906"/>
                        <a:pt x="1630235" y="1247978"/>
                      </a:cubicBezTo>
                      <a:cubicBezTo>
                        <a:pt x="1667355" y="1247834"/>
                        <a:pt x="1684222" y="1247978"/>
                        <a:pt x="1713702" y="1207037"/>
                      </a:cubicBezTo>
                      <a:cubicBezTo>
                        <a:pt x="1750535" y="1155717"/>
                        <a:pt x="1832777" y="1111100"/>
                        <a:pt x="1875880" y="1109010"/>
                      </a:cubicBezTo>
                      <a:cubicBezTo>
                        <a:pt x="1882512" y="1102955"/>
                        <a:pt x="1887413" y="1092720"/>
                        <a:pt x="1891737" y="1083566"/>
                      </a:cubicBezTo>
                      <a:cubicBezTo>
                        <a:pt x="1897792" y="1070880"/>
                        <a:pt x="1906802" y="1051707"/>
                        <a:pt x="1924390" y="1059708"/>
                      </a:cubicBezTo>
                      <a:cubicBezTo>
                        <a:pt x="1946590" y="1070591"/>
                        <a:pt x="1964321" y="1071673"/>
                        <a:pt x="1977295" y="1062879"/>
                      </a:cubicBezTo>
                      <a:cubicBezTo>
                        <a:pt x="2001226" y="1046805"/>
                        <a:pt x="2009082" y="1000170"/>
                        <a:pt x="2006343" y="961031"/>
                      </a:cubicBezTo>
                      <a:cubicBezTo>
                        <a:pt x="2002956" y="913171"/>
                        <a:pt x="1975566" y="897890"/>
                        <a:pt x="1949040" y="883042"/>
                      </a:cubicBezTo>
                      <a:cubicBezTo>
                        <a:pt x="1945509" y="881095"/>
                        <a:pt x="1942121" y="879149"/>
                        <a:pt x="1938805" y="877203"/>
                      </a:cubicBezTo>
                      <a:cubicBezTo>
                        <a:pt x="1934480" y="874608"/>
                        <a:pt x="1930949" y="872806"/>
                        <a:pt x="1928066" y="871293"/>
                      </a:cubicBezTo>
                      <a:cubicBezTo>
                        <a:pt x="1909397" y="861418"/>
                        <a:pt x="1908604" y="856444"/>
                        <a:pt x="1906730" y="828261"/>
                      </a:cubicBezTo>
                      <a:cubicBezTo>
                        <a:pt x="1906442" y="823504"/>
                        <a:pt x="1906081" y="817882"/>
                        <a:pt x="1905577" y="811179"/>
                      </a:cubicBezTo>
                      <a:cubicBezTo>
                        <a:pt x="1901684" y="760579"/>
                        <a:pt x="1913217" y="720719"/>
                        <a:pt x="1941905" y="685833"/>
                      </a:cubicBezTo>
                      <a:lnTo>
                        <a:pt x="1943202" y="686914"/>
                      </a:lnTo>
                      <a:lnTo>
                        <a:pt x="1946013" y="586292"/>
                      </a:lnTo>
                      <a:lnTo>
                        <a:pt x="1911487" y="544414"/>
                      </a:lnTo>
                      <a:lnTo>
                        <a:pt x="1885394" y="540594"/>
                      </a:lnTo>
                      <a:lnTo>
                        <a:pt x="1875880" y="540954"/>
                      </a:lnTo>
                      <a:lnTo>
                        <a:pt x="1802864" y="550613"/>
                      </a:lnTo>
                      <a:lnTo>
                        <a:pt x="1771582" y="534899"/>
                      </a:lnTo>
                      <a:lnTo>
                        <a:pt x="1769275" y="534971"/>
                      </a:lnTo>
                      <a:lnTo>
                        <a:pt x="1766896" y="532665"/>
                      </a:lnTo>
                      <a:lnTo>
                        <a:pt x="1756806" y="516231"/>
                      </a:lnTo>
                      <a:lnTo>
                        <a:pt x="1735614" y="450206"/>
                      </a:lnTo>
                      <a:lnTo>
                        <a:pt x="1725379" y="424258"/>
                      </a:lnTo>
                      <a:lnTo>
                        <a:pt x="1659066" y="354846"/>
                      </a:lnTo>
                      <a:lnTo>
                        <a:pt x="1646308" y="326663"/>
                      </a:lnTo>
                      <a:lnTo>
                        <a:pt x="1649552" y="286010"/>
                      </a:lnTo>
                      <a:lnTo>
                        <a:pt x="1650993" y="259485"/>
                      </a:lnTo>
                      <a:lnTo>
                        <a:pt x="1670599" y="210976"/>
                      </a:lnTo>
                      <a:lnTo>
                        <a:pt x="1675933" y="158286"/>
                      </a:lnTo>
                      <a:lnTo>
                        <a:pt x="1650777" y="113885"/>
                      </a:lnTo>
                      <a:lnTo>
                        <a:pt x="1635713" y="88081"/>
                      </a:lnTo>
                      <a:lnTo>
                        <a:pt x="1580067" y="51681"/>
                      </a:lnTo>
                      <a:lnTo>
                        <a:pt x="1577617" y="49374"/>
                      </a:lnTo>
                      <a:lnTo>
                        <a:pt x="1575094" y="44689"/>
                      </a:lnTo>
                      <a:lnTo>
                        <a:pt x="1546983" y="52762"/>
                      </a:lnTo>
                      <a:lnTo>
                        <a:pt x="1535811" y="69917"/>
                      </a:lnTo>
                      <a:lnTo>
                        <a:pt x="1533793" y="79647"/>
                      </a:lnTo>
                      <a:lnTo>
                        <a:pt x="1529828" y="98748"/>
                      </a:lnTo>
                      <a:lnTo>
                        <a:pt x="1523269" y="115759"/>
                      </a:lnTo>
                      <a:lnTo>
                        <a:pt x="1516782" y="135148"/>
                      </a:lnTo>
                      <a:lnTo>
                        <a:pt x="1501285" y="164124"/>
                      </a:lnTo>
                      <a:lnTo>
                        <a:pt x="1490113" y="183874"/>
                      </a:lnTo>
                      <a:lnTo>
                        <a:pt x="1476634" y="203263"/>
                      </a:lnTo>
                      <a:lnTo>
                        <a:pt x="1447370" y="244997"/>
                      </a:lnTo>
                      <a:lnTo>
                        <a:pt x="1422358" y="274549"/>
                      </a:lnTo>
                      <a:lnTo>
                        <a:pt x="1401816" y="296822"/>
                      </a:lnTo>
                      <a:lnTo>
                        <a:pt x="1362172" y="310012"/>
                      </a:lnTo>
                      <a:lnTo>
                        <a:pt x="1323682" y="292353"/>
                      </a:lnTo>
                      <a:lnTo>
                        <a:pt x="1287642" y="276568"/>
                      </a:lnTo>
                      <a:lnTo>
                        <a:pt x="1268686" y="272531"/>
                      </a:lnTo>
                      <a:lnTo>
                        <a:pt x="1252035" y="268351"/>
                      </a:lnTo>
                      <a:lnTo>
                        <a:pt x="1119626" y="268206"/>
                      </a:lnTo>
                      <a:lnTo>
                        <a:pt x="1078901" y="252998"/>
                      </a:lnTo>
                      <a:lnTo>
                        <a:pt x="1089425" y="216670"/>
                      </a:lnTo>
                      <a:lnTo>
                        <a:pt x="1110688" y="213570"/>
                      </a:lnTo>
                      <a:lnTo>
                        <a:pt x="1194588" y="248961"/>
                      </a:lnTo>
                      <a:lnTo>
                        <a:pt x="1189110" y="227410"/>
                      </a:lnTo>
                      <a:lnTo>
                        <a:pt x="1180893" y="196920"/>
                      </a:lnTo>
                      <a:lnTo>
                        <a:pt x="1175704" y="180342"/>
                      </a:lnTo>
                      <a:lnTo>
                        <a:pt x="1179308" y="149204"/>
                      </a:lnTo>
                      <a:lnTo>
                        <a:pt x="1183416" y="132265"/>
                      </a:lnTo>
                      <a:lnTo>
                        <a:pt x="1189615" y="103361"/>
                      </a:lnTo>
                      <a:lnTo>
                        <a:pt x="1183344" y="58168"/>
                      </a:lnTo>
                      <a:lnTo>
                        <a:pt x="1163522" y="32580"/>
                      </a:lnTo>
                      <a:lnTo>
                        <a:pt x="1139304" y="16650"/>
                      </a:lnTo>
                      <a:lnTo>
                        <a:pt x="1129717" y="12253"/>
                      </a:lnTo>
                      <a:lnTo>
                        <a:pt x="1110616" y="5766"/>
                      </a:lnTo>
                      <a:lnTo>
                        <a:pt x="1096128" y="1442"/>
                      </a:lnTo>
                      <a:lnTo>
                        <a:pt x="1070035" y="0"/>
                      </a:lnTo>
                      <a:lnTo>
                        <a:pt x="1009705" y="33084"/>
                      </a:lnTo>
                      <a:lnTo>
                        <a:pt x="869583" y="219481"/>
                      </a:lnTo>
                      <a:lnTo>
                        <a:pt x="851203" y="234329"/>
                      </a:lnTo>
                      <a:lnTo>
                        <a:pt x="825543" y="244925"/>
                      </a:lnTo>
                      <a:lnTo>
                        <a:pt x="792459" y="246078"/>
                      </a:lnTo>
                      <a:lnTo>
                        <a:pt x="735372" y="233608"/>
                      </a:lnTo>
                      <a:lnTo>
                        <a:pt x="695368" y="242114"/>
                      </a:lnTo>
                      <a:lnTo>
                        <a:pt x="681241" y="244925"/>
                      </a:lnTo>
                      <a:lnTo>
                        <a:pt x="669492" y="245357"/>
                      </a:lnTo>
                      <a:lnTo>
                        <a:pt x="655292" y="243483"/>
                      </a:lnTo>
                      <a:lnTo>
                        <a:pt x="631146" y="227698"/>
                      </a:lnTo>
                      <a:lnTo>
                        <a:pt x="619036" y="218616"/>
                      </a:lnTo>
                      <a:lnTo>
                        <a:pt x="620838" y="204128"/>
                      </a:lnTo>
                      <a:lnTo>
                        <a:pt x="622640" y="189640"/>
                      </a:lnTo>
                      <a:lnTo>
                        <a:pt x="637849" y="151006"/>
                      </a:lnTo>
                      <a:lnTo>
                        <a:pt x="636191" y="100911"/>
                      </a:lnTo>
                      <a:lnTo>
                        <a:pt x="621127" y="75106"/>
                      </a:lnTo>
                      <a:lnTo>
                        <a:pt x="597341" y="71214"/>
                      </a:lnTo>
                      <a:lnTo>
                        <a:pt x="590277" y="71430"/>
                      </a:lnTo>
                      <a:lnTo>
                        <a:pt x="540975" y="82603"/>
                      </a:lnTo>
                      <a:lnTo>
                        <a:pt x="506017" y="98172"/>
                      </a:lnTo>
                      <a:lnTo>
                        <a:pt x="443091" y="124264"/>
                      </a:lnTo>
                      <a:lnTo>
                        <a:pt x="345929" y="184955"/>
                      </a:lnTo>
                      <a:lnTo>
                        <a:pt x="370364" y="210399"/>
                      </a:lnTo>
                      <a:lnTo>
                        <a:pt x="366471" y="232095"/>
                      </a:lnTo>
                      <a:lnTo>
                        <a:pt x="355443" y="256169"/>
                      </a:lnTo>
                      <a:lnTo>
                        <a:pt x="356524" y="287380"/>
                      </a:lnTo>
                      <a:lnTo>
                        <a:pt x="366687" y="305976"/>
                      </a:lnTo>
                      <a:lnTo>
                        <a:pt x="371589" y="313112"/>
                      </a:lnTo>
                      <a:lnTo>
                        <a:pt x="415918" y="364144"/>
                      </a:lnTo>
                      <a:lnTo>
                        <a:pt x="426225" y="387714"/>
                      </a:lnTo>
                      <a:lnTo>
                        <a:pt x="428676" y="392327"/>
                      </a:lnTo>
                      <a:lnTo>
                        <a:pt x="423053" y="433196"/>
                      </a:lnTo>
                      <a:lnTo>
                        <a:pt x="421179" y="445089"/>
                      </a:lnTo>
                      <a:lnTo>
                        <a:pt x="386365" y="465415"/>
                      </a:lnTo>
                      <a:lnTo>
                        <a:pt x="372238" y="465920"/>
                      </a:lnTo>
                      <a:lnTo>
                        <a:pt x="298789" y="463541"/>
                      </a:lnTo>
                      <a:lnTo>
                        <a:pt x="284517" y="459288"/>
                      </a:lnTo>
                      <a:lnTo>
                        <a:pt x="262966" y="452945"/>
                      </a:lnTo>
                      <a:lnTo>
                        <a:pt x="214889" y="428294"/>
                      </a:lnTo>
                      <a:lnTo>
                        <a:pt x="193193" y="416978"/>
                      </a:lnTo>
                      <a:lnTo>
                        <a:pt x="138773" y="416473"/>
                      </a:lnTo>
                      <a:lnTo>
                        <a:pt x="168398" y="451432"/>
                      </a:lnTo>
                      <a:lnTo>
                        <a:pt x="183390" y="474857"/>
                      </a:lnTo>
                      <a:lnTo>
                        <a:pt x="191535" y="505563"/>
                      </a:lnTo>
                      <a:lnTo>
                        <a:pt x="191319" y="569930"/>
                      </a:lnTo>
                      <a:lnTo>
                        <a:pt x="199320" y="596094"/>
                      </a:lnTo>
                      <a:lnTo>
                        <a:pt x="213952" y="609789"/>
                      </a:lnTo>
                      <a:lnTo>
                        <a:pt x="278607" y="633864"/>
                      </a:lnTo>
                      <a:lnTo>
                        <a:pt x="254604" y="692176"/>
                      </a:lnTo>
                      <a:lnTo>
                        <a:pt x="242135" y="710700"/>
                      </a:lnTo>
                      <a:lnTo>
                        <a:pt x="243937" y="712070"/>
                      </a:lnTo>
                      <a:cubicBezTo>
                        <a:pt x="162271" y="820909"/>
                        <a:pt x="229665" y="922036"/>
                        <a:pt x="252226" y="950435"/>
                      </a:cubicBezTo>
                      <a:close/>
                    </a:path>
                  </a:pathLst>
                </a:custGeom>
                <a:grpFill/>
                <a:ln w="7207" cap="flat">
                  <a:noFill/>
                  <a:prstDash val="solid"/>
                  <a:miter/>
                </a:ln>
              </p:spPr>
              <p:txBody>
                <a:bodyPr rtlCol="0" anchor="ctr"/>
                <a:lstStyle/>
                <a:p>
                  <a:pPr defTabSz="685784"/>
                  <a:endParaRPr lang="nl-NL" sz="1050"/>
                </a:p>
              </p:txBody>
            </p:sp>
            <p:sp>
              <p:nvSpPr>
                <p:cNvPr id="107" name="Vrije vorm: vorm 106">
                  <a:extLst>
                    <a:ext uri="{FF2B5EF4-FFF2-40B4-BE49-F238E27FC236}">
                      <a16:creationId xmlns:a16="http://schemas.microsoft.com/office/drawing/2014/main" id="{0BB60CB6-82E5-5EC3-CBF1-DB9D1FA5B7B1}"/>
                    </a:ext>
                  </a:extLst>
                </p:cNvPr>
                <p:cNvSpPr/>
                <p:nvPr/>
              </p:nvSpPr>
              <p:spPr>
                <a:xfrm>
                  <a:off x="5911040" y="1795332"/>
                  <a:ext cx="1539388" cy="1666059"/>
                </a:xfrm>
                <a:custGeom>
                  <a:avLst/>
                  <a:gdLst>
                    <a:gd name="connsiteX0" fmla="*/ 420005 w 1647512"/>
                    <a:gd name="connsiteY0" fmla="*/ 218544 h 1783080"/>
                    <a:gd name="connsiteX1" fmla="*/ 421230 w 1647512"/>
                    <a:gd name="connsiteY1" fmla="*/ 235915 h 1783080"/>
                    <a:gd name="connsiteX2" fmla="*/ 423393 w 1647512"/>
                    <a:gd name="connsiteY2" fmla="*/ 255809 h 1783080"/>
                    <a:gd name="connsiteX3" fmla="*/ 430096 w 1647512"/>
                    <a:gd name="connsiteY3" fmla="*/ 259701 h 1783080"/>
                    <a:gd name="connsiteX4" fmla="*/ 441773 w 1647512"/>
                    <a:gd name="connsiteY4" fmla="*/ 266188 h 1783080"/>
                    <a:gd name="connsiteX5" fmla="*/ 451504 w 1647512"/>
                    <a:gd name="connsiteY5" fmla="*/ 271738 h 1783080"/>
                    <a:gd name="connsiteX6" fmla="*/ 520772 w 1647512"/>
                    <a:gd name="connsiteY6" fmla="*/ 368541 h 1783080"/>
                    <a:gd name="connsiteX7" fmla="*/ 481416 w 1647512"/>
                    <a:gd name="connsiteY7" fmla="*/ 491508 h 1783080"/>
                    <a:gd name="connsiteX8" fmla="*/ 409481 w 1647512"/>
                    <a:gd name="connsiteY8" fmla="*/ 491940 h 1783080"/>
                    <a:gd name="connsiteX9" fmla="*/ 404003 w 1647512"/>
                    <a:gd name="connsiteY9" fmla="*/ 502680 h 1783080"/>
                    <a:gd name="connsiteX10" fmla="*/ 377839 w 1647512"/>
                    <a:gd name="connsiteY10" fmla="*/ 539296 h 1783080"/>
                    <a:gd name="connsiteX11" fmla="*/ 374667 w 1647512"/>
                    <a:gd name="connsiteY11" fmla="*/ 541531 h 1783080"/>
                    <a:gd name="connsiteX12" fmla="*/ 370847 w 1647512"/>
                    <a:gd name="connsiteY12" fmla="*/ 541458 h 1783080"/>
                    <a:gd name="connsiteX13" fmla="*/ 369910 w 1647512"/>
                    <a:gd name="connsiteY13" fmla="*/ 541458 h 1783080"/>
                    <a:gd name="connsiteX14" fmla="*/ 223806 w 1647512"/>
                    <a:gd name="connsiteY14" fmla="*/ 629828 h 1783080"/>
                    <a:gd name="connsiteX15" fmla="*/ 121309 w 1647512"/>
                    <a:gd name="connsiteY15" fmla="*/ 680499 h 1783080"/>
                    <a:gd name="connsiteX16" fmla="*/ 110353 w 1647512"/>
                    <a:gd name="connsiteY16" fmla="*/ 680499 h 1783080"/>
                    <a:gd name="connsiteX17" fmla="*/ 43608 w 1647512"/>
                    <a:gd name="connsiteY17" fmla="*/ 723098 h 1783080"/>
                    <a:gd name="connsiteX18" fmla="*/ 0 w 1647512"/>
                    <a:gd name="connsiteY18" fmla="*/ 792654 h 1783080"/>
                    <a:gd name="connsiteX19" fmla="*/ 17011 w 1647512"/>
                    <a:gd name="connsiteY19" fmla="*/ 808584 h 1783080"/>
                    <a:gd name="connsiteX20" fmla="*/ 18092 w 1647512"/>
                    <a:gd name="connsiteY20" fmla="*/ 807142 h 1783080"/>
                    <a:gd name="connsiteX21" fmla="*/ 44401 w 1647512"/>
                    <a:gd name="connsiteY21" fmla="*/ 790204 h 1783080"/>
                    <a:gd name="connsiteX22" fmla="*/ 74386 w 1647512"/>
                    <a:gd name="connsiteY22" fmla="*/ 810386 h 1783080"/>
                    <a:gd name="connsiteX23" fmla="*/ 106965 w 1647512"/>
                    <a:gd name="connsiteY23" fmla="*/ 830640 h 1783080"/>
                    <a:gd name="connsiteX24" fmla="*/ 188198 w 1647512"/>
                    <a:gd name="connsiteY24" fmla="*/ 808512 h 1783080"/>
                    <a:gd name="connsiteX25" fmla="*/ 175729 w 1647512"/>
                    <a:gd name="connsiteY25" fmla="*/ 796907 h 1783080"/>
                    <a:gd name="connsiteX26" fmla="*/ 166070 w 1647512"/>
                    <a:gd name="connsiteY26" fmla="*/ 766490 h 1783080"/>
                    <a:gd name="connsiteX27" fmla="*/ 201245 w 1647512"/>
                    <a:gd name="connsiteY27" fmla="*/ 741694 h 1783080"/>
                    <a:gd name="connsiteX28" fmla="*/ 297975 w 1647512"/>
                    <a:gd name="connsiteY28" fmla="*/ 764471 h 1783080"/>
                    <a:gd name="connsiteX29" fmla="*/ 324861 w 1647512"/>
                    <a:gd name="connsiteY29" fmla="*/ 827973 h 1783080"/>
                    <a:gd name="connsiteX30" fmla="*/ 324861 w 1647512"/>
                    <a:gd name="connsiteY30" fmla="*/ 835109 h 1783080"/>
                    <a:gd name="connsiteX31" fmla="*/ 318518 w 1647512"/>
                    <a:gd name="connsiteY31" fmla="*/ 838352 h 1783080"/>
                    <a:gd name="connsiteX32" fmla="*/ 258476 w 1647512"/>
                    <a:gd name="connsiteY32" fmla="*/ 849236 h 1783080"/>
                    <a:gd name="connsiteX33" fmla="*/ 261647 w 1647512"/>
                    <a:gd name="connsiteY33" fmla="*/ 895511 h 1783080"/>
                    <a:gd name="connsiteX34" fmla="*/ 261791 w 1647512"/>
                    <a:gd name="connsiteY34" fmla="*/ 897890 h 1783080"/>
                    <a:gd name="connsiteX35" fmla="*/ 260999 w 1647512"/>
                    <a:gd name="connsiteY35" fmla="*/ 900124 h 1783080"/>
                    <a:gd name="connsiteX36" fmla="*/ 217751 w 1647512"/>
                    <a:gd name="connsiteY36" fmla="*/ 942867 h 1783080"/>
                    <a:gd name="connsiteX37" fmla="*/ 206795 w 1647512"/>
                    <a:gd name="connsiteY37" fmla="*/ 965068 h 1783080"/>
                    <a:gd name="connsiteX38" fmla="*/ 185676 w 1647512"/>
                    <a:gd name="connsiteY38" fmla="*/ 1034696 h 1783080"/>
                    <a:gd name="connsiteX39" fmla="*/ 130968 w 1647512"/>
                    <a:gd name="connsiteY39" fmla="*/ 1089404 h 1783080"/>
                    <a:gd name="connsiteX40" fmla="*/ 131760 w 1647512"/>
                    <a:gd name="connsiteY40" fmla="*/ 1090918 h 1783080"/>
                    <a:gd name="connsiteX41" fmla="*/ 249826 w 1647512"/>
                    <a:gd name="connsiteY41" fmla="*/ 1143031 h 1783080"/>
                    <a:gd name="connsiteX42" fmla="*/ 318230 w 1647512"/>
                    <a:gd name="connsiteY42" fmla="*/ 1141589 h 1783080"/>
                    <a:gd name="connsiteX43" fmla="*/ 347710 w 1647512"/>
                    <a:gd name="connsiteY43" fmla="*/ 1156510 h 1783080"/>
                    <a:gd name="connsiteX44" fmla="*/ 393840 w 1647512"/>
                    <a:gd name="connsiteY44" fmla="*/ 1167682 h 1783080"/>
                    <a:gd name="connsiteX45" fmla="*/ 412004 w 1647512"/>
                    <a:gd name="connsiteY45" fmla="*/ 1213308 h 1783080"/>
                    <a:gd name="connsiteX46" fmla="*/ 412148 w 1647512"/>
                    <a:gd name="connsiteY46" fmla="*/ 1216552 h 1783080"/>
                    <a:gd name="connsiteX47" fmla="*/ 410635 w 1647512"/>
                    <a:gd name="connsiteY47" fmla="*/ 1219435 h 1783080"/>
                    <a:gd name="connsiteX48" fmla="*/ 408761 w 1647512"/>
                    <a:gd name="connsiteY48" fmla="*/ 1226859 h 1783080"/>
                    <a:gd name="connsiteX49" fmla="*/ 385839 w 1647512"/>
                    <a:gd name="connsiteY49" fmla="*/ 1257637 h 1783080"/>
                    <a:gd name="connsiteX50" fmla="*/ 331420 w 1647512"/>
                    <a:gd name="connsiteY50" fmla="*/ 1318039 h 1783080"/>
                    <a:gd name="connsiteX51" fmla="*/ 326807 w 1647512"/>
                    <a:gd name="connsiteY51" fmla="*/ 1421329 h 1783080"/>
                    <a:gd name="connsiteX52" fmla="*/ 283271 w 1647512"/>
                    <a:gd name="connsiteY52" fmla="*/ 1546890 h 1783080"/>
                    <a:gd name="connsiteX53" fmla="*/ 284208 w 1647512"/>
                    <a:gd name="connsiteY53" fmla="*/ 1567721 h 1783080"/>
                    <a:gd name="connsiteX54" fmla="*/ 273108 w 1647512"/>
                    <a:gd name="connsiteY54" fmla="*/ 1630574 h 1783080"/>
                    <a:gd name="connsiteX55" fmla="*/ 272027 w 1647512"/>
                    <a:gd name="connsiteY55" fmla="*/ 1631655 h 1783080"/>
                    <a:gd name="connsiteX56" fmla="*/ 282694 w 1647512"/>
                    <a:gd name="connsiteY56" fmla="*/ 1647729 h 1783080"/>
                    <a:gd name="connsiteX57" fmla="*/ 281253 w 1647512"/>
                    <a:gd name="connsiteY57" fmla="*/ 1744531 h 1783080"/>
                    <a:gd name="connsiteX58" fmla="*/ 337042 w 1647512"/>
                    <a:gd name="connsiteY58" fmla="*/ 1770768 h 1783080"/>
                    <a:gd name="connsiteX59" fmla="*/ 349944 w 1647512"/>
                    <a:gd name="connsiteY59" fmla="*/ 1779345 h 1783080"/>
                    <a:gd name="connsiteX60" fmla="*/ 375893 w 1647512"/>
                    <a:gd name="connsiteY60" fmla="*/ 1781147 h 1783080"/>
                    <a:gd name="connsiteX61" fmla="*/ 395642 w 1647512"/>
                    <a:gd name="connsiteY61" fmla="*/ 1760028 h 1783080"/>
                    <a:gd name="connsiteX62" fmla="*/ 485237 w 1647512"/>
                    <a:gd name="connsiteY62" fmla="*/ 1703951 h 1783080"/>
                    <a:gd name="connsiteX63" fmla="*/ 494247 w 1647512"/>
                    <a:gd name="connsiteY63" fmla="*/ 1704311 h 1783080"/>
                    <a:gd name="connsiteX64" fmla="*/ 499725 w 1647512"/>
                    <a:gd name="connsiteY64" fmla="*/ 1704311 h 1783080"/>
                    <a:gd name="connsiteX65" fmla="*/ 547441 w 1647512"/>
                    <a:gd name="connsiteY65" fmla="*/ 1720889 h 1783080"/>
                    <a:gd name="connsiteX66" fmla="*/ 559478 w 1647512"/>
                    <a:gd name="connsiteY66" fmla="*/ 1725574 h 1783080"/>
                    <a:gd name="connsiteX67" fmla="*/ 563082 w 1647512"/>
                    <a:gd name="connsiteY67" fmla="*/ 1721826 h 1783080"/>
                    <a:gd name="connsiteX68" fmla="*/ 589247 w 1647512"/>
                    <a:gd name="connsiteY68" fmla="*/ 1681895 h 1783080"/>
                    <a:gd name="connsiteX69" fmla="*/ 591626 w 1647512"/>
                    <a:gd name="connsiteY69" fmla="*/ 1679948 h 1783080"/>
                    <a:gd name="connsiteX70" fmla="*/ 594653 w 1647512"/>
                    <a:gd name="connsiteY70" fmla="*/ 1679372 h 1783080"/>
                    <a:gd name="connsiteX71" fmla="*/ 640784 w 1647512"/>
                    <a:gd name="connsiteY71" fmla="*/ 1686940 h 1783080"/>
                    <a:gd name="connsiteX72" fmla="*/ 669111 w 1647512"/>
                    <a:gd name="connsiteY72" fmla="*/ 1695878 h 1783080"/>
                    <a:gd name="connsiteX73" fmla="*/ 704429 w 1647512"/>
                    <a:gd name="connsiteY73" fmla="*/ 1650468 h 1783080"/>
                    <a:gd name="connsiteX74" fmla="*/ 735784 w 1647512"/>
                    <a:gd name="connsiteY74" fmla="*/ 1628556 h 1783080"/>
                    <a:gd name="connsiteX75" fmla="*/ 828045 w 1647512"/>
                    <a:gd name="connsiteY75" fmla="*/ 1660127 h 1783080"/>
                    <a:gd name="connsiteX76" fmla="*/ 899836 w 1647512"/>
                    <a:gd name="connsiteY76" fmla="*/ 1683697 h 1783080"/>
                    <a:gd name="connsiteX77" fmla="*/ 904233 w 1647512"/>
                    <a:gd name="connsiteY77" fmla="*/ 1683552 h 1783080"/>
                    <a:gd name="connsiteX78" fmla="*/ 921676 w 1647512"/>
                    <a:gd name="connsiteY78" fmla="*/ 1659694 h 1783080"/>
                    <a:gd name="connsiteX79" fmla="*/ 921243 w 1647512"/>
                    <a:gd name="connsiteY79" fmla="*/ 1647945 h 1783080"/>
                    <a:gd name="connsiteX80" fmla="*/ 932992 w 1647512"/>
                    <a:gd name="connsiteY80" fmla="*/ 1647513 h 1783080"/>
                    <a:gd name="connsiteX81" fmla="*/ 953607 w 1647512"/>
                    <a:gd name="connsiteY81" fmla="*/ 1644702 h 1783080"/>
                    <a:gd name="connsiteX82" fmla="*/ 967950 w 1647512"/>
                    <a:gd name="connsiteY82" fmla="*/ 1637638 h 1783080"/>
                    <a:gd name="connsiteX83" fmla="*/ 970762 w 1647512"/>
                    <a:gd name="connsiteY83" fmla="*/ 1653279 h 1783080"/>
                    <a:gd name="connsiteX84" fmla="*/ 975086 w 1647512"/>
                    <a:gd name="connsiteY84" fmla="*/ 1666181 h 1783080"/>
                    <a:gd name="connsiteX85" fmla="*/ 992746 w 1647512"/>
                    <a:gd name="connsiteY85" fmla="*/ 1663514 h 1783080"/>
                    <a:gd name="connsiteX86" fmla="*/ 1051995 w 1647512"/>
                    <a:gd name="connsiteY86" fmla="*/ 1614645 h 1783080"/>
                    <a:gd name="connsiteX87" fmla="*/ 1122560 w 1647512"/>
                    <a:gd name="connsiteY87" fmla="*/ 1555972 h 1783080"/>
                    <a:gd name="connsiteX88" fmla="*/ 1306074 w 1647512"/>
                    <a:gd name="connsiteY88" fmla="*/ 1419238 h 1783080"/>
                    <a:gd name="connsiteX89" fmla="*/ 1307948 w 1647512"/>
                    <a:gd name="connsiteY89" fmla="*/ 1420247 h 1783080"/>
                    <a:gd name="connsiteX90" fmla="*/ 1297136 w 1647512"/>
                    <a:gd name="connsiteY90" fmla="*/ 1413184 h 1783080"/>
                    <a:gd name="connsiteX91" fmla="*/ 1269746 w 1647512"/>
                    <a:gd name="connsiteY91" fmla="*/ 1373468 h 1783080"/>
                    <a:gd name="connsiteX92" fmla="*/ 1264701 w 1647512"/>
                    <a:gd name="connsiteY92" fmla="*/ 1366548 h 1783080"/>
                    <a:gd name="connsiteX93" fmla="*/ 1261601 w 1647512"/>
                    <a:gd name="connsiteY93" fmla="*/ 1345141 h 1783080"/>
                    <a:gd name="connsiteX94" fmla="*/ 1257709 w 1647512"/>
                    <a:gd name="connsiteY94" fmla="*/ 1299803 h 1783080"/>
                    <a:gd name="connsiteX95" fmla="*/ 1282648 w 1647512"/>
                    <a:gd name="connsiteY95" fmla="*/ 1270323 h 1783080"/>
                    <a:gd name="connsiteX96" fmla="*/ 1389397 w 1647512"/>
                    <a:gd name="connsiteY96" fmla="*/ 1142382 h 1783080"/>
                    <a:gd name="connsiteX97" fmla="*/ 1394010 w 1647512"/>
                    <a:gd name="connsiteY97" fmla="*/ 1139859 h 1783080"/>
                    <a:gd name="connsiteX98" fmla="*/ 1410228 w 1647512"/>
                    <a:gd name="connsiteY98" fmla="*/ 1132219 h 1783080"/>
                    <a:gd name="connsiteX99" fmla="*/ 1431275 w 1647512"/>
                    <a:gd name="connsiteY99" fmla="*/ 1124363 h 1783080"/>
                    <a:gd name="connsiteX100" fmla="*/ 1440501 w 1647512"/>
                    <a:gd name="connsiteY100" fmla="*/ 1116938 h 1783080"/>
                    <a:gd name="connsiteX101" fmla="*/ 1462918 w 1647512"/>
                    <a:gd name="connsiteY101" fmla="*/ 1080178 h 1783080"/>
                    <a:gd name="connsiteX102" fmla="*/ 1493407 w 1647512"/>
                    <a:gd name="connsiteY102" fmla="*/ 1007594 h 1783080"/>
                    <a:gd name="connsiteX103" fmla="*/ 1508976 w 1647512"/>
                    <a:gd name="connsiteY103" fmla="*/ 980565 h 1783080"/>
                    <a:gd name="connsiteX104" fmla="*/ 1513445 w 1647512"/>
                    <a:gd name="connsiteY104" fmla="*/ 970906 h 1783080"/>
                    <a:gd name="connsiteX105" fmla="*/ 1496579 w 1647512"/>
                    <a:gd name="connsiteY105" fmla="*/ 959662 h 1783080"/>
                    <a:gd name="connsiteX106" fmla="*/ 1477622 w 1647512"/>
                    <a:gd name="connsiteY106" fmla="*/ 960310 h 1783080"/>
                    <a:gd name="connsiteX107" fmla="*/ 1435528 w 1647512"/>
                    <a:gd name="connsiteY107" fmla="*/ 973573 h 1783080"/>
                    <a:gd name="connsiteX108" fmla="*/ 1504580 w 1647512"/>
                    <a:gd name="connsiteY108" fmla="*/ 851831 h 1783080"/>
                    <a:gd name="connsiteX109" fmla="*/ 1532763 w 1647512"/>
                    <a:gd name="connsiteY109" fmla="*/ 776581 h 1783080"/>
                    <a:gd name="connsiteX110" fmla="*/ 1505589 w 1647512"/>
                    <a:gd name="connsiteY110" fmla="*/ 741911 h 1783080"/>
                    <a:gd name="connsiteX111" fmla="*/ 1507174 w 1647512"/>
                    <a:gd name="connsiteY111" fmla="*/ 717764 h 1783080"/>
                    <a:gd name="connsiteX112" fmla="*/ 1508976 w 1647512"/>
                    <a:gd name="connsiteY112" fmla="*/ 703492 h 1783080"/>
                    <a:gd name="connsiteX113" fmla="*/ 1510923 w 1647512"/>
                    <a:gd name="connsiteY113" fmla="*/ 691599 h 1783080"/>
                    <a:gd name="connsiteX114" fmla="*/ 1515031 w 1647512"/>
                    <a:gd name="connsiteY114" fmla="*/ 672066 h 1783080"/>
                    <a:gd name="connsiteX115" fmla="*/ 1531249 w 1647512"/>
                    <a:gd name="connsiteY115" fmla="*/ 662047 h 1783080"/>
                    <a:gd name="connsiteX116" fmla="*/ 1553161 w 1647512"/>
                    <a:gd name="connsiteY116" fmla="*/ 680499 h 1783080"/>
                    <a:gd name="connsiteX117" fmla="*/ 1566640 w 1647512"/>
                    <a:gd name="connsiteY117" fmla="*/ 660894 h 1783080"/>
                    <a:gd name="connsiteX118" fmla="*/ 1566567 w 1647512"/>
                    <a:gd name="connsiteY118" fmla="*/ 658515 h 1783080"/>
                    <a:gd name="connsiteX119" fmla="*/ 1575434 w 1647512"/>
                    <a:gd name="connsiteY119" fmla="*/ 639270 h 1783080"/>
                    <a:gd name="connsiteX120" fmla="*/ 1588191 w 1647512"/>
                    <a:gd name="connsiteY120" fmla="*/ 598113 h 1783080"/>
                    <a:gd name="connsiteX121" fmla="*/ 1585813 w 1647512"/>
                    <a:gd name="connsiteY121" fmla="*/ 595806 h 1783080"/>
                    <a:gd name="connsiteX122" fmla="*/ 1580695 w 1647512"/>
                    <a:gd name="connsiteY122" fmla="*/ 586508 h 1783080"/>
                    <a:gd name="connsiteX123" fmla="*/ 1578028 w 1647512"/>
                    <a:gd name="connsiteY123" fmla="*/ 576921 h 1783080"/>
                    <a:gd name="connsiteX124" fmla="*/ 1575217 w 1647512"/>
                    <a:gd name="connsiteY124" fmla="*/ 562578 h 1783080"/>
                    <a:gd name="connsiteX125" fmla="*/ 1572550 w 1647512"/>
                    <a:gd name="connsiteY125" fmla="*/ 555586 h 1783080"/>
                    <a:gd name="connsiteX126" fmla="*/ 1591507 w 1647512"/>
                    <a:gd name="connsiteY126" fmla="*/ 557316 h 1783080"/>
                    <a:gd name="connsiteX127" fmla="*/ 1612698 w 1647512"/>
                    <a:gd name="connsiteY127" fmla="*/ 554216 h 1783080"/>
                    <a:gd name="connsiteX128" fmla="*/ 1624375 w 1647512"/>
                    <a:gd name="connsiteY128" fmla="*/ 549099 h 1783080"/>
                    <a:gd name="connsiteX129" fmla="*/ 1631295 w 1647512"/>
                    <a:gd name="connsiteY129" fmla="*/ 546504 h 1783080"/>
                    <a:gd name="connsiteX130" fmla="*/ 1636052 w 1647512"/>
                    <a:gd name="connsiteY130" fmla="*/ 543981 h 1783080"/>
                    <a:gd name="connsiteX131" fmla="*/ 1647513 w 1647512"/>
                    <a:gd name="connsiteY131" fmla="*/ 536485 h 1783080"/>
                    <a:gd name="connsiteX132" fmla="*/ 1603472 w 1647512"/>
                    <a:gd name="connsiteY132" fmla="*/ 492589 h 1783080"/>
                    <a:gd name="connsiteX133" fmla="*/ 1607004 w 1647512"/>
                    <a:gd name="connsiteY133" fmla="*/ 456477 h 1783080"/>
                    <a:gd name="connsiteX134" fmla="*/ 1618321 w 1647512"/>
                    <a:gd name="connsiteY134" fmla="*/ 444224 h 1783080"/>
                    <a:gd name="connsiteX135" fmla="*/ 1632088 w 1647512"/>
                    <a:gd name="connsiteY135" fmla="*/ 429520 h 1783080"/>
                    <a:gd name="connsiteX136" fmla="*/ 1626754 w 1647512"/>
                    <a:gd name="connsiteY136" fmla="*/ 415248 h 1783080"/>
                    <a:gd name="connsiteX137" fmla="*/ 1608878 w 1647512"/>
                    <a:gd name="connsiteY137" fmla="*/ 375316 h 1783080"/>
                    <a:gd name="connsiteX138" fmla="*/ 1578245 w 1647512"/>
                    <a:gd name="connsiteY138" fmla="*/ 376397 h 1783080"/>
                    <a:gd name="connsiteX139" fmla="*/ 1550062 w 1647512"/>
                    <a:gd name="connsiteY139" fmla="*/ 384470 h 1783080"/>
                    <a:gd name="connsiteX140" fmla="*/ 1522023 w 1647512"/>
                    <a:gd name="connsiteY140" fmla="*/ 392543 h 1783080"/>
                    <a:gd name="connsiteX141" fmla="*/ 1519572 w 1647512"/>
                    <a:gd name="connsiteY141" fmla="*/ 390308 h 1783080"/>
                    <a:gd name="connsiteX142" fmla="*/ 1495282 w 1647512"/>
                    <a:gd name="connsiteY142" fmla="*/ 372000 h 1783080"/>
                    <a:gd name="connsiteX143" fmla="*/ 1453259 w 1647512"/>
                    <a:gd name="connsiteY143" fmla="*/ 318518 h 1783080"/>
                    <a:gd name="connsiteX144" fmla="*/ 1421833 w 1647512"/>
                    <a:gd name="connsiteY144" fmla="*/ 300426 h 1783080"/>
                    <a:gd name="connsiteX145" fmla="*/ 1412318 w 1647512"/>
                    <a:gd name="connsiteY145" fmla="*/ 298408 h 1783080"/>
                    <a:gd name="connsiteX146" fmla="*/ 1398047 w 1647512"/>
                    <a:gd name="connsiteY146" fmla="*/ 296534 h 1783080"/>
                    <a:gd name="connsiteX147" fmla="*/ 1362872 w 1647512"/>
                    <a:gd name="connsiteY147" fmla="*/ 304895 h 1783080"/>
                    <a:gd name="connsiteX148" fmla="*/ 1318399 w 1647512"/>
                    <a:gd name="connsiteY148" fmla="*/ 316067 h 1783080"/>
                    <a:gd name="connsiteX149" fmla="*/ 1287622 w 1647512"/>
                    <a:gd name="connsiteY149" fmla="*/ 317148 h 1783080"/>
                    <a:gd name="connsiteX150" fmla="*/ 1277963 w 1647512"/>
                    <a:gd name="connsiteY150" fmla="*/ 310157 h 1783080"/>
                    <a:gd name="connsiteX151" fmla="*/ 1265854 w 1647512"/>
                    <a:gd name="connsiteY151" fmla="*/ 301075 h 1783080"/>
                    <a:gd name="connsiteX152" fmla="*/ 1246248 w 1647512"/>
                    <a:gd name="connsiteY152" fmla="*/ 280388 h 1783080"/>
                    <a:gd name="connsiteX153" fmla="*/ 1234067 w 1647512"/>
                    <a:gd name="connsiteY153" fmla="*/ 271090 h 1783080"/>
                    <a:gd name="connsiteX154" fmla="*/ 1219579 w 1647512"/>
                    <a:gd name="connsiteY154" fmla="*/ 261864 h 1783080"/>
                    <a:gd name="connsiteX155" fmla="*/ 1112325 w 1647512"/>
                    <a:gd name="connsiteY155" fmla="*/ 234762 h 1783080"/>
                    <a:gd name="connsiteX156" fmla="*/ 1068573 w 1647512"/>
                    <a:gd name="connsiteY156" fmla="*/ 200308 h 1783080"/>
                    <a:gd name="connsiteX157" fmla="*/ 1058986 w 1647512"/>
                    <a:gd name="connsiteY157" fmla="*/ 131472 h 1783080"/>
                    <a:gd name="connsiteX158" fmla="*/ 1042553 w 1647512"/>
                    <a:gd name="connsiteY158" fmla="*/ 72295 h 1783080"/>
                    <a:gd name="connsiteX159" fmla="*/ 1035056 w 1647512"/>
                    <a:gd name="connsiteY159" fmla="*/ 63069 h 1783080"/>
                    <a:gd name="connsiteX160" fmla="*/ 1005576 w 1647512"/>
                    <a:gd name="connsiteY160" fmla="*/ 28327 h 1783080"/>
                    <a:gd name="connsiteX161" fmla="*/ 981429 w 1647512"/>
                    <a:gd name="connsiteY161" fmla="*/ 14704 h 1783080"/>
                    <a:gd name="connsiteX162" fmla="*/ 959878 w 1647512"/>
                    <a:gd name="connsiteY162" fmla="*/ 3388 h 1783080"/>
                    <a:gd name="connsiteX163" fmla="*/ 919513 w 1647512"/>
                    <a:gd name="connsiteY163" fmla="*/ 0 h 1783080"/>
                    <a:gd name="connsiteX164" fmla="*/ 891547 w 1647512"/>
                    <a:gd name="connsiteY164" fmla="*/ 12830 h 1783080"/>
                    <a:gd name="connsiteX165" fmla="*/ 882320 w 1647512"/>
                    <a:gd name="connsiteY165" fmla="*/ 18092 h 1783080"/>
                    <a:gd name="connsiteX166" fmla="*/ 806349 w 1647512"/>
                    <a:gd name="connsiteY166" fmla="*/ 75611 h 1783080"/>
                    <a:gd name="connsiteX167" fmla="*/ 766706 w 1647512"/>
                    <a:gd name="connsiteY167" fmla="*/ 91396 h 1783080"/>
                    <a:gd name="connsiteX168" fmla="*/ 544342 w 1647512"/>
                    <a:gd name="connsiteY168" fmla="*/ 89378 h 1783080"/>
                    <a:gd name="connsiteX169" fmla="*/ 476515 w 1647512"/>
                    <a:gd name="connsiteY169" fmla="*/ 108551 h 1783080"/>
                    <a:gd name="connsiteX170" fmla="*/ 474136 w 1647512"/>
                    <a:gd name="connsiteY170" fmla="*/ 108623 h 1783080"/>
                    <a:gd name="connsiteX171" fmla="*/ 449990 w 1647512"/>
                    <a:gd name="connsiteY171" fmla="*/ 108839 h 1783080"/>
                    <a:gd name="connsiteX172" fmla="*/ 451143 w 1647512"/>
                    <a:gd name="connsiteY172" fmla="*/ 109776 h 1783080"/>
                    <a:gd name="connsiteX173" fmla="*/ 420005 w 1647512"/>
                    <a:gd name="connsiteY173" fmla="*/ 218544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47512" h="1783080">
                      <a:moveTo>
                        <a:pt x="420005" y="218544"/>
                      </a:moveTo>
                      <a:cubicBezTo>
                        <a:pt x="420509" y="225319"/>
                        <a:pt x="420942" y="231086"/>
                        <a:pt x="421230" y="235915"/>
                      </a:cubicBezTo>
                      <a:cubicBezTo>
                        <a:pt x="421879" y="245646"/>
                        <a:pt x="422456" y="254079"/>
                        <a:pt x="423393" y="255809"/>
                      </a:cubicBezTo>
                      <a:cubicBezTo>
                        <a:pt x="423969" y="256458"/>
                        <a:pt x="427213" y="258187"/>
                        <a:pt x="430096" y="259701"/>
                      </a:cubicBezTo>
                      <a:cubicBezTo>
                        <a:pt x="433268" y="261359"/>
                        <a:pt x="437088" y="263377"/>
                        <a:pt x="441773" y="266188"/>
                      </a:cubicBezTo>
                      <a:cubicBezTo>
                        <a:pt x="444872" y="268062"/>
                        <a:pt x="448116" y="269864"/>
                        <a:pt x="451504" y="271738"/>
                      </a:cubicBezTo>
                      <a:cubicBezTo>
                        <a:pt x="478894" y="287091"/>
                        <a:pt x="516447" y="308066"/>
                        <a:pt x="520772" y="368541"/>
                      </a:cubicBezTo>
                      <a:cubicBezTo>
                        <a:pt x="523943" y="413086"/>
                        <a:pt x="515294" y="468731"/>
                        <a:pt x="481416" y="491508"/>
                      </a:cubicBezTo>
                      <a:cubicBezTo>
                        <a:pt x="461955" y="504626"/>
                        <a:pt x="437736" y="504770"/>
                        <a:pt x="409481" y="491940"/>
                      </a:cubicBezTo>
                      <a:cubicBezTo>
                        <a:pt x="407824" y="494751"/>
                        <a:pt x="405661" y="499220"/>
                        <a:pt x="404003" y="502680"/>
                      </a:cubicBezTo>
                      <a:cubicBezTo>
                        <a:pt x="398165" y="514933"/>
                        <a:pt x="390957" y="530214"/>
                        <a:pt x="377839" y="539296"/>
                      </a:cubicBezTo>
                      <a:lnTo>
                        <a:pt x="374667" y="541531"/>
                      </a:lnTo>
                      <a:lnTo>
                        <a:pt x="370847" y="541458"/>
                      </a:lnTo>
                      <a:cubicBezTo>
                        <a:pt x="370559" y="541458"/>
                        <a:pt x="370198" y="541458"/>
                        <a:pt x="369910" y="541458"/>
                      </a:cubicBezTo>
                      <a:cubicBezTo>
                        <a:pt x="337618" y="541458"/>
                        <a:pt x="258692" y="581318"/>
                        <a:pt x="223806" y="629828"/>
                      </a:cubicBezTo>
                      <a:cubicBezTo>
                        <a:pt x="187334" y="680571"/>
                        <a:pt x="159583" y="680571"/>
                        <a:pt x="121309" y="680499"/>
                      </a:cubicBezTo>
                      <a:cubicBezTo>
                        <a:pt x="117777" y="680499"/>
                        <a:pt x="114173" y="680499"/>
                        <a:pt x="110353" y="680499"/>
                      </a:cubicBezTo>
                      <a:cubicBezTo>
                        <a:pt x="72151" y="680859"/>
                        <a:pt x="47212" y="696789"/>
                        <a:pt x="43608" y="723098"/>
                      </a:cubicBezTo>
                      <a:cubicBezTo>
                        <a:pt x="38923" y="757335"/>
                        <a:pt x="22561" y="783068"/>
                        <a:pt x="0" y="792654"/>
                      </a:cubicBezTo>
                      <a:cubicBezTo>
                        <a:pt x="5334" y="798925"/>
                        <a:pt x="12326" y="805701"/>
                        <a:pt x="17011" y="808584"/>
                      </a:cubicBezTo>
                      <a:cubicBezTo>
                        <a:pt x="17371" y="808079"/>
                        <a:pt x="17732" y="807575"/>
                        <a:pt x="18092" y="807142"/>
                      </a:cubicBezTo>
                      <a:cubicBezTo>
                        <a:pt x="24002" y="799069"/>
                        <a:pt x="30129" y="790636"/>
                        <a:pt x="44401" y="790204"/>
                      </a:cubicBezTo>
                      <a:cubicBezTo>
                        <a:pt x="54204" y="789843"/>
                        <a:pt x="68980" y="789339"/>
                        <a:pt x="74386" y="810386"/>
                      </a:cubicBezTo>
                      <a:cubicBezTo>
                        <a:pt x="76908" y="820333"/>
                        <a:pt x="80008" y="831649"/>
                        <a:pt x="106965" y="830640"/>
                      </a:cubicBezTo>
                      <a:cubicBezTo>
                        <a:pt x="140770" y="829487"/>
                        <a:pt x="172413" y="826892"/>
                        <a:pt x="188198" y="808512"/>
                      </a:cubicBezTo>
                      <a:cubicBezTo>
                        <a:pt x="186469" y="806133"/>
                        <a:pt x="182720" y="802097"/>
                        <a:pt x="175729" y="796907"/>
                      </a:cubicBezTo>
                      <a:cubicBezTo>
                        <a:pt x="166647" y="790131"/>
                        <a:pt x="162755" y="777950"/>
                        <a:pt x="166070" y="766490"/>
                      </a:cubicBezTo>
                      <a:cubicBezTo>
                        <a:pt x="170179" y="752290"/>
                        <a:pt x="183297" y="743064"/>
                        <a:pt x="201245" y="741694"/>
                      </a:cubicBezTo>
                      <a:cubicBezTo>
                        <a:pt x="231446" y="739460"/>
                        <a:pt x="272747" y="741550"/>
                        <a:pt x="297975" y="764471"/>
                      </a:cubicBezTo>
                      <a:cubicBezTo>
                        <a:pt x="325005" y="789050"/>
                        <a:pt x="324933" y="814422"/>
                        <a:pt x="324861" y="827973"/>
                      </a:cubicBezTo>
                      <a:lnTo>
                        <a:pt x="324861" y="835109"/>
                      </a:lnTo>
                      <a:lnTo>
                        <a:pt x="318518" y="838352"/>
                      </a:lnTo>
                      <a:cubicBezTo>
                        <a:pt x="307850" y="843830"/>
                        <a:pt x="294083" y="847434"/>
                        <a:pt x="258476" y="849236"/>
                      </a:cubicBezTo>
                      <a:cubicBezTo>
                        <a:pt x="259989" y="867761"/>
                        <a:pt x="261575" y="894142"/>
                        <a:pt x="261647" y="895511"/>
                      </a:cubicBezTo>
                      <a:lnTo>
                        <a:pt x="261791" y="897890"/>
                      </a:lnTo>
                      <a:lnTo>
                        <a:pt x="260999" y="900124"/>
                      </a:lnTo>
                      <a:cubicBezTo>
                        <a:pt x="260566" y="901350"/>
                        <a:pt x="249682" y="931046"/>
                        <a:pt x="217751" y="942867"/>
                      </a:cubicBezTo>
                      <a:cubicBezTo>
                        <a:pt x="201533" y="948922"/>
                        <a:pt x="203047" y="953607"/>
                        <a:pt x="206795" y="965068"/>
                      </a:cubicBezTo>
                      <a:cubicBezTo>
                        <a:pt x="212057" y="981213"/>
                        <a:pt x="209102" y="1019704"/>
                        <a:pt x="185676" y="1034696"/>
                      </a:cubicBezTo>
                      <a:cubicBezTo>
                        <a:pt x="163764" y="1048679"/>
                        <a:pt x="131617" y="1076934"/>
                        <a:pt x="130968" y="1089404"/>
                      </a:cubicBezTo>
                      <a:cubicBezTo>
                        <a:pt x="130968" y="1090053"/>
                        <a:pt x="130895" y="1090269"/>
                        <a:pt x="131760" y="1090918"/>
                      </a:cubicBezTo>
                      <a:cubicBezTo>
                        <a:pt x="169314" y="1120759"/>
                        <a:pt x="233032" y="1156438"/>
                        <a:pt x="249826" y="1143031"/>
                      </a:cubicBezTo>
                      <a:cubicBezTo>
                        <a:pt x="277288" y="1121119"/>
                        <a:pt x="298984" y="1120686"/>
                        <a:pt x="318230" y="1141589"/>
                      </a:cubicBezTo>
                      <a:cubicBezTo>
                        <a:pt x="328248" y="1152473"/>
                        <a:pt x="334375" y="1157519"/>
                        <a:pt x="347710" y="1156510"/>
                      </a:cubicBezTo>
                      <a:cubicBezTo>
                        <a:pt x="357657" y="1155717"/>
                        <a:pt x="378343" y="1154131"/>
                        <a:pt x="393840" y="1167682"/>
                      </a:cubicBezTo>
                      <a:cubicBezTo>
                        <a:pt x="404796" y="1177269"/>
                        <a:pt x="410923" y="1192694"/>
                        <a:pt x="412004" y="1213308"/>
                      </a:cubicBezTo>
                      <a:lnTo>
                        <a:pt x="412148" y="1216552"/>
                      </a:lnTo>
                      <a:lnTo>
                        <a:pt x="410635" y="1219435"/>
                      </a:lnTo>
                      <a:cubicBezTo>
                        <a:pt x="409554" y="1221525"/>
                        <a:pt x="409193" y="1223832"/>
                        <a:pt x="408761" y="1226859"/>
                      </a:cubicBezTo>
                      <a:cubicBezTo>
                        <a:pt x="407175" y="1237815"/>
                        <a:pt x="404148" y="1248411"/>
                        <a:pt x="385839" y="1257637"/>
                      </a:cubicBezTo>
                      <a:cubicBezTo>
                        <a:pt x="366450" y="1267440"/>
                        <a:pt x="339349" y="1294613"/>
                        <a:pt x="331420" y="1318039"/>
                      </a:cubicBezTo>
                      <a:cubicBezTo>
                        <a:pt x="317941" y="1358115"/>
                        <a:pt x="316428" y="1392857"/>
                        <a:pt x="326807" y="1421329"/>
                      </a:cubicBezTo>
                      <a:cubicBezTo>
                        <a:pt x="341943" y="1462774"/>
                        <a:pt x="350304" y="1514094"/>
                        <a:pt x="283271" y="1546890"/>
                      </a:cubicBezTo>
                      <a:cubicBezTo>
                        <a:pt x="283487" y="1554026"/>
                        <a:pt x="283848" y="1560946"/>
                        <a:pt x="284208" y="1567721"/>
                      </a:cubicBezTo>
                      <a:cubicBezTo>
                        <a:pt x="285794" y="1597922"/>
                        <a:pt x="286947" y="1619690"/>
                        <a:pt x="273108" y="1630574"/>
                      </a:cubicBezTo>
                      <a:cubicBezTo>
                        <a:pt x="272387" y="1631151"/>
                        <a:pt x="272099" y="1631511"/>
                        <a:pt x="272027" y="1631655"/>
                      </a:cubicBezTo>
                      <a:cubicBezTo>
                        <a:pt x="271738" y="1634755"/>
                        <a:pt x="279955" y="1644485"/>
                        <a:pt x="282694" y="1647729"/>
                      </a:cubicBezTo>
                      <a:cubicBezTo>
                        <a:pt x="292641" y="1659478"/>
                        <a:pt x="298624" y="1703014"/>
                        <a:pt x="281253" y="1744531"/>
                      </a:cubicBezTo>
                      <a:cubicBezTo>
                        <a:pt x="302083" y="1746405"/>
                        <a:pt x="322770" y="1760749"/>
                        <a:pt x="337042" y="1770768"/>
                      </a:cubicBezTo>
                      <a:cubicBezTo>
                        <a:pt x="341943" y="1774156"/>
                        <a:pt x="346557" y="1777399"/>
                        <a:pt x="349944" y="1779345"/>
                      </a:cubicBezTo>
                      <a:cubicBezTo>
                        <a:pt x="357440" y="1783598"/>
                        <a:pt x="367459" y="1784247"/>
                        <a:pt x="375893" y="1781147"/>
                      </a:cubicBezTo>
                      <a:cubicBezTo>
                        <a:pt x="382235" y="1778841"/>
                        <a:pt x="390813" y="1773219"/>
                        <a:pt x="395642" y="1760028"/>
                      </a:cubicBezTo>
                      <a:cubicBezTo>
                        <a:pt x="413878" y="1700203"/>
                        <a:pt x="460297" y="1702653"/>
                        <a:pt x="485237" y="1703951"/>
                      </a:cubicBezTo>
                      <a:cubicBezTo>
                        <a:pt x="488552" y="1704167"/>
                        <a:pt x="491580" y="1704311"/>
                        <a:pt x="494247" y="1704311"/>
                      </a:cubicBezTo>
                      <a:lnTo>
                        <a:pt x="499725" y="1704311"/>
                      </a:lnTo>
                      <a:cubicBezTo>
                        <a:pt x="520195" y="1704239"/>
                        <a:pt x="535043" y="1704167"/>
                        <a:pt x="547441" y="1720889"/>
                      </a:cubicBezTo>
                      <a:cubicBezTo>
                        <a:pt x="550396" y="1724854"/>
                        <a:pt x="555802" y="1726367"/>
                        <a:pt x="559478" y="1725574"/>
                      </a:cubicBezTo>
                      <a:cubicBezTo>
                        <a:pt x="561568" y="1725070"/>
                        <a:pt x="562577" y="1724061"/>
                        <a:pt x="563082" y="1721826"/>
                      </a:cubicBezTo>
                      <a:cubicBezTo>
                        <a:pt x="567335" y="1700779"/>
                        <a:pt x="587012" y="1683769"/>
                        <a:pt x="589247" y="1681895"/>
                      </a:cubicBezTo>
                      <a:lnTo>
                        <a:pt x="591626" y="1679948"/>
                      </a:lnTo>
                      <a:lnTo>
                        <a:pt x="594653" y="1679372"/>
                      </a:lnTo>
                      <a:cubicBezTo>
                        <a:pt x="604888" y="1677498"/>
                        <a:pt x="629755" y="1674398"/>
                        <a:pt x="640784" y="1686940"/>
                      </a:cubicBezTo>
                      <a:cubicBezTo>
                        <a:pt x="645613" y="1692490"/>
                        <a:pt x="656569" y="1697608"/>
                        <a:pt x="669111" y="1695878"/>
                      </a:cubicBezTo>
                      <a:cubicBezTo>
                        <a:pt x="679923" y="1694364"/>
                        <a:pt x="692464" y="1673173"/>
                        <a:pt x="704429" y="1650468"/>
                      </a:cubicBezTo>
                      <a:cubicBezTo>
                        <a:pt x="710556" y="1638863"/>
                        <a:pt x="721368" y="1631223"/>
                        <a:pt x="735784" y="1628556"/>
                      </a:cubicBezTo>
                      <a:cubicBezTo>
                        <a:pt x="762669" y="1623438"/>
                        <a:pt x="800583" y="1636485"/>
                        <a:pt x="828045" y="1660127"/>
                      </a:cubicBezTo>
                      <a:cubicBezTo>
                        <a:pt x="857237" y="1685354"/>
                        <a:pt x="873310" y="1684706"/>
                        <a:pt x="899836" y="1683697"/>
                      </a:cubicBezTo>
                      <a:lnTo>
                        <a:pt x="904233" y="1683552"/>
                      </a:lnTo>
                      <a:cubicBezTo>
                        <a:pt x="921964" y="1682904"/>
                        <a:pt x="921820" y="1662073"/>
                        <a:pt x="921676" y="1659694"/>
                      </a:cubicBezTo>
                      <a:lnTo>
                        <a:pt x="921243" y="1647945"/>
                      </a:lnTo>
                      <a:lnTo>
                        <a:pt x="932992" y="1647513"/>
                      </a:lnTo>
                      <a:cubicBezTo>
                        <a:pt x="941353" y="1647225"/>
                        <a:pt x="951156" y="1645855"/>
                        <a:pt x="953607" y="1644702"/>
                      </a:cubicBezTo>
                      <a:lnTo>
                        <a:pt x="967950" y="1637638"/>
                      </a:lnTo>
                      <a:lnTo>
                        <a:pt x="970762" y="1653279"/>
                      </a:lnTo>
                      <a:cubicBezTo>
                        <a:pt x="972348" y="1663803"/>
                        <a:pt x="974438" y="1665749"/>
                        <a:pt x="975086" y="1666181"/>
                      </a:cubicBezTo>
                      <a:cubicBezTo>
                        <a:pt x="975663" y="1666542"/>
                        <a:pt x="979339" y="1668127"/>
                        <a:pt x="992746" y="1663514"/>
                      </a:cubicBezTo>
                      <a:cubicBezTo>
                        <a:pt x="1018622" y="1654721"/>
                        <a:pt x="1051058" y="1630358"/>
                        <a:pt x="1051995" y="1614645"/>
                      </a:cubicBezTo>
                      <a:cubicBezTo>
                        <a:pt x="1054157" y="1578317"/>
                        <a:pt x="1077943" y="1558567"/>
                        <a:pt x="1122560" y="1555972"/>
                      </a:cubicBezTo>
                      <a:cubicBezTo>
                        <a:pt x="1190098" y="1549557"/>
                        <a:pt x="1277819" y="1469405"/>
                        <a:pt x="1306074" y="1419238"/>
                      </a:cubicBezTo>
                      <a:lnTo>
                        <a:pt x="1307948" y="1420247"/>
                      </a:lnTo>
                      <a:lnTo>
                        <a:pt x="1297136" y="1413184"/>
                      </a:lnTo>
                      <a:lnTo>
                        <a:pt x="1269746" y="1373468"/>
                      </a:lnTo>
                      <a:lnTo>
                        <a:pt x="1264701" y="1366548"/>
                      </a:lnTo>
                      <a:lnTo>
                        <a:pt x="1261601" y="1345141"/>
                      </a:lnTo>
                      <a:lnTo>
                        <a:pt x="1257709" y="1299803"/>
                      </a:lnTo>
                      <a:lnTo>
                        <a:pt x="1282648" y="1270323"/>
                      </a:lnTo>
                      <a:lnTo>
                        <a:pt x="1389397" y="1142382"/>
                      </a:lnTo>
                      <a:lnTo>
                        <a:pt x="1394010" y="1139859"/>
                      </a:lnTo>
                      <a:lnTo>
                        <a:pt x="1410228" y="1132219"/>
                      </a:lnTo>
                      <a:lnTo>
                        <a:pt x="1431275" y="1124363"/>
                      </a:lnTo>
                      <a:lnTo>
                        <a:pt x="1440501" y="1116938"/>
                      </a:lnTo>
                      <a:lnTo>
                        <a:pt x="1462918" y="1080178"/>
                      </a:lnTo>
                      <a:lnTo>
                        <a:pt x="1493407" y="1007594"/>
                      </a:lnTo>
                      <a:lnTo>
                        <a:pt x="1508976" y="980565"/>
                      </a:lnTo>
                      <a:lnTo>
                        <a:pt x="1513445" y="970906"/>
                      </a:lnTo>
                      <a:lnTo>
                        <a:pt x="1496579" y="959662"/>
                      </a:lnTo>
                      <a:lnTo>
                        <a:pt x="1477622" y="960310"/>
                      </a:lnTo>
                      <a:lnTo>
                        <a:pt x="1435528" y="973573"/>
                      </a:lnTo>
                      <a:lnTo>
                        <a:pt x="1504580" y="851831"/>
                      </a:lnTo>
                      <a:lnTo>
                        <a:pt x="1532763" y="776581"/>
                      </a:lnTo>
                      <a:lnTo>
                        <a:pt x="1505589" y="741911"/>
                      </a:lnTo>
                      <a:lnTo>
                        <a:pt x="1507174" y="717764"/>
                      </a:lnTo>
                      <a:lnTo>
                        <a:pt x="1508976" y="703492"/>
                      </a:lnTo>
                      <a:lnTo>
                        <a:pt x="1510923" y="691599"/>
                      </a:lnTo>
                      <a:lnTo>
                        <a:pt x="1515031" y="672066"/>
                      </a:lnTo>
                      <a:lnTo>
                        <a:pt x="1531249" y="662047"/>
                      </a:lnTo>
                      <a:lnTo>
                        <a:pt x="1553161" y="680499"/>
                      </a:lnTo>
                      <a:lnTo>
                        <a:pt x="1566640" y="660894"/>
                      </a:lnTo>
                      <a:lnTo>
                        <a:pt x="1566567" y="658515"/>
                      </a:lnTo>
                      <a:lnTo>
                        <a:pt x="1575434" y="639270"/>
                      </a:lnTo>
                      <a:lnTo>
                        <a:pt x="1588191" y="598113"/>
                      </a:lnTo>
                      <a:lnTo>
                        <a:pt x="1585813" y="595806"/>
                      </a:lnTo>
                      <a:lnTo>
                        <a:pt x="1580695" y="586508"/>
                      </a:lnTo>
                      <a:lnTo>
                        <a:pt x="1578028" y="576921"/>
                      </a:lnTo>
                      <a:lnTo>
                        <a:pt x="1575217" y="562578"/>
                      </a:lnTo>
                      <a:lnTo>
                        <a:pt x="1572550" y="555586"/>
                      </a:lnTo>
                      <a:lnTo>
                        <a:pt x="1591507" y="557316"/>
                      </a:lnTo>
                      <a:lnTo>
                        <a:pt x="1612698" y="554216"/>
                      </a:lnTo>
                      <a:lnTo>
                        <a:pt x="1624375" y="549099"/>
                      </a:lnTo>
                      <a:lnTo>
                        <a:pt x="1631295" y="546504"/>
                      </a:lnTo>
                      <a:lnTo>
                        <a:pt x="1636052" y="543981"/>
                      </a:lnTo>
                      <a:lnTo>
                        <a:pt x="1647513" y="536485"/>
                      </a:lnTo>
                      <a:lnTo>
                        <a:pt x="1603472" y="492589"/>
                      </a:lnTo>
                      <a:lnTo>
                        <a:pt x="1607004" y="456477"/>
                      </a:lnTo>
                      <a:lnTo>
                        <a:pt x="1618321" y="444224"/>
                      </a:lnTo>
                      <a:lnTo>
                        <a:pt x="1632088" y="429520"/>
                      </a:lnTo>
                      <a:lnTo>
                        <a:pt x="1626754" y="415248"/>
                      </a:lnTo>
                      <a:lnTo>
                        <a:pt x="1608878" y="375316"/>
                      </a:lnTo>
                      <a:lnTo>
                        <a:pt x="1578245" y="376397"/>
                      </a:lnTo>
                      <a:lnTo>
                        <a:pt x="1550062" y="384470"/>
                      </a:lnTo>
                      <a:lnTo>
                        <a:pt x="1522023" y="392543"/>
                      </a:lnTo>
                      <a:lnTo>
                        <a:pt x="1519572" y="390308"/>
                      </a:lnTo>
                      <a:lnTo>
                        <a:pt x="1495282" y="372000"/>
                      </a:lnTo>
                      <a:lnTo>
                        <a:pt x="1453259" y="318518"/>
                      </a:lnTo>
                      <a:lnTo>
                        <a:pt x="1421833" y="300426"/>
                      </a:lnTo>
                      <a:lnTo>
                        <a:pt x="1412318" y="298408"/>
                      </a:lnTo>
                      <a:lnTo>
                        <a:pt x="1398047" y="296534"/>
                      </a:lnTo>
                      <a:lnTo>
                        <a:pt x="1362872" y="304895"/>
                      </a:lnTo>
                      <a:lnTo>
                        <a:pt x="1318399" y="316067"/>
                      </a:lnTo>
                      <a:lnTo>
                        <a:pt x="1287622" y="317148"/>
                      </a:lnTo>
                      <a:lnTo>
                        <a:pt x="1277963" y="310157"/>
                      </a:lnTo>
                      <a:lnTo>
                        <a:pt x="1265854" y="301075"/>
                      </a:lnTo>
                      <a:lnTo>
                        <a:pt x="1246248" y="280388"/>
                      </a:lnTo>
                      <a:lnTo>
                        <a:pt x="1234067" y="271090"/>
                      </a:lnTo>
                      <a:lnTo>
                        <a:pt x="1219579" y="261864"/>
                      </a:lnTo>
                      <a:lnTo>
                        <a:pt x="1112325" y="234762"/>
                      </a:lnTo>
                      <a:lnTo>
                        <a:pt x="1068573" y="200308"/>
                      </a:lnTo>
                      <a:lnTo>
                        <a:pt x="1058986" y="131472"/>
                      </a:lnTo>
                      <a:lnTo>
                        <a:pt x="1042553" y="72295"/>
                      </a:lnTo>
                      <a:lnTo>
                        <a:pt x="1035056" y="63069"/>
                      </a:lnTo>
                      <a:lnTo>
                        <a:pt x="1005576" y="28327"/>
                      </a:lnTo>
                      <a:lnTo>
                        <a:pt x="981429" y="14704"/>
                      </a:lnTo>
                      <a:lnTo>
                        <a:pt x="959878" y="3388"/>
                      </a:lnTo>
                      <a:lnTo>
                        <a:pt x="919513" y="0"/>
                      </a:lnTo>
                      <a:lnTo>
                        <a:pt x="891547" y="12830"/>
                      </a:lnTo>
                      <a:lnTo>
                        <a:pt x="882320" y="18092"/>
                      </a:lnTo>
                      <a:lnTo>
                        <a:pt x="806349" y="75611"/>
                      </a:lnTo>
                      <a:lnTo>
                        <a:pt x="766706" y="91396"/>
                      </a:lnTo>
                      <a:lnTo>
                        <a:pt x="544342" y="89378"/>
                      </a:lnTo>
                      <a:lnTo>
                        <a:pt x="476515" y="108551"/>
                      </a:lnTo>
                      <a:lnTo>
                        <a:pt x="474136" y="108623"/>
                      </a:lnTo>
                      <a:lnTo>
                        <a:pt x="449990" y="108839"/>
                      </a:lnTo>
                      <a:lnTo>
                        <a:pt x="451143" y="109776"/>
                      </a:lnTo>
                      <a:cubicBezTo>
                        <a:pt x="426492" y="139761"/>
                        <a:pt x="416617" y="174287"/>
                        <a:pt x="420005" y="218544"/>
                      </a:cubicBezTo>
                      <a:close/>
                    </a:path>
                  </a:pathLst>
                </a:custGeom>
                <a:grpFill/>
                <a:ln w="7207" cap="flat">
                  <a:noFill/>
                  <a:prstDash val="solid"/>
                  <a:miter/>
                </a:ln>
              </p:spPr>
              <p:txBody>
                <a:bodyPr rtlCol="0" anchor="ctr"/>
                <a:lstStyle/>
                <a:p>
                  <a:pPr defTabSz="685784"/>
                  <a:endParaRPr lang="nl-NL" sz="1050"/>
                </a:p>
              </p:txBody>
            </p:sp>
            <p:grpSp>
              <p:nvGrpSpPr>
                <p:cNvPr id="108" name="Groep 107">
                  <a:extLst>
                    <a:ext uri="{FF2B5EF4-FFF2-40B4-BE49-F238E27FC236}">
                      <a16:creationId xmlns:a16="http://schemas.microsoft.com/office/drawing/2014/main" id="{906D89EF-372C-14DB-F590-E1251AC5C392}"/>
                    </a:ext>
                  </a:extLst>
                </p:cNvPr>
                <p:cNvGrpSpPr/>
                <p:nvPr/>
              </p:nvGrpSpPr>
              <p:grpSpPr>
                <a:xfrm>
                  <a:off x="4040769" y="2509559"/>
                  <a:ext cx="2233146" cy="1041942"/>
                  <a:chOff x="3995920" y="2598501"/>
                  <a:chExt cx="2389998" cy="1115126"/>
                </a:xfrm>
                <a:grpFill/>
              </p:grpSpPr>
              <p:sp>
                <p:nvSpPr>
                  <p:cNvPr id="112" name="Vrije vorm: vorm 111">
                    <a:extLst>
                      <a:ext uri="{FF2B5EF4-FFF2-40B4-BE49-F238E27FC236}">
                        <a16:creationId xmlns:a16="http://schemas.microsoft.com/office/drawing/2014/main" id="{EEBAE93F-C8F2-80DB-1BFC-291F0128DE83}"/>
                      </a:ext>
                    </a:extLst>
                  </p:cNvPr>
                  <p:cNvSpPr/>
                  <p:nvPr/>
                </p:nvSpPr>
                <p:spPr>
                  <a:xfrm>
                    <a:off x="3995920" y="2598501"/>
                    <a:ext cx="2389998" cy="1115126"/>
                  </a:xfrm>
                  <a:custGeom>
                    <a:avLst/>
                    <a:gdLst>
                      <a:gd name="connsiteX0" fmla="*/ 399245 w 2389998"/>
                      <a:gd name="connsiteY0" fmla="*/ 1026269 h 1115126"/>
                      <a:gd name="connsiteX1" fmla="*/ 410201 w 2389998"/>
                      <a:gd name="connsiteY1" fmla="*/ 1025836 h 1115126"/>
                      <a:gd name="connsiteX2" fmla="*/ 418634 w 2389998"/>
                      <a:gd name="connsiteY2" fmla="*/ 1023674 h 1115126"/>
                      <a:gd name="connsiteX3" fmla="*/ 422166 w 2389998"/>
                      <a:gd name="connsiteY3" fmla="*/ 1022809 h 1115126"/>
                      <a:gd name="connsiteX4" fmla="*/ 424329 w 2389998"/>
                      <a:gd name="connsiteY4" fmla="*/ 1017403 h 1115126"/>
                      <a:gd name="connsiteX5" fmla="*/ 429590 w 2389998"/>
                      <a:gd name="connsiteY5" fmla="*/ 1004285 h 1115126"/>
                      <a:gd name="connsiteX6" fmla="*/ 478676 w 2389998"/>
                      <a:gd name="connsiteY6" fmla="*/ 986553 h 1115126"/>
                      <a:gd name="connsiteX7" fmla="*/ 516806 w 2389998"/>
                      <a:gd name="connsiteY7" fmla="*/ 1024971 h 1115126"/>
                      <a:gd name="connsiteX8" fmla="*/ 519978 w 2389998"/>
                      <a:gd name="connsiteY8" fmla="*/ 1037513 h 1115126"/>
                      <a:gd name="connsiteX9" fmla="*/ 536700 w 2389998"/>
                      <a:gd name="connsiteY9" fmla="*/ 1040684 h 1115126"/>
                      <a:gd name="connsiteX10" fmla="*/ 638620 w 2389998"/>
                      <a:gd name="connsiteY10" fmla="*/ 1087247 h 1115126"/>
                      <a:gd name="connsiteX11" fmla="*/ 642872 w 2389998"/>
                      <a:gd name="connsiteY11" fmla="*/ 1093807 h 1115126"/>
                      <a:gd name="connsiteX12" fmla="*/ 648423 w 2389998"/>
                      <a:gd name="connsiteY12" fmla="*/ 1082851 h 1115126"/>
                      <a:gd name="connsiteX13" fmla="*/ 670046 w 2389998"/>
                      <a:gd name="connsiteY13" fmla="*/ 1064182 h 1115126"/>
                      <a:gd name="connsiteX14" fmla="*/ 731962 w 2389998"/>
                      <a:gd name="connsiteY14" fmla="*/ 1084004 h 1115126"/>
                      <a:gd name="connsiteX15" fmla="*/ 736792 w 2389998"/>
                      <a:gd name="connsiteY15" fmla="*/ 1082851 h 1115126"/>
                      <a:gd name="connsiteX16" fmla="*/ 750054 w 2389998"/>
                      <a:gd name="connsiteY16" fmla="*/ 1057839 h 1115126"/>
                      <a:gd name="connsiteX17" fmla="*/ 773336 w 2389998"/>
                      <a:gd name="connsiteY17" fmla="*/ 986481 h 1115126"/>
                      <a:gd name="connsiteX18" fmla="*/ 811970 w 2389998"/>
                      <a:gd name="connsiteY18" fmla="*/ 971993 h 1115126"/>
                      <a:gd name="connsiteX19" fmla="*/ 851181 w 2389998"/>
                      <a:gd name="connsiteY19" fmla="*/ 1016610 h 1115126"/>
                      <a:gd name="connsiteX20" fmla="*/ 855938 w 2389998"/>
                      <a:gd name="connsiteY20" fmla="*/ 1021583 h 1115126"/>
                      <a:gd name="connsiteX21" fmla="*/ 868264 w 2389998"/>
                      <a:gd name="connsiteY21" fmla="*/ 1002987 h 1115126"/>
                      <a:gd name="connsiteX22" fmla="*/ 876048 w 2389998"/>
                      <a:gd name="connsiteY22" fmla="*/ 968750 h 1115126"/>
                      <a:gd name="connsiteX23" fmla="*/ 917638 w 2389998"/>
                      <a:gd name="connsiteY23" fmla="*/ 961974 h 1115126"/>
                      <a:gd name="connsiteX24" fmla="*/ 1013792 w 2389998"/>
                      <a:gd name="connsiteY24" fmla="*/ 921538 h 1115126"/>
                      <a:gd name="connsiteX25" fmla="*/ 1086664 w 2389998"/>
                      <a:gd name="connsiteY25" fmla="*/ 896959 h 1115126"/>
                      <a:gd name="connsiteX26" fmla="*/ 1101944 w 2389998"/>
                      <a:gd name="connsiteY26" fmla="*/ 897752 h 1115126"/>
                      <a:gd name="connsiteX27" fmla="*/ 1141804 w 2389998"/>
                      <a:gd name="connsiteY27" fmla="*/ 949000 h 1115126"/>
                      <a:gd name="connsiteX28" fmla="*/ 1144832 w 2389998"/>
                      <a:gd name="connsiteY28" fmla="*/ 963992 h 1115126"/>
                      <a:gd name="connsiteX29" fmla="*/ 1158887 w 2389998"/>
                      <a:gd name="connsiteY29" fmla="*/ 973867 h 1115126"/>
                      <a:gd name="connsiteX30" fmla="*/ 1166383 w 2389998"/>
                      <a:gd name="connsiteY30" fmla="*/ 960677 h 1115126"/>
                      <a:gd name="connsiteX31" fmla="*/ 1202278 w 2389998"/>
                      <a:gd name="connsiteY31" fmla="*/ 924997 h 1115126"/>
                      <a:gd name="connsiteX32" fmla="*/ 1248481 w 2389998"/>
                      <a:gd name="connsiteY32" fmla="*/ 899337 h 1115126"/>
                      <a:gd name="connsiteX33" fmla="*/ 1300595 w 2389998"/>
                      <a:gd name="connsiteY33" fmla="*/ 878362 h 1115126"/>
                      <a:gd name="connsiteX34" fmla="*/ 1323372 w 2389998"/>
                      <a:gd name="connsiteY34" fmla="*/ 927881 h 1115126"/>
                      <a:gd name="connsiteX35" fmla="*/ 1323300 w 2389998"/>
                      <a:gd name="connsiteY35" fmla="*/ 928097 h 1115126"/>
                      <a:gd name="connsiteX36" fmla="*/ 1383486 w 2389998"/>
                      <a:gd name="connsiteY36" fmla="*/ 918799 h 1115126"/>
                      <a:gd name="connsiteX37" fmla="*/ 1390117 w 2389998"/>
                      <a:gd name="connsiteY37" fmla="*/ 910726 h 1115126"/>
                      <a:gd name="connsiteX38" fmla="*/ 1371737 w 2389998"/>
                      <a:gd name="connsiteY38" fmla="*/ 849314 h 1115126"/>
                      <a:gd name="connsiteX39" fmla="*/ 1374692 w 2389998"/>
                      <a:gd name="connsiteY39" fmla="*/ 803039 h 1115126"/>
                      <a:gd name="connsiteX40" fmla="*/ 1383197 w 2389998"/>
                      <a:gd name="connsiteY40" fmla="*/ 780046 h 1115126"/>
                      <a:gd name="connsiteX41" fmla="*/ 1392063 w 2389998"/>
                      <a:gd name="connsiteY41" fmla="*/ 764045 h 1115126"/>
                      <a:gd name="connsiteX42" fmla="*/ 1486126 w 2389998"/>
                      <a:gd name="connsiteY42" fmla="*/ 775649 h 1115126"/>
                      <a:gd name="connsiteX43" fmla="*/ 1496362 w 2389998"/>
                      <a:gd name="connsiteY43" fmla="*/ 778821 h 1115126"/>
                      <a:gd name="connsiteX44" fmla="*/ 1549988 w 2389998"/>
                      <a:gd name="connsiteY44" fmla="*/ 752728 h 1115126"/>
                      <a:gd name="connsiteX45" fmla="*/ 1592803 w 2389998"/>
                      <a:gd name="connsiteY45" fmla="*/ 728366 h 1115126"/>
                      <a:gd name="connsiteX46" fmla="*/ 1648593 w 2389998"/>
                      <a:gd name="connsiteY46" fmla="*/ 733051 h 1115126"/>
                      <a:gd name="connsiteX47" fmla="*/ 1703589 w 2389998"/>
                      <a:gd name="connsiteY47" fmla="*/ 791867 h 1115126"/>
                      <a:gd name="connsiteX48" fmla="*/ 1712671 w 2389998"/>
                      <a:gd name="connsiteY48" fmla="*/ 813707 h 1115126"/>
                      <a:gd name="connsiteX49" fmla="*/ 1718365 w 2389998"/>
                      <a:gd name="connsiteY49" fmla="*/ 810824 h 1115126"/>
                      <a:gd name="connsiteX50" fmla="*/ 1743377 w 2389998"/>
                      <a:gd name="connsiteY50" fmla="*/ 808518 h 1115126"/>
                      <a:gd name="connsiteX51" fmla="*/ 1773866 w 2389998"/>
                      <a:gd name="connsiteY51" fmla="*/ 848089 h 1115126"/>
                      <a:gd name="connsiteX52" fmla="*/ 1776893 w 2389998"/>
                      <a:gd name="connsiteY52" fmla="*/ 854432 h 1115126"/>
                      <a:gd name="connsiteX53" fmla="*/ 1783669 w 2389998"/>
                      <a:gd name="connsiteY53" fmla="*/ 852630 h 1115126"/>
                      <a:gd name="connsiteX54" fmla="*/ 1811059 w 2389998"/>
                      <a:gd name="connsiteY54" fmla="*/ 850179 h 1115126"/>
                      <a:gd name="connsiteX55" fmla="*/ 1815383 w 2389998"/>
                      <a:gd name="connsiteY55" fmla="*/ 850900 h 1115126"/>
                      <a:gd name="connsiteX56" fmla="*/ 1851567 w 2389998"/>
                      <a:gd name="connsiteY56" fmla="*/ 837061 h 1115126"/>
                      <a:gd name="connsiteX57" fmla="*/ 1882489 w 2389998"/>
                      <a:gd name="connsiteY57" fmla="*/ 819041 h 1115126"/>
                      <a:gd name="connsiteX58" fmla="*/ 1903248 w 2389998"/>
                      <a:gd name="connsiteY58" fmla="*/ 857820 h 1115126"/>
                      <a:gd name="connsiteX59" fmla="*/ 1914492 w 2389998"/>
                      <a:gd name="connsiteY59" fmla="*/ 907050 h 1115126"/>
                      <a:gd name="connsiteX60" fmla="*/ 1914997 w 2389998"/>
                      <a:gd name="connsiteY60" fmla="*/ 907987 h 1115126"/>
                      <a:gd name="connsiteX61" fmla="*/ 1945558 w 2389998"/>
                      <a:gd name="connsiteY61" fmla="*/ 895805 h 1115126"/>
                      <a:gd name="connsiteX62" fmla="*/ 1950893 w 2389998"/>
                      <a:gd name="connsiteY62" fmla="*/ 892922 h 1115126"/>
                      <a:gd name="connsiteX63" fmla="*/ 1956803 w 2389998"/>
                      <a:gd name="connsiteY63" fmla="*/ 889823 h 1115126"/>
                      <a:gd name="connsiteX64" fmla="*/ 1985995 w 2389998"/>
                      <a:gd name="connsiteY64" fmla="*/ 855585 h 1115126"/>
                      <a:gd name="connsiteX65" fmla="*/ 2027945 w 2389998"/>
                      <a:gd name="connsiteY65" fmla="*/ 825817 h 1115126"/>
                      <a:gd name="connsiteX66" fmla="*/ 2077464 w 2389998"/>
                      <a:gd name="connsiteY66" fmla="*/ 841097 h 1115126"/>
                      <a:gd name="connsiteX67" fmla="*/ 2097718 w 2389998"/>
                      <a:gd name="connsiteY67" fmla="*/ 862721 h 1115126"/>
                      <a:gd name="connsiteX68" fmla="*/ 2118909 w 2389998"/>
                      <a:gd name="connsiteY68" fmla="*/ 885138 h 1115126"/>
                      <a:gd name="connsiteX69" fmla="*/ 2137433 w 2389998"/>
                      <a:gd name="connsiteY69" fmla="*/ 885714 h 1115126"/>
                      <a:gd name="connsiteX70" fmla="*/ 2194088 w 2389998"/>
                      <a:gd name="connsiteY70" fmla="*/ 963704 h 1115126"/>
                      <a:gd name="connsiteX71" fmla="*/ 2227099 w 2389998"/>
                      <a:gd name="connsiteY71" fmla="*/ 995058 h 1115126"/>
                      <a:gd name="connsiteX72" fmla="*/ 2250814 w 2389998"/>
                      <a:gd name="connsiteY72" fmla="*/ 990157 h 1115126"/>
                      <a:gd name="connsiteX73" fmla="*/ 2251246 w 2389998"/>
                      <a:gd name="connsiteY73" fmla="*/ 989869 h 1115126"/>
                      <a:gd name="connsiteX74" fmla="*/ 2266311 w 2389998"/>
                      <a:gd name="connsiteY74" fmla="*/ 898400 h 1115126"/>
                      <a:gd name="connsiteX75" fmla="*/ 2250453 w 2389998"/>
                      <a:gd name="connsiteY75" fmla="*/ 864884 h 1115126"/>
                      <a:gd name="connsiteX76" fmla="*/ 2260328 w 2389998"/>
                      <a:gd name="connsiteY76" fmla="*/ 847873 h 1115126"/>
                      <a:gd name="connsiteX77" fmla="*/ 2262491 w 2389998"/>
                      <a:gd name="connsiteY77" fmla="*/ 804697 h 1115126"/>
                      <a:gd name="connsiteX78" fmla="*/ 2261337 w 2389998"/>
                      <a:gd name="connsiteY78" fmla="*/ 775361 h 1115126"/>
                      <a:gd name="connsiteX79" fmla="*/ 2261265 w 2389998"/>
                      <a:gd name="connsiteY79" fmla="*/ 767577 h 1115126"/>
                      <a:gd name="connsiteX80" fmla="*/ 2268401 w 2389998"/>
                      <a:gd name="connsiteY80" fmla="*/ 764477 h 1115126"/>
                      <a:gd name="connsiteX81" fmla="*/ 2306459 w 2389998"/>
                      <a:gd name="connsiteY81" fmla="*/ 665152 h 1115126"/>
                      <a:gd name="connsiteX82" fmla="*/ 2310856 w 2389998"/>
                      <a:gd name="connsiteY82" fmla="*/ 546366 h 1115126"/>
                      <a:gd name="connsiteX83" fmla="*/ 2376952 w 2389998"/>
                      <a:gd name="connsiteY83" fmla="*/ 472485 h 1115126"/>
                      <a:gd name="connsiteX84" fmla="*/ 2387187 w 2389998"/>
                      <a:gd name="connsiteY84" fmla="*/ 459222 h 1115126"/>
                      <a:gd name="connsiteX85" fmla="*/ 2389999 w 2389998"/>
                      <a:gd name="connsiteY85" fmla="*/ 447617 h 1115126"/>
                      <a:gd name="connsiteX86" fmla="*/ 2379979 w 2389998"/>
                      <a:gd name="connsiteY86" fmla="*/ 421164 h 1115126"/>
                      <a:gd name="connsiteX87" fmla="*/ 2351220 w 2389998"/>
                      <a:gd name="connsiteY87" fmla="*/ 415686 h 1115126"/>
                      <a:gd name="connsiteX88" fmla="*/ 2302639 w 2389998"/>
                      <a:gd name="connsiteY88" fmla="*/ 393270 h 1115126"/>
                      <a:gd name="connsiteX89" fmla="*/ 2266167 w 2389998"/>
                      <a:gd name="connsiteY89" fmla="*/ 397162 h 1115126"/>
                      <a:gd name="connsiteX90" fmla="*/ 2118837 w 2389998"/>
                      <a:gd name="connsiteY90" fmla="*/ 345049 h 1115126"/>
                      <a:gd name="connsiteX91" fmla="*/ 2109178 w 2389998"/>
                      <a:gd name="connsiteY91" fmla="*/ 323930 h 1115126"/>
                      <a:gd name="connsiteX92" fmla="*/ 2174698 w 2389998"/>
                      <a:gd name="connsiteY92" fmla="*/ 250625 h 1115126"/>
                      <a:gd name="connsiteX93" fmla="*/ 2186303 w 2389998"/>
                      <a:gd name="connsiteY93" fmla="*/ 208531 h 1115126"/>
                      <a:gd name="connsiteX94" fmla="*/ 2211242 w 2389998"/>
                      <a:gd name="connsiteY94" fmla="*/ 156562 h 1115126"/>
                      <a:gd name="connsiteX95" fmla="*/ 2239785 w 2389998"/>
                      <a:gd name="connsiteY95" fmla="*/ 129820 h 1115126"/>
                      <a:gd name="connsiteX96" fmla="*/ 2235749 w 2389998"/>
                      <a:gd name="connsiteY96" fmla="*/ 74896 h 1115126"/>
                      <a:gd name="connsiteX97" fmla="*/ 2234380 w 2389998"/>
                      <a:gd name="connsiteY97" fmla="*/ 62282 h 1115126"/>
                      <a:gd name="connsiteX98" fmla="*/ 2246993 w 2389998"/>
                      <a:gd name="connsiteY98" fmla="*/ 61850 h 1115126"/>
                      <a:gd name="connsiteX99" fmla="*/ 2302999 w 2389998"/>
                      <a:gd name="connsiteY99" fmla="*/ 55723 h 1115126"/>
                      <a:gd name="connsiteX100" fmla="*/ 2283970 w 2389998"/>
                      <a:gd name="connsiteY100" fmla="*/ 17377 h 1115126"/>
                      <a:gd name="connsiteX101" fmla="*/ 2204827 w 2389998"/>
                      <a:gd name="connsiteY101" fmla="*/ 655 h 1115126"/>
                      <a:gd name="connsiteX102" fmla="*/ 2190411 w 2389998"/>
                      <a:gd name="connsiteY102" fmla="*/ 8583 h 1115126"/>
                      <a:gd name="connsiteX103" fmla="*/ 2191492 w 2389998"/>
                      <a:gd name="connsiteY103" fmla="*/ 13557 h 1115126"/>
                      <a:gd name="connsiteX104" fmla="*/ 2214558 w 2389998"/>
                      <a:gd name="connsiteY104" fmla="*/ 44118 h 1115126"/>
                      <a:gd name="connsiteX105" fmla="*/ 2209729 w 2389998"/>
                      <a:gd name="connsiteY105" fmla="*/ 56876 h 1115126"/>
                      <a:gd name="connsiteX106" fmla="*/ 2109538 w 2389998"/>
                      <a:gd name="connsiteY106" fmla="*/ 89528 h 1115126"/>
                      <a:gd name="connsiteX107" fmla="*/ 2053389 w 2389998"/>
                      <a:gd name="connsiteY107" fmla="*/ 51687 h 1115126"/>
                      <a:gd name="connsiteX108" fmla="*/ 2052596 w 2389998"/>
                      <a:gd name="connsiteY108" fmla="*/ 49164 h 1115126"/>
                      <a:gd name="connsiteX109" fmla="*/ 2046974 w 2389998"/>
                      <a:gd name="connsiteY109" fmla="*/ 49164 h 1115126"/>
                      <a:gd name="connsiteX110" fmla="*/ 2038829 w 2389998"/>
                      <a:gd name="connsiteY110" fmla="*/ 56516 h 1115126"/>
                      <a:gd name="connsiteX111" fmla="*/ 2034432 w 2389998"/>
                      <a:gd name="connsiteY111" fmla="*/ 62426 h 1115126"/>
                      <a:gd name="connsiteX112" fmla="*/ 2016773 w 2389998"/>
                      <a:gd name="connsiteY112" fmla="*/ 68409 h 1115126"/>
                      <a:gd name="connsiteX113" fmla="*/ 1977706 w 2389998"/>
                      <a:gd name="connsiteY113" fmla="*/ 35253 h 1115126"/>
                      <a:gd name="connsiteX114" fmla="*/ 1858199 w 2389998"/>
                      <a:gd name="connsiteY114" fmla="*/ 83474 h 1115126"/>
                      <a:gd name="connsiteX115" fmla="*/ 1808464 w 2389998"/>
                      <a:gd name="connsiteY115" fmla="*/ 98754 h 1115126"/>
                      <a:gd name="connsiteX116" fmla="*/ 1783164 w 2389998"/>
                      <a:gd name="connsiteY116" fmla="*/ 108052 h 1115126"/>
                      <a:gd name="connsiteX117" fmla="*/ 1713680 w 2389998"/>
                      <a:gd name="connsiteY117" fmla="*/ 138037 h 1115126"/>
                      <a:gd name="connsiteX118" fmla="*/ 1679010 w 2389998"/>
                      <a:gd name="connsiteY118" fmla="*/ 115621 h 1115126"/>
                      <a:gd name="connsiteX119" fmla="*/ 1588334 w 2389998"/>
                      <a:gd name="connsiteY119" fmla="*/ 90609 h 1115126"/>
                      <a:gd name="connsiteX120" fmla="*/ 1553881 w 2389998"/>
                      <a:gd name="connsiteY120" fmla="*/ 99331 h 1115126"/>
                      <a:gd name="connsiteX121" fmla="*/ 1527572 w 2389998"/>
                      <a:gd name="connsiteY121" fmla="*/ 113675 h 1115126"/>
                      <a:gd name="connsiteX122" fmla="*/ 1477261 w 2389998"/>
                      <a:gd name="connsiteY122" fmla="*/ 161175 h 1115126"/>
                      <a:gd name="connsiteX123" fmla="*/ 1461763 w 2389998"/>
                      <a:gd name="connsiteY123" fmla="*/ 170473 h 1115126"/>
                      <a:gd name="connsiteX124" fmla="*/ 1459529 w 2389998"/>
                      <a:gd name="connsiteY124" fmla="*/ 152525 h 1115126"/>
                      <a:gd name="connsiteX125" fmla="*/ 1436536 w 2389998"/>
                      <a:gd name="connsiteY125" fmla="*/ 115549 h 1115126"/>
                      <a:gd name="connsiteX126" fmla="*/ 1375917 w 2389998"/>
                      <a:gd name="connsiteY126" fmla="*/ 127946 h 1115126"/>
                      <a:gd name="connsiteX127" fmla="*/ 1372241 w 2389998"/>
                      <a:gd name="connsiteY127" fmla="*/ 130109 h 1115126"/>
                      <a:gd name="connsiteX128" fmla="*/ 1367988 w 2389998"/>
                      <a:gd name="connsiteY128" fmla="*/ 129388 h 1115126"/>
                      <a:gd name="connsiteX129" fmla="*/ 1312632 w 2389998"/>
                      <a:gd name="connsiteY129" fmla="*/ 167374 h 1115126"/>
                      <a:gd name="connsiteX130" fmla="*/ 1271114 w 2389998"/>
                      <a:gd name="connsiteY130" fmla="*/ 204927 h 1115126"/>
                      <a:gd name="connsiteX131" fmla="*/ 1236228 w 2389998"/>
                      <a:gd name="connsiteY131" fmla="*/ 191520 h 1115126"/>
                      <a:gd name="connsiteX132" fmla="*/ 1170275 w 2389998"/>
                      <a:gd name="connsiteY132" fmla="*/ 190079 h 1115126"/>
                      <a:gd name="connsiteX133" fmla="*/ 1128181 w 2389998"/>
                      <a:gd name="connsiteY133" fmla="*/ 187628 h 1115126"/>
                      <a:gd name="connsiteX134" fmla="*/ 1092646 w 2389998"/>
                      <a:gd name="connsiteY134" fmla="*/ 188709 h 1115126"/>
                      <a:gd name="connsiteX135" fmla="*/ 1030946 w 2389998"/>
                      <a:gd name="connsiteY135" fmla="*/ 192529 h 1115126"/>
                      <a:gd name="connsiteX136" fmla="*/ 983735 w 2389998"/>
                      <a:gd name="connsiteY136" fmla="*/ 181862 h 1115126"/>
                      <a:gd name="connsiteX137" fmla="*/ 958435 w 2389998"/>
                      <a:gd name="connsiteY137" fmla="*/ 189286 h 1115126"/>
                      <a:gd name="connsiteX138" fmla="*/ 890536 w 2389998"/>
                      <a:gd name="connsiteY138" fmla="*/ 194043 h 1115126"/>
                      <a:gd name="connsiteX139" fmla="*/ 877778 w 2389998"/>
                      <a:gd name="connsiteY139" fmla="*/ 163337 h 1115126"/>
                      <a:gd name="connsiteX140" fmla="*/ 866534 w 2389998"/>
                      <a:gd name="connsiteY140" fmla="*/ 151877 h 1115126"/>
                      <a:gd name="connsiteX141" fmla="*/ 862570 w 2389998"/>
                      <a:gd name="connsiteY141" fmla="*/ 109422 h 1115126"/>
                      <a:gd name="connsiteX142" fmla="*/ 861128 w 2389998"/>
                      <a:gd name="connsiteY142" fmla="*/ 100556 h 1115126"/>
                      <a:gd name="connsiteX143" fmla="*/ 859542 w 2389998"/>
                      <a:gd name="connsiteY143" fmla="*/ 106611 h 1115126"/>
                      <a:gd name="connsiteX144" fmla="*/ 825593 w 2389998"/>
                      <a:gd name="connsiteY144" fmla="*/ 141713 h 1115126"/>
                      <a:gd name="connsiteX145" fmla="*/ 787247 w 2389998"/>
                      <a:gd name="connsiteY145" fmla="*/ 111440 h 1115126"/>
                      <a:gd name="connsiteX146" fmla="*/ 711059 w 2389998"/>
                      <a:gd name="connsiteY146" fmla="*/ 78212 h 1115126"/>
                      <a:gd name="connsiteX147" fmla="*/ 689219 w 2389998"/>
                      <a:gd name="connsiteY147" fmla="*/ 64733 h 1115126"/>
                      <a:gd name="connsiteX148" fmla="*/ 653324 w 2389998"/>
                      <a:gd name="connsiteY148" fmla="*/ 80662 h 1115126"/>
                      <a:gd name="connsiteX149" fmla="*/ 651306 w 2389998"/>
                      <a:gd name="connsiteY149" fmla="*/ 82897 h 1115126"/>
                      <a:gd name="connsiteX150" fmla="*/ 648423 w 2389998"/>
                      <a:gd name="connsiteY150" fmla="*/ 83906 h 1115126"/>
                      <a:gd name="connsiteX151" fmla="*/ 639485 w 2389998"/>
                      <a:gd name="connsiteY151" fmla="*/ 99691 h 1115126"/>
                      <a:gd name="connsiteX152" fmla="*/ 607698 w 2389998"/>
                      <a:gd name="connsiteY152" fmla="*/ 140200 h 1115126"/>
                      <a:gd name="connsiteX153" fmla="*/ 593570 w 2389998"/>
                      <a:gd name="connsiteY153" fmla="*/ 189069 h 1115126"/>
                      <a:gd name="connsiteX154" fmla="*/ 523293 w 2389998"/>
                      <a:gd name="connsiteY154" fmla="*/ 238083 h 1115126"/>
                      <a:gd name="connsiteX155" fmla="*/ 508805 w 2389998"/>
                      <a:gd name="connsiteY155" fmla="*/ 242264 h 1115126"/>
                      <a:gd name="connsiteX156" fmla="*/ 460656 w 2389998"/>
                      <a:gd name="connsiteY156" fmla="*/ 289908 h 1115126"/>
                      <a:gd name="connsiteX157" fmla="*/ 459719 w 2389998"/>
                      <a:gd name="connsiteY157" fmla="*/ 320037 h 1115126"/>
                      <a:gd name="connsiteX158" fmla="*/ 462747 w 2389998"/>
                      <a:gd name="connsiteY158" fmla="*/ 324794 h 1115126"/>
                      <a:gd name="connsiteX159" fmla="*/ 474207 w 2389998"/>
                      <a:gd name="connsiteY159" fmla="*/ 419723 h 1115126"/>
                      <a:gd name="connsiteX160" fmla="*/ 395785 w 2389998"/>
                      <a:gd name="connsiteY160" fmla="*/ 435652 h 1115126"/>
                      <a:gd name="connsiteX161" fmla="*/ 347492 w 2389998"/>
                      <a:gd name="connsiteY161" fmla="*/ 424552 h 1115126"/>
                      <a:gd name="connsiteX162" fmla="*/ 314768 w 2389998"/>
                      <a:gd name="connsiteY162" fmla="*/ 588316 h 1115126"/>
                      <a:gd name="connsiteX163" fmla="*/ 277431 w 2389998"/>
                      <a:gd name="connsiteY163" fmla="*/ 672216 h 1115126"/>
                      <a:gd name="connsiteX164" fmla="*/ 302947 w 2389998"/>
                      <a:gd name="connsiteY164" fmla="*/ 673441 h 1115126"/>
                      <a:gd name="connsiteX165" fmla="*/ 311453 w 2389998"/>
                      <a:gd name="connsiteY165" fmla="*/ 674955 h 1115126"/>
                      <a:gd name="connsiteX166" fmla="*/ 312534 w 2389998"/>
                      <a:gd name="connsiteY166" fmla="*/ 683532 h 1115126"/>
                      <a:gd name="connsiteX167" fmla="*/ 215371 w 2389998"/>
                      <a:gd name="connsiteY167" fmla="*/ 875263 h 1115126"/>
                      <a:gd name="connsiteX168" fmla="*/ 213785 w 2389998"/>
                      <a:gd name="connsiteY168" fmla="*/ 875407 h 1115126"/>
                      <a:gd name="connsiteX169" fmla="*/ 183440 w 2389998"/>
                      <a:gd name="connsiteY169" fmla="*/ 875479 h 1115126"/>
                      <a:gd name="connsiteX170" fmla="*/ 88800 w 2389998"/>
                      <a:gd name="connsiteY170" fmla="*/ 886075 h 1115126"/>
                      <a:gd name="connsiteX171" fmla="*/ 58815 w 2389998"/>
                      <a:gd name="connsiteY171" fmla="*/ 928962 h 1115126"/>
                      <a:gd name="connsiteX172" fmla="*/ 61122 w 2389998"/>
                      <a:gd name="connsiteY172" fmla="*/ 932926 h 1115126"/>
                      <a:gd name="connsiteX173" fmla="*/ 105451 w 2389998"/>
                      <a:gd name="connsiteY173" fmla="*/ 976750 h 1115126"/>
                      <a:gd name="connsiteX174" fmla="*/ 100693 w 2389998"/>
                      <a:gd name="connsiteY174" fmla="*/ 1001690 h 1115126"/>
                      <a:gd name="connsiteX175" fmla="*/ 49445 w 2389998"/>
                      <a:gd name="connsiteY175" fmla="*/ 1017907 h 1115126"/>
                      <a:gd name="connsiteX176" fmla="*/ 10883 w 2389998"/>
                      <a:gd name="connsiteY176" fmla="*/ 1008681 h 1115126"/>
                      <a:gd name="connsiteX177" fmla="*/ 28038 w 2389998"/>
                      <a:gd name="connsiteY177" fmla="*/ 1068219 h 1115126"/>
                      <a:gd name="connsiteX178" fmla="*/ 161600 w 2389998"/>
                      <a:gd name="connsiteY178" fmla="*/ 1112980 h 1115126"/>
                      <a:gd name="connsiteX179" fmla="*/ 162970 w 2389998"/>
                      <a:gd name="connsiteY179" fmla="*/ 1111899 h 1115126"/>
                      <a:gd name="connsiteX180" fmla="*/ 225967 w 2389998"/>
                      <a:gd name="connsiteY180" fmla="*/ 1090635 h 1115126"/>
                      <a:gd name="connsiteX181" fmla="*/ 320895 w 2389998"/>
                      <a:gd name="connsiteY181" fmla="*/ 1063317 h 1115126"/>
                      <a:gd name="connsiteX182" fmla="*/ 321760 w 2389998"/>
                      <a:gd name="connsiteY182" fmla="*/ 1062164 h 1115126"/>
                      <a:gd name="connsiteX183" fmla="*/ 344609 w 2389998"/>
                      <a:gd name="connsiteY183" fmla="*/ 1036576 h 1115126"/>
                      <a:gd name="connsiteX184" fmla="*/ 347925 w 2389998"/>
                      <a:gd name="connsiteY184" fmla="*/ 1033044 h 1115126"/>
                      <a:gd name="connsiteX185" fmla="*/ 374666 w 2389998"/>
                      <a:gd name="connsiteY185" fmla="*/ 1032107 h 1115126"/>
                      <a:gd name="connsiteX186" fmla="*/ 399245 w 2389998"/>
                      <a:gd name="connsiteY186" fmla="*/ 1026269 h 1115126"/>
                      <a:gd name="connsiteX187" fmla="*/ 634367 w 2389998"/>
                      <a:gd name="connsiteY187" fmla="*/ 702705 h 1115126"/>
                      <a:gd name="connsiteX188" fmla="*/ 639124 w 2389998"/>
                      <a:gd name="connsiteY188" fmla="*/ 699750 h 1115126"/>
                      <a:gd name="connsiteX189" fmla="*/ 640494 w 2389998"/>
                      <a:gd name="connsiteY189" fmla="*/ 698957 h 1115126"/>
                      <a:gd name="connsiteX190" fmla="*/ 640854 w 2389998"/>
                      <a:gd name="connsiteY190" fmla="*/ 692038 h 1115126"/>
                      <a:gd name="connsiteX191" fmla="*/ 640710 w 2389998"/>
                      <a:gd name="connsiteY191" fmla="*/ 688290 h 1115126"/>
                      <a:gd name="connsiteX192" fmla="*/ 646476 w 2389998"/>
                      <a:gd name="connsiteY192" fmla="*/ 664359 h 1115126"/>
                      <a:gd name="connsiteX193" fmla="*/ 664352 w 2389998"/>
                      <a:gd name="connsiteY193" fmla="*/ 658665 h 1115126"/>
                      <a:gd name="connsiteX194" fmla="*/ 668749 w 2389998"/>
                      <a:gd name="connsiteY194" fmla="*/ 658953 h 1115126"/>
                      <a:gd name="connsiteX195" fmla="*/ 677831 w 2389998"/>
                      <a:gd name="connsiteY195" fmla="*/ 656142 h 1115126"/>
                      <a:gd name="connsiteX196" fmla="*/ 681579 w 2389998"/>
                      <a:gd name="connsiteY196" fmla="*/ 654124 h 1115126"/>
                      <a:gd name="connsiteX197" fmla="*/ 693256 w 2389998"/>
                      <a:gd name="connsiteY197" fmla="*/ 651529 h 1115126"/>
                      <a:gd name="connsiteX198" fmla="*/ 705942 w 2389998"/>
                      <a:gd name="connsiteY198" fmla="*/ 618877 h 1115126"/>
                      <a:gd name="connsiteX199" fmla="*/ 706590 w 2389998"/>
                      <a:gd name="connsiteY199" fmla="*/ 616282 h 1115126"/>
                      <a:gd name="connsiteX200" fmla="*/ 704428 w 2389998"/>
                      <a:gd name="connsiteY200" fmla="*/ 613471 h 1115126"/>
                      <a:gd name="connsiteX201" fmla="*/ 686985 w 2389998"/>
                      <a:gd name="connsiteY201" fmla="*/ 586514 h 1115126"/>
                      <a:gd name="connsiteX202" fmla="*/ 700320 w 2389998"/>
                      <a:gd name="connsiteY202" fmla="*/ 555808 h 1115126"/>
                      <a:gd name="connsiteX203" fmla="*/ 721222 w 2389998"/>
                      <a:gd name="connsiteY203" fmla="*/ 534184 h 1115126"/>
                      <a:gd name="connsiteX204" fmla="*/ 715672 w 2389998"/>
                      <a:gd name="connsiteY204" fmla="*/ 507731 h 1115126"/>
                      <a:gd name="connsiteX205" fmla="*/ 742918 w 2389998"/>
                      <a:gd name="connsiteY205" fmla="*/ 492595 h 1115126"/>
                      <a:gd name="connsiteX206" fmla="*/ 763461 w 2389998"/>
                      <a:gd name="connsiteY206" fmla="*/ 484161 h 1115126"/>
                      <a:gd name="connsiteX207" fmla="*/ 815502 w 2389998"/>
                      <a:gd name="connsiteY207" fmla="*/ 459582 h 1115126"/>
                      <a:gd name="connsiteX208" fmla="*/ 828044 w 2389998"/>
                      <a:gd name="connsiteY208" fmla="*/ 458862 h 1115126"/>
                      <a:gd name="connsiteX209" fmla="*/ 844982 w 2389998"/>
                      <a:gd name="connsiteY209" fmla="*/ 457997 h 1115126"/>
                      <a:gd name="connsiteX210" fmla="*/ 866750 w 2389998"/>
                      <a:gd name="connsiteY210" fmla="*/ 464556 h 1115126"/>
                      <a:gd name="connsiteX211" fmla="*/ 873670 w 2389998"/>
                      <a:gd name="connsiteY211" fmla="*/ 469529 h 1115126"/>
                      <a:gd name="connsiteX212" fmla="*/ 879292 w 2389998"/>
                      <a:gd name="connsiteY212" fmla="*/ 467007 h 1115126"/>
                      <a:gd name="connsiteX213" fmla="*/ 883329 w 2389998"/>
                      <a:gd name="connsiteY213" fmla="*/ 465133 h 1115126"/>
                      <a:gd name="connsiteX214" fmla="*/ 904087 w 2389998"/>
                      <a:gd name="connsiteY214" fmla="*/ 429670 h 1115126"/>
                      <a:gd name="connsiteX215" fmla="*/ 906826 w 2389998"/>
                      <a:gd name="connsiteY215" fmla="*/ 429886 h 1115126"/>
                      <a:gd name="connsiteX216" fmla="*/ 910863 w 2389998"/>
                      <a:gd name="connsiteY216" fmla="*/ 430751 h 1115126"/>
                      <a:gd name="connsiteX217" fmla="*/ 928162 w 2389998"/>
                      <a:gd name="connsiteY217" fmla="*/ 421813 h 1115126"/>
                      <a:gd name="connsiteX218" fmla="*/ 938181 w 2389998"/>
                      <a:gd name="connsiteY218" fmla="*/ 423182 h 1115126"/>
                      <a:gd name="connsiteX219" fmla="*/ 941136 w 2389998"/>
                      <a:gd name="connsiteY219" fmla="*/ 423687 h 1115126"/>
                      <a:gd name="connsiteX220" fmla="*/ 957498 w 2389998"/>
                      <a:gd name="connsiteY220" fmla="*/ 432553 h 1115126"/>
                      <a:gd name="connsiteX221" fmla="*/ 958363 w 2389998"/>
                      <a:gd name="connsiteY221" fmla="*/ 447978 h 1115126"/>
                      <a:gd name="connsiteX222" fmla="*/ 958291 w 2389998"/>
                      <a:gd name="connsiteY222" fmla="*/ 448266 h 1115126"/>
                      <a:gd name="connsiteX223" fmla="*/ 965571 w 2389998"/>
                      <a:gd name="connsiteY223" fmla="*/ 451437 h 1115126"/>
                      <a:gd name="connsiteX224" fmla="*/ 997213 w 2389998"/>
                      <a:gd name="connsiteY224" fmla="*/ 481639 h 1115126"/>
                      <a:gd name="connsiteX225" fmla="*/ 990870 w 2389998"/>
                      <a:gd name="connsiteY225" fmla="*/ 499010 h 1115126"/>
                      <a:gd name="connsiteX226" fmla="*/ 988780 w 2389998"/>
                      <a:gd name="connsiteY226" fmla="*/ 500668 h 1115126"/>
                      <a:gd name="connsiteX227" fmla="*/ 1006079 w 2389998"/>
                      <a:gd name="connsiteY227" fmla="*/ 535266 h 1115126"/>
                      <a:gd name="connsiteX228" fmla="*/ 1008025 w 2389998"/>
                      <a:gd name="connsiteY228" fmla="*/ 550402 h 1115126"/>
                      <a:gd name="connsiteX229" fmla="*/ 992961 w 2389998"/>
                      <a:gd name="connsiteY229" fmla="*/ 548384 h 1115126"/>
                      <a:gd name="connsiteX230" fmla="*/ 991880 w 2389998"/>
                      <a:gd name="connsiteY230" fmla="*/ 548312 h 1115126"/>
                      <a:gd name="connsiteX231" fmla="*/ 979194 w 2389998"/>
                      <a:gd name="connsiteY231" fmla="*/ 567341 h 1115126"/>
                      <a:gd name="connsiteX232" fmla="*/ 983518 w 2389998"/>
                      <a:gd name="connsiteY232" fmla="*/ 575053 h 1115126"/>
                      <a:gd name="connsiteX233" fmla="*/ 1003917 w 2389998"/>
                      <a:gd name="connsiteY233" fmla="*/ 583847 h 1115126"/>
                      <a:gd name="connsiteX234" fmla="*/ 1008962 w 2389998"/>
                      <a:gd name="connsiteY234" fmla="*/ 583847 h 1115126"/>
                      <a:gd name="connsiteX235" fmla="*/ 1012422 w 2389998"/>
                      <a:gd name="connsiteY235" fmla="*/ 587523 h 1115126"/>
                      <a:gd name="connsiteX236" fmla="*/ 1018116 w 2389998"/>
                      <a:gd name="connsiteY236" fmla="*/ 594947 h 1115126"/>
                      <a:gd name="connsiteX237" fmla="*/ 1019846 w 2389998"/>
                      <a:gd name="connsiteY237" fmla="*/ 597398 h 1115126"/>
                      <a:gd name="connsiteX238" fmla="*/ 1021576 w 2389998"/>
                      <a:gd name="connsiteY238" fmla="*/ 597902 h 1115126"/>
                      <a:gd name="connsiteX239" fmla="*/ 1024748 w 2389998"/>
                      <a:gd name="connsiteY239" fmla="*/ 598335 h 1115126"/>
                      <a:gd name="connsiteX240" fmla="*/ 1064319 w 2389998"/>
                      <a:gd name="connsiteY240" fmla="*/ 645186 h 1115126"/>
                      <a:gd name="connsiteX241" fmla="*/ 1072897 w 2389998"/>
                      <a:gd name="connsiteY241" fmla="*/ 677262 h 1115126"/>
                      <a:gd name="connsiteX242" fmla="*/ 1085078 w 2389998"/>
                      <a:gd name="connsiteY242" fmla="*/ 703354 h 1115126"/>
                      <a:gd name="connsiteX243" fmla="*/ 1088754 w 2389998"/>
                      <a:gd name="connsiteY243" fmla="*/ 716328 h 1115126"/>
                      <a:gd name="connsiteX244" fmla="*/ 1075419 w 2389998"/>
                      <a:gd name="connsiteY244" fmla="*/ 718202 h 1115126"/>
                      <a:gd name="connsiteX245" fmla="*/ 1036713 w 2389998"/>
                      <a:gd name="connsiteY245" fmla="*/ 723536 h 1115126"/>
                      <a:gd name="connsiteX246" fmla="*/ 1034262 w 2389998"/>
                      <a:gd name="connsiteY246" fmla="*/ 727933 h 1115126"/>
                      <a:gd name="connsiteX247" fmla="*/ 1046299 w 2389998"/>
                      <a:gd name="connsiteY247" fmla="*/ 748692 h 1115126"/>
                      <a:gd name="connsiteX248" fmla="*/ 1093223 w 2389998"/>
                      <a:gd name="connsiteY248" fmla="*/ 783578 h 1115126"/>
                      <a:gd name="connsiteX249" fmla="*/ 1104539 w 2389998"/>
                      <a:gd name="connsiteY249" fmla="*/ 795255 h 1115126"/>
                      <a:gd name="connsiteX250" fmla="*/ 1089835 w 2389998"/>
                      <a:gd name="connsiteY250" fmla="*/ 802319 h 1115126"/>
                      <a:gd name="connsiteX251" fmla="*/ 1019486 w 2389998"/>
                      <a:gd name="connsiteY251" fmla="*/ 841746 h 1115126"/>
                      <a:gd name="connsiteX252" fmla="*/ 994619 w 2389998"/>
                      <a:gd name="connsiteY252" fmla="*/ 849891 h 1115126"/>
                      <a:gd name="connsiteX253" fmla="*/ 972995 w 2389998"/>
                      <a:gd name="connsiteY253" fmla="*/ 856234 h 1115126"/>
                      <a:gd name="connsiteX254" fmla="*/ 904376 w 2389998"/>
                      <a:gd name="connsiteY254" fmla="*/ 893787 h 1115126"/>
                      <a:gd name="connsiteX255" fmla="*/ 888302 w 2389998"/>
                      <a:gd name="connsiteY255" fmla="*/ 898833 h 1115126"/>
                      <a:gd name="connsiteX256" fmla="*/ 889095 w 2389998"/>
                      <a:gd name="connsiteY256" fmla="*/ 882038 h 1115126"/>
                      <a:gd name="connsiteX257" fmla="*/ 885491 w 2389998"/>
                      <a:gd name="connsiteY257" fmla="*/ 874182 h 1115126"/>
                      <a:gd name="connsiteX258" fmla="*/ 858173 w 2389998"/>
                      <a:gd name="connsiteY258" fmla="*/ 865460 h 1115126"/>
                      <a:gd name="connsiteX259" fmla="*/ 856659 w 2389998"/>
                      <a:gd name="connsiteY259" fmla="*/ 865460 h 1115126"/>
                      <a:gd name="connsiteX260" fmla="*/ 849091 w 2389998"/>
                      <a:gd name="connsiteY260" fmla="*/ 865532 h 1115126"/>
                      <a:gd name="connsiteX261" fmla="*/ 781553 w 2389998"/>
                      <a:gd name="connsiteY261" fmla="*/ 844629 h 1115126"/>
                      <a:gd name="connsiteX262" fmla="*/ 775498 w 2389998"/>
                      <a:gd name="connsiteY262" fmla="*/ 832880 h 1115126"/>
                      <a:gd name="connsiteX263" fmla="*/ 762668 w 2389998"/>
                      <a:gd name="connsiteY263" fmla="*/ 800661 h 1115126"/>
                      <a:gd name="connsiteX264" fmla="*/ 756830 w 2389998"/>
                      <a:gd name="connsiteY264" fmla="*/ 792156 h 1115126"/>
                      <a:gd name="connsiteX265" fmla="*/ 755604 w 2389998"/>
                      <a:gd name="connsiteY265" fmla="*/ 780407 h 1115126"/>
                      <a:gd name="connsiteX266" fmla="*/ 755604 w 2389998"/>
                      <a:gd name="connsiteY266" fmla="*/ 792156 h 1115126"/>
                      <a:gd name="connsiteX267" fmla="*/ 732971 w 2389998"/>
                      <a:gd name="connsiteY267" fmla="*/ 779614 h 1115126"/>
                      <a:gd name="connsiteX268" fmla="*/ 731962 w 2389998"/>
                      <a:gd name="connsiteY268" fmla="*/ 757630 h 1115126"/>
                      <a:gd name="connsiteX269" fmla="*/ 703419 w 2389998"/>
                      <a:gd name="connsiteY269" fmla="*/ 764621 h 1115126"/>
                      <a:gd name="connsiteX270" fmla="*/ 682156 w 2389998"/>
                      <a:gd name="connsiteY270" fmla="*/ 749845 h 1115126"/>
                      <a:gd name="connsiteX271" fmla="*/ 681219 w 2389998"/>
                      <a:gd name="connsiteY271" fmla="*/ 750494 h 1115126"/>
                      <a:gd name="connsiteX272" fmla="*/ 653901 w 2389998"/>
                      <a:gd name="connsiteY272" fmla="*/ 750782 h 1115126"/>
                      <a:gd name="connsiteX273" fmla="*/ 650153 w 2389998"/>
                      <a:gd name="connsiteY273" fmla="*/ 736078 h 1115126"/>
                      <a:gd name="connsiteX274" fmla="*/ 646332 w 2389998"/>
                      <a:gd name="connsiteY274" fmla="*/ 735934 h 1115126"/>
                      <a:gd name="connsiteX275" fmla="*/ 623627 w 2389998"/>
                      <a:gd name="connsiteY275" fmla="*/ 725699 h 1115126"/>
                      <a:gd name="connsiteX276" fmla="*/ 634367 w 2389998"/>
                      <a:gd name="connsiteY276" fmla="*/ 702705 h 111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2389998" h="1115126">
                        <a:moveTo>
                          <a:pt x="399245" y="1026269"/>
                        </a:moveTo>
                        <a:cubicBezTo>
                          <a:pt x="401768" y="1026989"/>
                          <a:pt x="403930" y="1027566"/>
                          <a:pt x="410201" y="1025836"/>
                        </a:cubicBezTo>
                        <a:cubicBezTo>
                          <a:pt x="413589" y="1024899"/>
                          <a:pt x="416328" y="1024250"/>
                          <a:pt x="418634" y="1023674"/>
                        </a:cubicBezTo>
                        <a:cubicBezTo>
                          <a:pt x="419860" y="1023385"/>
                          <a:pt x="421229" y="1023025"/>
                          <a:pt x="422166" y="1022809"/>
                        </a:cubicBezTo>
                        <a:cubicBezTo>
                          <a:pt x="422743" y="1021511"/>
                          <a:pt x="423536" y="1019493"/>
                          <a:pt x="424329" y="1017403"/>
                        </a:cubicBezTo>
                        <a:cubicBezTo>
                          <a:pt x="425626" y="1014087"/>
                          <a:pt x="427212" y="1009835"/>
                          <a:pt x="429590" y="1004285"/>
                        </a:cubicBezTo>
                        <a:cubicBezTo>
                          <a:pt x="436870" y="986986"/>
                          <a:pt x="455683" y="980210"/>
                          <a:pt x="478676" y="986553"/>
                        </a:cubicBezTo>
                        <a:cubicBezTo>
                          <a:pt x="498930" y="992103"/>
                          <a:pt x="519185" y="1007456"/>
                          <a:pt x="516806" y="1024971"/>
                        </a:cubicBezTo>
                        <a:cubicBezTo>
                          <a:pt x="516085" y="1030305"/>
                          <a:pt x="517166" y="1034774"/>
                          <a:pt x="519978" y="1037513"/>
                        </a:cubicBezTo>
                        <a:cubicBezTo>
                          <a:pt x="523293" y="1040757"/>
                          <a:pt x="529204" y="1041838"/>
                          <a:pt x="536700" y="1040684"/>
                        </a:cubicBezTo>
                        <a:cubicBezTo>
                          <a:pt x="564883" y="1036216"/>
                          <a:pt x="624853" y="1063606"/>
                          <a:pt x="638620" y="1087247"/>
                        </a:cubicBezTo>
                        <a:cubicBezTo>
                          <a:pt x="640422" y="1090347"/>
                          <a:pt x="641863" y="1092437"/>
                          <a:pt x="642872" y="1093807"/>
                        </a:cubicBezTo>
                        <a:cubicBezTo>
                          <a:pt x="644170" y="1091861"/>
                          <a:pt x="646044" y="1088473"/>
                          <a:pt x="648423" y="1082851"/>
                        </a:cubicBezTo>
                        <a:cubicBezTo>
                          <a:pt x="652603" y="1073120"/>
                          <a:pt x="660100" y="1066633"/>
                          <a:pt x="670046" y="1064182"/>
                        </a:cubicBezTo>
                        <a:cubicBezTo>
                          <a:pt x="693400" y="1058416"/>
                          <a:pt x="723313" y="1077012"/>
                          <a:pt x="731962" y="1084004"/>
                        </a:cubicBezTo>
                        <a:cubicBezTo>
                          <a:pt x="732323" y="1084292"/>
                          <a:pt x="734125" y="1084292"/>
                          <a:pt x="736792" y="1082851"/>
                        </a:cubicBezTo>
                        <a:cubicBezTo>
                          <a:pt x="744144" y="1078887"/>
                          <a:pt x="751063" y="1068435"/>
                          <a:pt x="750054" y="1057839"/>
                        </a:cubicBezTo>
                        <a:cubicBezTo>
                          <a:pt x="747243" y="1029945"/>
                          <a:pt x="750342" y="1014952"/>
                          <a:pt x="773336" y="986481"/>
                        </a:cubicBezTo>
                        <a:cubicBezTo>
                          <a:pt x="783571" y="973795"/>
                          <a:pt x="797626" y="968533"/>
                          <a:pt x="811970" y="971993"/>
                        </a:cubicBezTo>
                        <a:cubicBezTo>
                          <a:pt x="830278" y="976462"/>
                          <a:pt x="846784" y="995202"/>
                          <a:pt x="851181" y="1016610"/>
                        </a:cubicBezTo>
                        <a:cubicBezTo>
                          <a:pt x="852334" y="1022088"/>
                          <a:pt x="854353" y="1021800"/>
                          <a:pt x="855938" y="1021583"/>
                        </a:cubicBezTo>
                        <a:cubicBezTo>
                          <a:pt x="861561" y="1020791"/>
                          <a:pt x="869201" y="1013655"/>
                          <a:pt x="868264" y="1002987"/>
                        </a:cubicBezTo>
                        <a:cubicBezTo>
                          <a:pt x="867183" y="990878"/>
                          <a:pt x="867327" y="977327"/>
                          <a:pt x="876048" y="968750"/>
                        </a:cubicBezTo>
                        <a:cubicBezTo>
                          <a:pt x="885491" y="959451"/>
                          <a:pt x="900483" y="960172"/>
                          <a:pt x="917638" y="961974"/>
                        </a:cubicBezTo>
                        <a:cubicBezTo>
                          <a:pt x="944884" y="964857"/>
                          <a:pt x="996421" y="945684"/>
                          <a:pt x="1013792" y="921538"/>
                        </a:cubicBezTo>
                        <a:cubicBezTo>
                          <a:pt x="1034190" y="893066"/>
                          <a:pt x="1063310" y="895229"/>
                          <a:pt x="1086664" y="896959"/>
                        </a:cubicBezTo>
                        <a:cubicBezTo>
                          <a:pt x="1092070" y="897391"/>
                          <a:pt x="1097187" y="897752"/>
                          <a:pt x="1101944" y="897752"/>
                        </a:cubicBezTo>
                        <a:cubicBezTo>
                          <a:pt x="1132506" y="897752"/>
                          <a:pt x="1137912" y="927376"/>
                          <a:pt x="1141804" y="949000"/>
                        </a:cubicBezTo>
                        <a:cubicBezTo>
                          <a:pt x="1142741" y="953973"/>
                          <a:pt x="1143606" y="959091"/>
                          <a:pt x="1144832" y="963992"/>
                        </a:cubicBezTo>
                        <a:cubicBezTo>
                          <a:pt x="1146634" y="971561"/>
                          <a:pt x="1153409" y="974732"/>
                          <a:pt x="1158887" y="973867"/>
                        </a:cubicBezTo>
                        <a:cubicBezTo>
                          <a:pt x="1165806" y="972786"/>
                          <a:pt x="1166744" y="966082"/>
                          <a:pt x="1166383" y="960677"/>
                        </a:cubicBezTo>
                        <a:cubicBezTo>
                          <a:pt x="1164365" y="934151"/>
                          <a:pt x="1186277" y="928890"/>
                          <a:pt x="1202278" y="924997"/>
                        </a:cubicBezTo>
                        <a:cubicBezTo>
                          <a:pt x="1217704" y="921321"/>
                          <a:pt x="1235219" y="917069"/>
                          <a:pt x="1248481" y="899337"/>
                        </a:cubicBezTo>
                        <a:cubicBezTo>
                          <a:pt x="1271042" y="869064"/>
                          <a:pt x="1292450" y="874614"/>
                          <a:pt x="1300595" y="878362"/>
                        </a:cubicBezTo>
                        <a:cubicBezTo>
                          <a:pt x="1317605" y="886291"/>
                          <a:pt x="1327841" y="908491"/>
                          <a:pt x="1323372" y="927881"/>
                        </a:cubicBezTo>
                        <a:cubicBezTo>
                          <a:pt x="1323372" y="927953"/>
                          <a:pt x="1323372" y="928025"/>
                          <a:pt x="1323300" y="928097"/>
                        </a:cubicBezTo>
                        <a:cubicBezTo>
                          <a:pt x="1329859" y="931773"/>
                          <a:pt x="1358474" y="929250"/>
                          <a:pt x="1383486" y="918799"/>
                        </a:cubicBezTo>
                        <a:cubicBezTo>
                          <a:pt x="1385792" y="917790"/>
                          <a:pt x="1388675" y="916060"/>
                          <a:pt x="1390117" y="910726"/>
                        </a:cubicBezTo>
                        <a:cubicBezTo>
                          <a:pt x="1394586" y="894220"/>
                          <a:pt x="1381972" y="862865"/>
                          <a:pt x="1371737" y="849314"/>
                        </a:cubicBezTo>
                        <a:cubicBezTo>
                          <a:pt x="1359123" y="832664"/>
                          <a:pt x="1367772" y="816230"/>
                          <a:pt x="1374692" y="803039"/>
                        </a:cubicBezTo>
                        <a:cubicBezTo>
                          <a:pt x="1378656" y="795471"/>
                          <a:pt x="1382837" y="787615"/>
                          <a:pt x="1383197" y="780046"/>
                        </a:cubicBezTo>
                        <a:cubicBezTo>
                          <a:pt x="1383558" y="773415"/>
                          <a:pt x="1386657" y="767721"/>
                          <a:pt x="1392063" y="764045"/>
                        </a:cubicBezTo>
                        <a:cubicBezTo>
                          <a:pt x="1407272" y="753521"/>
                          <a:pt x="1438049" y="760297"/>
                          <a:pt x="1486126" y="775649"/>
                        </a:cubicBezTo>
                        <a:cubicBezTo>
                          <a:pt x="1490235" y="776947"/>
                          <a:pt x="1493694" y="778100"/>
                          <a:pt x="1496362" y="778821"/>
                        </a:cubicBezTo>
                        <a:cubicBezTo>
                          <a:pt x="1504723" y="781272"/>
                          <a:pt x="1533050" y="763396"/>
                          <a:pt x="1549988" y="752728"/>
                        </a:cubicBezTo>
                        <a:cubicBezTo>
                          <a:pt x="1564693" y="743430"/>
                          <a:pt x="1579829" y="733843"/>
                          <a:pt x="1592803" y="728366"/>
                        </a:cubicBezTo>
                        <a:cubicBezTo>
                          <a:pt x="1608445" y="721734"/>
                          <a:pt x="1628266" y="723392"/>
                          <a:pt x="1648593" y="733051"/>
                        </a:cubicBezTo>
                        <a:cubicBezTo>
                          <a:pt x="1674901" y="745592"/>
                          <a:pt x="1697030" y="769234"/>
                          <a:pt x="1703589" y="791867"/>
                        </a:cubicBezTo>
                        <a:cubicBezTo>
                          <a:pt x="1708130" y="807581"/>
                          <a:pt x="1711446" y="812338"/>
                          <a:pt x="1712671" y="813707"/>
                        </a:cubicBezTo>
                        <a:cubicBezTo>
                          <a:pt x="1713536" y="813419"/>
                          <a:pt x="1715194" y="812770"/>
                          <a:pt x="1718365" y="810824"/>
                        </a:cubicBezTo>
                        <a:cubicBezTo>
                          <a:pt x="1726150" y="806211"/>
                          <a:pt x="1735016" y="805418"/>
                          <a:pt x="1743377" y="808518"/>
                        </a:cubicBezTo>
                        <a:cubicBezTo>
                          <a:pt x="1756351" y="813419"/>
                          <a:pt x="1767163" y="827474"/>
                          <a:pt x="1773866" y="848089"/>
                        </a:cubicBezTo>
                        <a:cubicBezTo>
                          <a:pt x="1775524" y="853207"/>
                          <a:pt x="1776821" y="854432"/>
                          <a:pt x="1776893" y="854432"/>
                        </a:cubicBezTo>
                        <a:cubicBezTo>
                          <a:pt x="1777326" y="854288"/>
                          <a:pt x="1781002" y="853351"/>
                          <a:pt x="1783669" y="852630"/>
                        </a:cubicBezTo>
                        <a:cubicBezTo>
                          <a:pt x="1790444" y="850828"/>
                          <a:pt x="1799815" y="848449"/>
                          <a:pt x="1811059" y="850179"/>
                        </a:cubicBezTo>
                        <a:lnTo>
                          <a:pt x="1815383" y="850900"/>
                        </a:lnTo>
                        <a:cubicBezTo>
                          <a:pt x="1836214" y="854288"/>
                          <a:pt x="1842413" y="855297"/>
                          <a:pt x="1851567" y="837061"/>
                        </a:cubicBezTo>
                        <a:cubicBezTo>
                          <a:pt x="1862667" y="814861"/>
                          <a:pt x="1878020" y="817672"/>
                          <a:pt x="1882489" y="819041"/>
                        </a:cubicBezTo>
                        <a:cubicBezTo>
                          <a:pt x="1897410" y="823726"/>
                          <a:pt x="1905411" y="843260"/>
                          <a:pt x="1903248" y="857820"/>
                        </a:cubicBezTo>
                        <a:cubicBezTo>
                          <a:pt x="1901158" y="872091"/>
                          <a:pt x="1907933" y="890760"/>
                          <a:pt x="1914492" y="907050"/>
                        </a:cubicBezTo>
                        <a:cubicBezTo>
                          <a:pt x="1914781" y="907770"/>
                          <a:pt x="1914997" y="907987"/>
                          <a:pt x="1914997" y="907987"/>
                        </a:cubicBezTo>
                        <a:cubicBezTo>
                          <a:pt x="1919682" y="910005"/>
                          <a:pt x="1938495" y="899698"/>
                          <a:pt x="1945558" y="895805"/>
                        </a:cubicBezTo>
                        <a:lnTo>
                          <a:pt x="1950893" y="892922"/>
                        </a:lnTo>
                        <a:cubicBezTo>
                          <a:pt x="1952983" y="891841"/>
                          <a:pt x="1954929" y="890832"/>
                          <a:pt x="1956803" y="889823"/>
                        </a:cubicBezTo>
                        <a:cubicBezTo>
                          <a:pt x="1969201" y="883480"/>
                          <a:pt x="1974390" y="880813"/>
                          <a:pt x="1985995" y="855585"/>
                        </a:cubicBezTo>
                        <a:cubicBezTo>
                          <a:pt x="1993708" y="838863"/>
                          <a:pt x="2008628" y="828267"/>
                          <a:pt x="2027945" y="825817"/>
                        </a:cubicBezTo>
                        <a:cubicBezTo>
                          <a:pt x="2047334" y="823366"/>
                          <a:pt x="2068165" y="829781"/>
                          <a:pt x="2077464" y="841097"/>
                        </a:cubicBezTo>
                        <a:cubicBezTo>
                          <a:pt x="2082148" y="846864"/>
                          <a:pt x="2089717" y="854576"/>
                          <a:pt x="2097718" y="862721"/>
                        </a:cubicBezTo>
                        <a:cubicBezTo>
                          <a:pt x="2105070" y="870217"/>
                          <a:pt x="2112494" y="877930"/>
                          <a:pt x="2118909" y="885138"/>
                        </a:cubicBezTo>
                        <a:cubicBezTo>
                          <a:pt x="2126117" y="883336"/>
                          <a:pt x="2132604" y="884201"/>
                          <a:pt x="2137433" y="885714"/>
                        </a:cubicBezTo>
                        <a:cubicBezTo>
                          <a:pt x="2165977" y="894436"/>
                          <a:pt x="2185150" y="938332"/>
                          <a:pt x="2194088" y="963704"/>
                        </a:cubicBezTo>
                        <a:cubicBezTo>
                          <a:pt x="2198268" y="975813"/>
                          <a:pt x="2211819" y="990806"/>
                          <a:pt x="2227099" y="995058"/>
                        </a:cubicBezTo>
                        <a:cubicBezTo>
                          <a:pt x="2235966" y="997509"/>
                          <a:pt x="2243966" y="995851"/>
                          <a:pt x="2250814" y="990157"/>
                        </a:cubicBezTo>
                        <a:cubicBezTo>
                          <a:pt x="2250958" y="990085"/>
                          <a:pt x="2251102" y="989941"/>
                          <a:pt x="2251246" y="989869"/>
                        </a:cubicBezTo>
                        <a:cubicBezTo>
                          <a:pt x="2276762" y="951955"/>
                          <a:pt x="2270924" y="905320"/>
                          <a:pt x="2266311" y="898400"/>
                        </a:cubicBezTo>
                        <a:cubicBezTo>
                          <a:pt x="2259103" y="889895"/>
                          <a:pt x="2249084" y="878002"/>
                          <a:pt x="2250453" y="864884"/>
                        </a:cubicBezTo>
                        <a:cubicBezTo>
                          <a:pt x="2250886" y="860342"/>
                          <a:pt x="2252976" y="853639"/>
                          <a:pt x="2260328" y="847873"/>
                        </a:cubicBezTo>
                        <a:cubicBezTo>
                          <a:pt x="2264581" y="844557"/>
                          <a:pt x="2263355" y="820555"/>
                          <a:pt x="2262491" y="804697"/>
                        </a:cubicBezTo>
                        <a:cubicBezTo>
                          <a:pt x="2262058" y="795832"/>
                          <a:pt x="2261481" y="785741"/>
                          <a:pt x="2261337" y="775361"/>
                        </a:cubicBezTo>
                        <a:lnTo>
                          <a:pt x="2261265" y="767577"/>
                        </a:lnTo>
                        <a:lnTo>
                          <a:pt x="2268401" y="764477"/>
                        </a:lnTo>
                        <a:cubicBezTo>
                          <a:pt x="2321812" y="741196"/>
                          <a:pt x="2322533" y="709265"/>
                          <a:pt x="2306459" y="665152"/>
                        </a:cubicBezTo>
                        <a:cubicBezTo>
                          <a:pt x="2294205" y="631563"/>
                          <a:pt x="2295647" y="591559"/>
                          <a:pt x="2310856" y="546366"/>
                        </a:cubicBezTo>
                        <a:cubicBezTo>
                          <a:pt x="2321019" y="516165"/>
                          <a:pt x="2353094" y="484522"/>
                          <a:pt x="2376952" y="472485"/>
                        </a:cubicBezTo>
                        <a:cubicBezTo>
                          <a:pt x="2385962" y="467944"/>
                          <a:pt x="2386322" y="465565"/>
                          <a:pt x="2387187" y="459222"/>
                        </a:cubicBezTo>
                        <a:cubicBezTo>
                          <a:pt x="2387692" y="455906"/>
                          <a:pt x="2388269" y="451942"/>
                          <a:pt x="2389999" y="447617"/>
                        </a:cubicBezTo>
                        <a:cubicBezTo>
                          <a:pt x="2388989" y="435003"/>
                          <a:pt x="2385602" y="426138"/>
                          <a:pt x="2379979" y="421164"/>
                        </a:cubicBezTo>
                        <a:cubicBezTo>
                          <a:pt x="2372916" y="414965"/>
                          <a:pt x="2361960" y="414893"/>
                          <a:pt x="2351220" y="415686"/>
                        </a:cubicBezTo>
                        <a:cubicBezTo>
                          <a:pt x="2327074" y="417560"/>
                          <a:pt x="2314460" y="406172"/>
                          <a:pt x="2302639" y="393270"/>
                        </a:cubicBezTo>
                        <a:cubicBezTo>
                          <a:pt x="2296079" y="386134"/>
                          <a:pt x="2289304" y="378710"/>
                          <a:pt x="2266167" y="397162"/>
                        </a:cubicBezTo>
                        <a:cubicBezTo>
                          <a:pt x="2226523" y="428733"/>
                          <a:pt x="2129793" y="353698"/>
                          <a:pt x="2118837" y="345049"/>
                        </a:cubicBezTo>
                        <a:cubicBezTo>
                          <a:pt x="2112205" y="339787"/>
                          <a:pt x="2108746" y="332291"/>
                          <a:pt x="2109178" y="323930"/>
                        </a:cubicBezTo>
                        <a:cubicBezTo>
                          <a:pt x="2110836" y="291782"/>
                          <a:pt x="2172104" y="252355"/>
                          <a:pt x="2174698" y="250625"/>
                        </a:cubicBezTo>
                        <a:cubicBezTo>
                          <a:pt x="2186519" y="243057"/>
                          <a:pt x="2188970" y="216892"/>
                          <a:pt x="2186303" y="208531"/>
                        </a:cubicBezTo>
                        <a:cubicBezTo>
                          <a:pt x="2182482" y="196782"/>
                          <a:pt x="2173977" y="170473"/>
                          <a:pt x="2211242" y="156562"/>
                        </a:cubicBezTo>
                        <a:cubicBezTo>
                          <a:pt x="2228974" y="149931"/>
                          <a:pt x="2237263" y="135226"/>
                          <a:pt x="2239785" y="129820"/>
                        </a:cubicBezTo>
                        <a:cubicBezTo>
                          <a:pt x="2239209" y="120162"/>
                          <a:pt x="2237119" y="87222"/>
                          <a:pt x="2235749" y="74896"/>
                        </a:cubicBezTo>
                        <a:lnTo>
                          <a:pt x="2234380" y="62282"/>
                        </a:lnTo>
                        <a:lnTo>
                          <a:pt x="2246993" y="61850"/>
                        </a:lnTo>
                        <a:cubicBezTo>
                          <a:pt x="2280366" y="60697"/>
                          <a:pt x="2294926" y="58318"/>
                          <a:pt x="2302999" y="55723"/>
                        </a:cubicBezTo>
                        <a:cubicBezTo>
                          <a:pt x="2302422" y="44767"/>
                          <a:pt x="2299395" y="31432"/>
                          <a:pt x="2283970" y="17377"/>
                        </a:cubicBezTo>
                        <a:cubicBezTo>
                          <a:pt x="2269122" y="3826"/>
                          <a:pt x="2241011" y="-2084"/>
                          <a:pt x="2204827" y="655"/>
                        </a:cubicBezTo>
                        <a:cubicBezTo>
                          <a:pt x="2197115" y="1231"/>
                          <a:pt x="2191709" y="4187"/>
                          <a:pt x="2190411" y="8583"/>
                        </a:cubicBezTo>
                        <a:cubicBezTo>
                          <a:pt x="2189835" y="10602"/>
                          <a:pt x="2190267" y="12692"/>
                          <a:pt x="2191492" y="13557"/>
                        </a:cubicBezTo>
                        <a:cubicBezTo>
                          <a:pt x="2206341" y="24657"/>
                          <a:pt x="2214125" y="34964"/>
                          <a:pt x="2214558" y="44118"/>
                        </a:cubicBezTo>
                        <a:cubicBezTo>
                          <a:pt x="2214774" y="48948"/>
                          <a:pt x="2213044" y="53416"/>
                          <a:pt x="2209729" y="56876"/>
                        </a:cubicBezTo>
                        <a:cubicBezTo>
                          <a:pt x="2188105" y="84555"/>
                          <a:pt x="2148389" y="88159"/>
                          <a:pt x="2109538" y="89528"/>
                        </a:cubicBezTo>
                        <a:cubicBezTo>
                          <a:pt x="2063480" y="91042"/>
                          <a:pt x="2056128" y="62426"/>
                          <a:pt x="2053389" y="51687"/>
                        </a:cubicBezTo>
                        <a:cubicBezTo>
                          <a:pt x="2053101" y="50461"/>
                          <a:pt x="2052812" y="49668"/>
                          <a:pt x="2052596" y="49164"/>
                        </a:cubicBezTo>
                        <a:cubicBezTo>
                          <a:pt x="2051010" y="49020"/>
                          <a:pt x="2048199" y="49164"/>
                          <a:pt x="2046974" y="49164"/>
                        </a:cubicBezTo>
                        <a:cubicBezTo>
                          <a:pt x="2044523" y="49236"/>
                          <a:pt x="2044163" y="49236"/>
                          <a:pt x="2038829" y="56516"/>
                        </a:cubicBezTo>
                        <a:cubicBezTo>
                          <a:pt x="2037531" y="58318"/>
                          <a:pt x="2036090" y="60264"/>
                          <a:pt x="2034432" y="62426"/>
                        </a:cubicBezTo>
                        <a:cubicBezTo>
                          <a:pt x="2030323" y="67688"/>
                          <a:pt x="2023837" y="69923"/>
                          <a:pt x="2016773" y="68409"/>
                        </a:cubicBezTo>
                        <a:cubicBezTo>
                          <a:pt x="2004015" y="65742"/>
                          <a:pt x="1986860" y="48443"/>
                          <a:pt x="1977706" y="35253"/>
                        </a:cubicBezTo>
                        <a:cubicBezTo>
                          <a:pt x="1946640" y="44407"/>
                          <a:pt x="1889625" y="64517"/>
                          <a:pt x="1858199" y="83474"/>
                        </a:cubicBezTo>
                        <a:cubicBezTo>
                          <a:pt x="1836070" y="96808"/>
                          <a:pt x="1820789" y="97889"/>
                          <a:pt x="1808464" y="98754"/>
                        </a:cubicBezTo>
                        <a:cubicBezTo>
                          <a:pt x="1797796" y="99475"/>
                          <a:pt x="1791958" y="99908"/>
                          <a:pt x="1783164" y="108052"/>
                        </a:cubicBezTo>
                        <a:cubicBezTo>
                          <a:pt x="1772136" y="118288"/>
                          <a:pt x="1743377" y="141569"/>
                          <a:pt x="1713680" y="138037"/>
                        </a:cubicBezTo>
                        <a:cubicBezTo>
                          <a:pt x="1699624" y="136380"/>
                          <a:pt x="1687659" y="128595"/>
                          <a:pt x="1679010" y="115621"/>
                        </a:cubicBezTo>
                        <a:cubicBezTo>
                          <a:pt x="1657530" y="83113"/>
                          <a:pt x="1637204" y="60624"/>
                          <a:pt x="1588334" y="90609"/>
                        </a:cubicBezTo>
                        <a:cubicBezTo>
                          <a:pt x="1573342" y="99908"/>
                          <a:pt x="1562098" y="99547"/>
                          <a:pt x="1553881" y="99331"/>
                        </a:cubicBezTo>
                        <a:cubicBezTo>
                          <a:pt x="1545087" y="99043"/>
                          <a:pt x="1539897" y="98898"/>
                          <a:pt x="1527572" y="113675"/>
                        </a:cubicBezTo>
                        <a:cubicBezTo>
                          <a:pt x="1498884" y="147984"/>
                          <a:pt x="1478125" y="160670"/>
                          <a:pt x="1477261" y="161175"/>
                        </a:cubicBezTo>
                        <a:lnTo>
                          <a:pt x="1461763" y="170473"/>
                        </a:lnTo>
                        <a:lnTo>
                          <a:pt x="1459529" y="152525"/>
                        </a:lnTo>
                        <a:cubicBezTo>
                          <a:pt x="1459529" y="152309"/>
                          <a:pt x="1455637" y="124847"/>
                          <a:pt x="1436536" y="115549"/>
                        </a:cubicBezTo>
                        <a:cubicBezTo>
                          <a:pt x="1422408" y="108629"/>
                          <a:pt x="1401433" y="112954"/>
                          <a:pt x="1375917" y="127946"/>
                        </a:cubicBezTo>
                        <a:lnTo>
                          <a:pt x="1372241" y="130109"/>
                        </a:lnTo>
                        <a:lnTo>
                          <a:pt x="1367988" y="129388"/>
                        </a:lnTo>
                        <a:cubicBezTo>
                          <a:pt x="1334616" y="123622"/>
                          <a:pt x="1322506" y="138902"/>
                          <a:pt x="1312632" y="167374"/>
                        </a:cubicBezTo>
                        <a:cubicBezTo>
                          <a:pt x="1305784" y="187267"/>
                          <a:pt x="1289494" y="201972"/>
                          <a:pt x="1271114" y="204927"/>
                        </a:cubicBezTo>
                        <a:cubicBezTo>
                          <a:pt x="1257275" y="207161"/>
                          <a:pt x="1244229" y="202116"/>
                          <a:pt x="1236228" y="191520"/>
                        </a:cubicBezTo>
                        <a:cubicBezTo>
                          <a:pt x="1226786" y="179122"/>
                          <a:pt x="1195359" y="178402"/>
                          <a:pt x="1170275" y="190079"/>
                        </a:cubicBezTo>
                        <a:cubicBezTo>
                          <a:pt x="1152832" y="198151"/>
                          <a:pt x="1139209" y="192313"/>
                          <a:pt x="1128181" y="187628"/>
                        </a:cubicBezTo>
                        <a:cubicBezTo>
                          <a:pt x="1116432" y="182582"/>
                          <a:pt x="1107927" y="178978"/>
                          <a:pt x="1092646" y="188709"/>
                        </a:cubicBezTo>
                        <a:cubicBezTo>
                          <a:pt x="1066049" y="205576"/>
                          <a:pt x="1049038" y="199233"/>
                          <a:pt x="1030946" y="192529"/>
                        </a:cubicBezTo>
                        <a:cubicBezTo>
                          <a:pt x="1018837" y="187988"/>
                          <a:pt x="1005142" y="182871"/>
                          <a:pt x="983735" y="181862"/>
                        </a:cubicBezTo>
                        <a:cubicBezTo>
                          <a:pt x="978257" y="182222"/>
                          <a:pt x="968166" y="185826"/>
                          <a:pt x="958435" y="189286"/>
                        </a:cubicBezTo>
                        <a:cubicBezTo>
                          <a:pt x="934721" y="197719"/>
                          <a:pt x="907835" y="207377"/>
                          <a:pt x="890536" y="194043"/>
                        </a:cubicBezTo>
                        <a:cubicBezTo>
                          <a:pt x="882319" y="187700"/>
                          <a:pt x="878067" y="177393"/>
                          <a:pt x="877778" y="163337"/>
                        </a:cubicBezTo>
                        <a:cubicBezTo>
                          <a:pt x="873309" y="160598"/>
                          <a:pt x="869489" y="156778"/>
                          <a:pt x="866534" y="151877"/>
                        </a:cubicBezTo>
                        <a:cubicBezTo>
                          <a:pt x="859614" y="140488"/>
                          <a:pt x="858101" y="124559"/>
                          <a:pt x="862570" y="109422"/>
                        </a:cubicBezTo>
                        <a:cubicBezTo>
                          <a:pt x="863651" y="105890"/>
                          <a:pt x="862425" y="102574"/>
                          <a:pt x="861128" y="100556"/>
                        </a:cubicBezTo>
                        <a:cubicBezTo>
                          <a:pt x="860623" y="101926"/>
                          <a:pt x="859975" y="103872"/>
                          <a:pt x="859542" y="106611"/>
                        </a:cubicBezTo>
                        <a:cubicBezTo>
                          <a:pt x="856227" y="126937"/>
                          <a:pt x="842532" y="141065"/>
                          <a:pt x="825593" y="141713"/>
                        </a:cubicBezTo>
                        <a:cubicBezTo>
                          <a:pt x="812763" y="142218"/>
                          <a:pt x="796113" y="134361"/>
                          <a:pt x="787247" y="111440"/>
                        </a:cubicBezTo>
                        <a:cubicBezTo>
                          <a:pt x="758704" y="113026"/>
                          <a:pt x="725043" y="102791"/>
                          <a:pt x="711059" y="78212"/>
                        </a:cubicBezTo>
                        <a:cubicBezTo>
                          <a:pt x="706807" y="70788"/>
                          <a:pt x="698662" y="65742"/>
                          <a:pt x="689219" y="64733"/>
                        </a:cubicBezTo>
                        <a:cubicBezTo>
                          <a:pt x="681867" y="63940"/>
                          <a:pt x="667379" y="64949"/>
                          <a:pt x="653324" y="80662"/>
                        </a:cubicBezTo>
                        <a:lnTo>
                          <a:pt x="651306" y="82897"/>
                        </a:lnTo>
                        <a:lnTo>
                          <a:pt x="648423" y="83906"/>
                        </a:lnTo>
                        <a:cubicBezTo>
                          <a:pt x="640638" y="86573"/>
                          <a:pt x="639269" y="93997"/>
                          <a:pt x="639485" y="99691"/>
                        </a:cubicBezTo>
                        <a:cubicBezTo>
                          <a:pt x="640062" y="115405"/>
                          <a:pt x="623916" y="131334"/>
                          <a:pt x="607698" y="140200"/>
                        </a:cubicBezTo>
                        <a:cubicBezTo>
                          <a:pt x="598184" y="145390"/>
                          <a:pt x="591985" y="166797"/>
                          <a:pt x="593570" y="189069"/>
                        </a:cubicBezTo>
                        <a:cubicBezTo>
                          <a:pt x="598472" y="216676"/>
                          <a:pt x="563585" y="226623"/>
                          <a:pt x="523293" y="238083"/>
                        </a:cubicBezTo>
                        <a:cubicBezTo>
                          <a:pt x="518536" y="239453"/>
                          <a:pt x="513707" y="240822"/>
                          <a:pt x="508805" y="242264"/>
                        </a:cubicBezTo>
                        <a:cubicBezTo>
                          <a:pt x="485452" y="249111"/>
                          <a:pt x="467792" y="271168"/>
                          <a:pt x="460656" y="289908"/>
                        </a:cubicBezTo>
                        <a:cubicBezTo>
                          <a:pt x="455971" y="302306"/>
                          <a:pt x="455611" y="313550"/>
                          <a:pt x="459719" y="320037"/>
                        </a:cubicBezTo>
                        <a:lnTo>
                          <a:pt x="462747" y="324794"/>
                        </a:lnTo>
                        <a:cubicBezTo>
                          <a:pt x="479037" y="350310"/>
                          <a:pt x="501381" y="385269"/>
                          <a:pt x="474207" y="419723"/>
                        </a:cubicBezTo>
                        <a:cubicBezTo>
                          <a:pt x="443790" y="458285"/>
                          <a:pt x="417481" y="449419"/>
                          <a:pt x="395785" y="435652"/>
                        </a:cubicBezTo>
                        <a:cubicBezTo>
                          <a:pt x="381586" y="426642"/>
                          <a:pt x="356863" y="422966"/>
                          <a:pt x="347492" y="424552"/>
                        </a:cubicBezTo>
                        <a:cubicBezTo>
                          <a:pt x="355998" y="455258"/>
                          <a:pt x="364575" y="534977"/>
                          <a:pt x="314768" y="588316"/>
                        </a:cubicBezTo>
                        <a:cubicBezTo>
                          <a:pt x="276927" y="628824"/>
                          <a:pt x="275341" y="654484"/>
                          <a:pt x="277431" y="672216"/>
                        </a:cubicBezTo>
                        <a:cubicBezTo>
                          <a:pt x="291559" y="671495"/>
                          <a:pt x="302371" y="673369"/>
                          <a:pt x="302947" y="673441"/>
                        </a:cubicBezTo>
                        <a:lnTo>
                          <a:pt x="311453" y="674955"/>
                        </a:lnTo>
                        <a:lnTo>
                          <a:pt x="312534" y="683532"/>
                        </a:lnTo>
                        <a:cubicBezTo>
                          <a:pt x="319958" y="743718"/>
                          <a:pt x="309218" y="861351"/>
                          <a:pt x="215371" y="875263"/>
                        </a:cubicBezTo>
                        <a:lnTo>
                          <a:pt x="213785" y="875407"/>
                        </a:lnTo>
                        <a:cubicBezTo>
                          <a:pt x="203550" y="875551"/>
                          <a:pt x="193387" y="875479"/>
                          <a:pt x="183440" y="875479"/>
                        </a:cubicBezTo>
                        <a:cubicBezTo>
                          <a:pt x="144229" y="875335"/>
                          <a:pt x="107180" y="875263"/>
                          <a:pt x="88800" y="886075"/>
                        </a:cubicBezTo>
                        <a:cubicBezTo>
                          <a:pt x="72006" y="895950"/>
                          <a:pt x="58311" y="917861"/>
                          <a:pt x="58815" y="928962"/>
                        </a:cubicBezTo>
                        <a:cubicBezTo>
                          <a:pt x="58959" y="931701"/>
                          <a:pt x="59896" y="932349"/>
                          <a:pt x="61122" y="932926"/>
                        </a:cubicBezTo>
                        <a:cubicBezTo>
                          <a:pt x="79790" y="941504"/>
                          <a:pt x="100765" y="958370"/>
                          <a:pt x="105451" y="976750"/>
                        </a:cubicBezTo>
                        <a:cubicBezTo>
                          <a:pt x="107757" y="985760"/>
                          <a:pt x="106099" y="994410"/>
                          <a:pt x="100693" y="1001690"/>
                        </a:cubicBezTo>
                        <a:cubicBezTo>
                          <a:pt x="88512" y="1018052"/>
                          <a:pt x="58455" y="1018268"/>
                          <a:pt x="49445" y="1017907"/>
                        </a:cubicBezTo>
                        <a:cubicBezTo>
                          <a:pt x="42742" y="1017691"/>
                          <a:pt x="24650" y="1016250"/>
                          <a:pt x="10883" y="1008681"/>
                        </a:cubicBezTo>
                        <a:cubicBezTo>
                          <a:pt x="-4254" y="1033837"/>
                          <a:pt x="-7786" y="1046235"/>
                          <a:pt x="28038" y="1068219"/>
                        </a:cubicBezTo>
                        <a:cubicBezTo>
                          <a:pt x="87431" y="1104691"/>
                          <a:pt x="151293" y="1121413"/>
                          <a:pt x="161600" y="1112980"/>
                        </a:cubicBezTo>
                        <a:lnTo>
                          <a:pt x="162970" y="1111899"/>
                        </a:lnTo>
                        <a:cubicBezTo>
                          <a:pt x="181061" y="1097050"/>
                          <a:pt x="191945" y="1088113"/>
                          <a:pt x="225967" y="1090635"/>
                        </a:cubicBezTo>
                        <a:cubicBezTo>
                          <a:pt x="275269" y="1094383"/>
                          <a:pt x="306263" y="1085446"/>
                          <a:pt x="320895" y="1063317"/>
                        </a:cubicBezTo>
                        <a:lnTo>
                          <a:pt x="321760" y="1062164"/>
                        </a:lnTo>
                        <a:cubicBezTo>
                          <a:pt x="333581" y="1048397"/>
                          <a:pt x="344105" y="1037009"/>
                          <a:pt x="344609" y="1036576"/>
                        </a:cubicBezTo>
                        <a:lnTo>
                          <a:pt x="347925" y="1033044"/>
                        </a:lnTo>
                        <a:lnTo>
                          <a:pt x="374666" y="1032107"/>
                        </a:lnTo>
                        <a:cubicBezTo>
                          <a:pt x="384036" y="1025260"/>
                          <a:pt x="390379" y="1023890"/>
                          <a:pt x="399245" y="1026269"/>
                        </a:cubicBezTo>
                        <a:close/>
                        <a:moveTo>
                          <a:pt x="634367" y="702705"/>
                        </a:moveTo>
                        <a:cubicBezTo>
                          <a:pt x="636169" y="701480"/>
                          <a:pt x="637755" y="700543"/>
                          <a:pt x="639124" y="699750"/>
                        </a:cubicBezTo>
                        <a:cubicBezTo>
                          <a:pt x="639629" y="699462"/>
                          <a:pt x="640133" y="699173"/>
                          <a:pt x="640494" y="698957"/>
                        </a:cubicBezTo>
                        <a:cubicBezTo>
                          <a:pt x="640638" y="698020"/>
                          <a:pt x="640854" y="696002"/>
                          <a:pt x="640854" y="692038"/>
                        </a:cubicBezTo>
                        <a:cubicBezTo>
                          <a:pt x="640854" y="690884"/>
                          <a:pt x="640782" y="689587"/>
                          <a:pt x="640710" y="688290"/>
                        </a:cubicBezTo>
                        <a:cubicBezTo>
                          <a:pt x="640350" y="681154"/>
                          <a:pt x="639845" y="671279"/>
                          <a:pt x="646476" y="664359"/>
                        </a:cubicBezTo>
                        <a:cubicBezTo>
                          <a:pt x="649360" y="661332"/>
                          <a:pt x="654694" y="657584"/>
                          <a:pt x="664352" y="658665"/>
                        </a:cubicBezTo>
                        <a:cubicBezTo>
                          <a:pt x="666010" y="658881"/>
                          <a:pt x="667451" y="658953"/>
                          <a:pt x="668749" y="658953"/>
                        </a:cubicBezTo>
                        <a:cubicBezTo>
                          <a:pt x="672857" y="658953"/>
                          <a:pt x="674299" y="658160"/>
                          <a:pt x="677831" y="656142"/>
                        </a:cubicBezTo>
                        <a:cubicBezTo>
                          <a:pt x="679056" y="655493"/>
                          <a:pt x="680282" y="654773"/>
                          <a:pt x="681579" y="654124"/>
                        </a:cubicBezTo>
                        <a:cubicBezTo>
                          <a:pt x="685615" y="652106"/>
                          <a:pt x="689796" y="651601"/>
                          <a:pt x="693256" y="651529"/>
                        </a:cubicBezTo>
                        <a:cubicBezTo>
                          <a:pt x="693688" y="640501"/>
                          <a:pt x="695418" y="625653"/>
                          <a:pt x="705942" y="618877"/>
                        </a:cubicBezTo>
                        <a:cubicBezTo>
                          <a:pt x="706158" y="618661"/>
                          <a:pt x="706735" y="617580"/>
                          <a:pt x="706590" y="616282"/>
                        </a:cubicBezTo>
                        <a:cubicBezTo>
                          <a:pt x="706446" y="615057"/>
                          <a:pt x="705798" y="614192"/>
                          <a:pt x="704428" y="613471"/>
                        </a:cubicBezTo>
                        <a:cubicBezTo>
                          <a:pt x="694841" y="608498"/>
                          <a:pt x="688138" y="598191"/>
                          <a:pt x="686985" y="586514"/>
                        </a:cubicBezTo>
                        <a:cubicBezTo>
                          <a:pt x="685832" y="574549"/>
                          <a:pt x="690661" y="563376"/>
                          <a:pt x="700320" y="555808"/>
                        </a:cubicBezTo>
                        <a:cubicBezTo>
                          <a:pt x="717763" y="542041"/>
                          <a:pt x="720790" y="536203"/>
                          <a:pt x="721222" y="534184"/>
                        </a:cubicBezTo>
                        <a:cubicBezTo>
                          <a:pt x="713943" y="525823"/>
                          <a:pt x="711924" y="516165"/>
                          <a:pt x="715672" y="507731"/>
                        </a:cubicBezTo>
                        <a:cubicBezTo>
                          <a:pt x="719709" y="498505"/>
                          <a:pt x="729872" y="492883"/>
                          <a:pt x="742918" y="492595"/>
                        </a:cubicBezTo>
                        <a:cubicBezTo>
                          <a:pt x="756685" y="492306"/>
                          <a:pt x="761227" y="487621"/>
                          <a:pt x="763461" y="484161"/>
                        </a:cubicBezTo>
                        <a:cubicBezTo>
                          <a:pt x="770741" y="472773"/>
                          <a:pt x="788256" y="460303"/>
                          <a:pt x="815502" y="459582"/>
                        </a:cubicBezTo>
                        <a:cubicBezTo>
                          <a:pt x="819394" y="459510"/>
                          <a:pt x="823719" y="459150"/>
                          <a:pt x="828044" y="458862"/>
                        </a:cubicBezTo>
                        <a:cubicBezTo>
                          <a:pt x="833738" y="458429"/>
                          <a:pt x="839721" y="457997"/>
                          <a:pt x="844982" y="457997"/>
                        </a:cubicBezTo>
                        <a:cubicBezTo>
                          <a:pt x="852695" y="457997"/>
                          <a:pt x="861272" y="458790"/>
                          <a:pt x="866750" y="464556"/>
                        </a:cubicBezTo>
                        <a:cubicBezTo>
                          <a:pt x="869561" y="467583"/>
                          <a:pt x="872372" y="469097"/>
                          <a:pt x="873670" y="469529"/>
                        </a:cubicBezTo>
                        <a:cubicBezTo>
                          <a:pt x="875544" y="468448"/>
                          <a:pt x="877490" y="467655"/>
                          <a:pt x="879292" y="467007"/>
                        </a:cubicBezTo>
                        <a:cubicBezTo>
                          <a:pt x="880590" y="466502"/>
                          <a:pt x="882752" y="465709"/>
                          <a:pt x="883329" y="465133"/>
                        </a:cubicBezTo>
                        <a:cubicBezTo>
                          <a:pt x="882968" y="434283"/>
                          <a:pt x="896159" y="429670"/>
                          <a:pt x="904087" y="429670"/>
                        </a:cubicBezTo>
                        <a:cubicBezTo>
                          <a:pt x="904952" y="429670"/>
                          <a:pt x="905889" y="429742"/>
                          <a:pt x="906826" y="429886"/>
                        </a:cubicBezTo>
                        <a:cubicBezTo>
                          <a:pt x="908268" y="430102"/>
                          <a:pt x="909565" y="430390"/>
                          <a:pt x="910863" y="430751"/>
                        </a:cubicBezTo>
                        <a:cubicBezTo>
                          <a:pt x="914178" y="425201"/>
                          <a:pt x="920377" y="421813"/>
                          <a:pt x="928162" y="421813"/>
                        </a:cubicBezTo>
                        <a:cubicBezTo>
                          <a:pt x="931189" y="421813"/>
                          <a:pt x="934433" y="422245"/>
                          <a:pt x="938181" y="423182"/>
                        </a:cubicBezTo>
                        <a:cubicBezTo>
                          <a:pt x="939118" y="423399"/>
                          <a:pt x="940127" y="423543"/>
                          <a:pt x="941136" y="423687"/>
                        </a:cubicBezTo>
                        <a:cubicBezTo>
                          <a:pt x="945677" y="424408"/>
                          <a:pt x="953389" y="425633"/>
                          <a:pt x="957498" y="432553"/>
                        </a:cubicBezTo>
                        <a:cubicBezTo>
                          <a:pt x="959300" y="435580"/>
                          <a:pt x="960958" y="440770"/>
                          <a:pt x="958363" y="447978"/>
                        </a:cubicBezTo>
                        <a:cubicBezTo>
                          <a:pt x="958363" y="448050"/>
                          <a:pt x="958291" y="448194"/>
                          <a:pt x="958291" y="448266"/>
                        </a:cubicBezTo>
                        <a:cubicBezTo>
                          <a:pt x="959300" y="448915"/>
                          <a:pt x="961390" y="450068"/>
                          <a:pt x="965571" y="451437"/>
                        </a:cubicBezTo>
                        <a:cubicBezTo>
                          <a:pt x="977175" y="455402"/>
                          <a:pt x="994691" y="467367"/>
                          <a:pt x="997213" y="481639"/>
                        </a:cubicBezTo>
                        <a:cubicBezTo>
                          <a:pt x="998439" y="488414"/>
                          <a:pt x="996132" y="494685"/>
                          <a:pt x="990870" y="499010"/>
                        </a:cubicBezTo>
                        <a:lnTo>
                          <a:pt x="988780" y="500668"/>
                        </a:lnTo>
                        <a:cubicBezTo>
                          <a:pt x="1002763" y="514146"/>
                          <a:pt x="1005647" y="531878"/>
                          <a:pt x="1006079" y="535266"/>
                        </a:cubicBezTo>
                        <a:lnTo>
                          <a:pt x="1008025" y="550402"/>
                        </a:lnTo>
                        <a:lnTo>
                          <a:pt x="992961" y="548384"/>
                        </a:lnTo>
                        <a:cubicBezTo>
                          <a:pt x="992601" y="548312"/>
                          <a:pt x="992240" y="548312"/>
                          <a:pt x="991880" y="548312"/>
                        </a:cubicBezTo>
                        <a:cubicBezTo>
                          <a:pt x="986113" y="548312"/>
                          <a:pt x="981500" y="558115"/>
                          <a:pt x="979194" y="567341"/>
                        </a:cubicBezTo>
                        <a:cubicBezTo>
                          <a:pt x="979122" y="568061"/>
                          <a:pt x="980131" y="571377"/>
                          <a:pt x="983518" y="575053"/>
                        </a:cubicBezTo>
                        <a:cubicBezTo>
                          <a:pt x="985969" y="577720"/>
                          <a:pt x="992817" y="583847"/>
                          <a:pt x="1003917" y="583847"/>
                        </a:cubicBezTo>
                        <a:lnTo>
                          <a:pt x="1008962" y="583847"/>
                        </a:lnTo>
                        <a:lnTo>
                          <a:pt x="1012422" y="587523"/>
                        </a:lnTo>
                        <a:cubicBezTo>
                          <a:pt x="1015089" y="590334"/>
                          <a:pt x="1016819" y="593001"/>
                          <a:pt x="1018116" y="594947"/>
                        </a:cubicBezTo>
                        <a:cubicBezTo>
                          <a:pt x="1018693" y="595812"/>
                          <a:pt x="1019558" y="597181"/>
                          <a:pt x="1019846" y="597398"/>
                        </a:cubicBezTo>
                        <a:cubicBezTo>
                          <a:pt x="1019846" y="597398"/>
                          <a:pt x="1020279" y="597686"/>
                          <a:pt x="1021576" y="597902"/>
                        </a:cubicBezTo>
                        <a:cubicBezTo>
                          <a:pt x="1022513" y="598119"/>
                          <a:pt x="1023594" y="598191"/>
                          <a:pt x="1024748" y="598335"/>
                        </a:cubicBezTo>
                        <a:cubicBezTo>
                          <a:pt x="1035992" y="599632"/>
                          <a:pt x="1059418" y="602371"/>
                          <a:pt x="1064319" y="645186"/>
                        </a:cubicBezTo>
                        <a:cubicBezTo>
                          <a:pt x="1066265" y="663206"/>
                          <a:pt x="1068572" y="671856"/>
                          <a:pt x="1072897" y="677262"/>
                        </a:cubicBezTo>
                        <a:cubicBezTo>
                          <a:pt x="1080105" y="686415"/>
                          <a:pt x="1084573" y="701624"/>
                          <a:pt x="1085078" y="703354"/>
                        </a:cubicBezTo>
                        <a:lnTo>
                          <a:pt x="1088754" y="716328"/>
                        </a:lnTo>
                        <a:lnTo>
                          <a:pt x="1075419" y="718202"/>
                        </a:lnTo>
                        <a:cubicBezTo>
                          <a:pt x="1075419" y="718202"/>
                          <a:pt x="1053075" y="721374"/>
                          <a:pt x="1036713" y="723536"/>
                        </a:cubicBezTo>
                        <a:cubicBezTo>
                          <a:pt x="1035848" y="723681"/>
                          <a:pt x="1034695" y="725338"/>
                          <a:pt x="1034262" y="727933"/>
                        </a:cubicBezTo>
                        <a:cubicBezTo>
                          <a:pt x="1033109" y="734420"/>
                          <a:pt x="1036352" y="743430"/>
                          <a:pt x="1046299" y="748692"/>
                        </a:cubicBezTo>
                        <a:cubicBezTo>
                          <a:pt x="1073113" y="762891"/>
                          <a:pt x="1092430" y="782713"/>
                          <a:pt x="1093223" y="783578"/>
                        </a:cubicBezTo>
                        <a:lnTo>
                          <a:pt x="1104539" y="795255"/>
                        </a:lnTo>
                        <a:lnTo>
                          <a:pt x="1089835" y="802319"/>
                        </a:lnTo>
                        <a:cubicBezTo>
                          <a:pt x="1089331" y="802607"/>
                          <a:pt x="1037073" y="827691"/>
                          <a:pt x="1019486" y="841746"/>
                        </a:cubicBezTo>
                        <a:cubicBezTo>
                          <a:pt x="1011629" y="847801"/>
                          <a:pt x="1002619" y="848882"/>
                          <a:pt x="994619" y="849891"/>
                        </a:cubicBezTo>
                        <a:cubicBezTo>
                          <a:pt x="987050" y="850828"/>
                          <a:pt x="979915" y="851693"/>
                          <a:pt x="972995" y="856234"/>
                        </a:cubicBezTo>
                        <a:cubicBezTo>
                          <a:pt x="955912" y="867406"/>
                          <a:pt x="912304" y="891264"/>
                          <a:pt x="904376" y="893787"/>
                        </a:cubicBezTo>
                        <a:lnTo>
                          <a:pt x="888302" y="898833"/>
                        </a:lnTo>
                        <a:lnTo>
                          <a:pt x="889095" y="882038"/>
                        </a:lnTo>
                        <a:cubicBezTo>
                          <a:pt x="889239" y="879516"/>
                          <a:pt x="887942" y="876704"/>
                          <a:pt x="885491" y="874182"/>
                        </a:cubicBezTo>
                        <a:cubicBezTo>
                          <a:pt x="882391" y="870938"/>
                          <a:pt x="874679" y="865460"/>
                          <a:pt x="858173" y="865460"/>
                        </a:cubicBezTo>
                        <a:lnTo>
                          <a:pt x="856659" y="865460"/>
                        </a:lnTo>
                        <a:cubicBezTo>
                          <a:pt x="854136" y="865532"/>
                          <a:pt x="851614" y="865532"/>
                          <a:pt x="849091" y="865532"/>
                        </a:cubicBezTo>
                        <a:cubicBezTo>
                          <a:pt x="808799" y="865532"/>
                          <a:pt x="787968" y="859117"/>
                          <a:pt x="781553" y="844629"/>
                        </a:cubicBezTo>
                        <a:cubicBezTo>
                          <a:pt x="780111" y="841386"/>
                          <a:pt x="777877" y="837277"/>
                          <a:pt x="775498" y="832880"/>
                        </a:cubicBezTo>
                        <a:cubicBezTo>
                          <a:pt x="769443" y="821780"/>
                          <a:pt x="763245" y="810320"/>
                          <a:pt x="762668" y="800661"/>
                        </a:cubicBezTo>
                        <a:cubicBezTo>
                          <a:pt x="762164" y="792156"/>
                          <a:pt x="760794" y="792156"/>
                          <a:pt x="756830" y="792156"/>
                        </a:cubicBezTo>
                        <a:lnTo>
                          <a:pt x="755604" y="780407"/>
                        </a:lnTo>
                        <a:lnTo>
                          <a:pt x="755604" y="792156"/>
                        </a:lnTo>
                        <a:cubicBezTo>
                          <a:pt x="745513" y="792156"/>
                          <a:pt x="737224" y="787615"/>
                          <a:pt x="732971" y="779614"/>
                        </a:cubicBezTo>
                        <a:cubicBezTo>
                          <a:pt x="729440" y="773055"/>
                          <a:pt x="729151" y="765054"/>
                          <a:pt x="731962" y="757630"/>
                        </a:cubicBezTo>
                        <a:cubicBezTo>
                          <a:pt x="722664" y="761450"/>
                          <a:pt x="711996" y="764621"/>
                          <a:pt x="703419" y="764621"/>
                        </a:cubicBezTo>
                        <a:cubicBezTo>
                          <a:pt x="687057" y="764621"/>
                          <a:pt x="683093" y="753665"/>
                          <a:pt x="682156" y="749845"/>
                        </a:cubicBezTo>
                        <a:cubicBezTo>
                          <a:pt x="681867" y="749989"/>
                          <a:pt x="681579" y="750206"/>
                          <a:pt x="681219" y="750494"/>
                        </a:cubicBezTo>
                        <a:cubicBezTo>
                          <a:pt x="671055" y="758206"/>
                          <a:pt x="659955" y="757918"/>
                          <a:pt x="653901" y="750782"/>
                        </a:cubicBezTo>
                        <a:cubicBezTo>
                          <a:pt x="650729" y="747034"/>
                          <a:pt x="649360" y="741844"/>
                          <a:pt x="650153" y="736078"/>
                        </a:cubicBezTo>
                        <a:cubicBezTo>
                          <a:pt x="649648" y="735790"/>
                          <a:pt x="648134" y="735574"/>
                          <a:pt x="646332" y="735934"/>
                        </a:cubicBezTo>
                        <a:cubicBezTo>
                          <a:pt x="633142" y="738745"/>
                          <a:pt x="625574" y="732041"/>
                          <a:pt x="623627" y="725699"/>
                        </a:cubicBezTo>
                        <a:cubicBezTo>
                          <a:pt x="621033" y="717698"/>
                          <a:pt x="625213" y="708904"/>
                          <a:pt x="634367" y="702705"/>
                        </a:cubicBezTo>
                        <a:close/>
                      </a:path>
                    </a:pathLst>
                  </a:custGeom>
                  <a:grpFill/>
                  <a:ln w="7207" cap="flat">
                    <a:noFill/>
                    <a:prstDash val="solid"/>
                    <a:miter/>
                  </a:ln>
                </p:spPr>
                <p:txBody>
                  <a:bodyPr rtlCol="0" anchor="ctr"/>
                  <a:lstStyle/>
                  <a:p>
                    <a:pPr defTabSz="685784"/>
                    <a:endParaRPr lang="nl-NL" sz="1050"/>
                  </a:p>
                </p:txBody>
              </p:sp>
              <p:sp>
                <p:nvSpPr>
                  <p:cNvPr id="113" name="Vrije vorm: vorm 112">
                    <a:extLst>
                      <a:ext uri="{FF2B5EF4-FFF2-40B4-BE49-F238E27FC236}">
                        <a16:creationId xmlns:a16="http://schemas.microsoft.com/office/drawing/2014/main" id="{4FBA0EE4-2D20-5D91-B9A9-64992EF493DD}"/>
                      </a:ext>
                    </a:extLst>
                  </p:cNvPr>
                  <p:cNvSpPr/>
                  <p:nvPr/>
                </p:nvSpPr>
                <p:spPr>
                  <a:xfrm>
                    <a:off x="4654217" y="3044172"/>
                    <a:ext cx="405372" cy="420365"/>
                  </a:xfrm>
                  <a:custGeom>
                    <a:avLst/>
                    <a:gdLst>
                      <a:gd name="connsiteX0" fmla="*/ 14055 w 405372"/>
                      <a:gd name="connsiteY0" fmla="*/ 282694 h 420365"/>
                      <a:gd name="connsiteX1" fmla="*/ 24723 w 405372"/>
                      <a:gd name="connsiteY1" fmla="*/ 280244 h 420365"/>
                      <a:gd name="connsiteX2" fmla="*/ 45554 w 405372"/>
                      <a:gd name="connsiteY2" fmla="*/ 295380 h 420365"/>
                      <a:gd name="connsiteX3" fmla="*/ 76620 w 405372"/>
                      <a:gd name="connsiteY3" fmla="*/ 284352 h 420365"/>
                      <a:gd name="connsiteX4" fmla="*/ 100766 w 405372"/>
                      <a:gd name="connsiteY4" fmla="*/ 288749 h 420365"/>
                      <a:gd name="connsiteX5" fmla="*/ 96370 w 405372"/>
                      <a:gd name="connsiteY5" fmla="*/ 318301 h 420365"/>
                      <a:gd name="connsiteX6" fmla="*/ 95144 w 405372"/>
                      <a:gd name="connsiteY6" fmla="*/ 322770 h 420365"/>
                      <a:gd name="connsiteX7" fmla="*/ 97091 w 405372"/>
                      <a:gd name="connsiteY7" fmla="*/ 322987 h 420365"/>
                      <a:gd name="connsiteX8" fmla="*/ 98316 w 405372"/>
                      <a:gd name="connsiteY8" fmla="*/ 322987 h 420365"/>
                      <a:gd name="connsiteX9" fmla="*/ 127580 w 405372"/>
                      <a:gd name="connsiteY9" fmla="*/ 353548 h 420365"/>
                      <a:gd name="connsiteX10" fmla="*/ 137599 w 405372"/>
                      <a:gd name="connsiteY10" fmla="*/ 376037 h 420365"/>
                      <a:gd name="connsiteX11" fmla="*/ 144446 w 405372"/>
                      <a:gd name="connsiteY11" fmla="*/ 389444 h 420365"/>
                      <a:gd name="connsiteX12" fmla="*/ 144446 w 405372"/>
                      <a:gd name="connsiteY12" fmla="*/ 389444 h 420365"/>
                      <a:gd name="connsiteX13" fmla="*/ 190505 w 405372"/>
                      <a:gd name="connsiteY13" fmla="*/ 396363 h 420365"/>
                      <a:gd name="connsiteX14" fmla="*/ 197641 w 405372"/>
                      <a:gd name="connsiteY14" fmla="*/ 396291 h 420365"/>
                      <a:gd name="connsiteX15" fmla="*/ 199587 w 405372"/>
                      <a:gd name="connsiteY15" fmla="*/ 396291 h 420365"/>
                      <a:gd name="connsiteX16" fmla="*/ 243844 w 405372"/>
                      <a:gd name="connsiteY16" fmla="*/ 412365 h 420365"/>
                      <a:gd name="connsiteX17" fmla="*/ 249754 w 405372"/>
                      <a:gd name="connsiteY17" fmla="*/ 420366 h 420365"/>
                      <a:gd name="connsiteX18" fmla="*/ 301435 w 405372"/>
                      <a:gd name="connsiteY18" fmla="*/ 391029 h 420365"/>
                      <a:gd name="connsiteX19" fmla="*/ 333078 w 405372"/>
                      <a:gd name="connsiteY19" fmla="*/ 381082 h 420365"/>
                      <a:gd name="connsiteX20" fmla="*/ 346268 w 405372"/>
                      <a:gd name="connsiteY20" fmla="*/ 377767 h 420365"/>
                      <a:gd name="connsiteX21" fmla="*/ 405373 w 405372"/>
                      <a:gd name="connsiteY21" fmla="*/ 343313 h 420365"/>
                      <a:gd name="connsiteX22" fmla="*/ 376541 w 405372"/>
                      <a:gd name="connsiteY22" fmla="*/ 323852 h 420365"/>
                      <a:gd name="connsiteX23" fmla="*/ 352395 w 405372"/>
                      <a:gd name="connsiteY23" fmla="*/ 278226 h 420365"/>
                      <a:gd name="connsiteX24" fmla="*/ 374811 w 405372"/>
                      <a:gd name="connsiteY24" fmla="*/ 254728 h 420365"/>
                      <a:gd name="connsiteX25" fmla="*/ 398886 w 405372"/>
                      <a:gd name="connsiteY25" fmla="*/ 251412 h 420365"/>
                      <a:gd name="connsiteX26" fmla="*/ 395787 w 405372"/>
                      <a:gd name="connsiteY26" fmla="*/ 246294 h 420365"/>
                      <a:gd name="connsiteX27" fmla="*/ 382308 w 405372"/>
                      <a:gd name="connsiteY27" fmla="*/ 202254 h 420365"/>
                      <a:gd name="connsiteX28" fmla="*/ 363351 w 405372"/>
                      <a:gd name="connsiteY28" fmla="*/ 176089 h 420365"/>
                      <a:gd name="connsiteX29" fmla="*/ 358449 w 405372"/>
                      <a:gd name="connsiteY29" fmla="*/ 175368 h 420365"/>
                      <a:gd name="connsiteX30" fmla="*/ 339781 w 405372"/>
                      <a:gd name="connsiteY30" fmla="*/ 162178 h 420365"/>
                      <a:gd name="connsiteX31" fmla="*/ 339276 w 405372"/>
                      <a:gd name="connsiteY31" fmla="*/ 161385 h 420365"/>
                      <a:gd name="connsiteX32" fmla="*/ 304967 w 405372"/>
                      <a:gd name="connsiteY32" fmla="*/ 142284 h 420365"/>
                      <a:gd name="connsiteX33" fmla="*/ 297759 w 405372"/>
                      <a:gd name="connsiteY33" fmla="*/ 115975 h 420365"/>
                      <a:gd name="connsiteX34" fmla="*/ 320896 w 405372"/>
                      <a:gd name="connsiteY34" fmla="*/ 82026 h 420365"/>
                      <a:gd name="connsiteX35" fmla="*/ 313616 w 405372"/>
                      <a:gd name="connsiteY35" fmla="*/ 71791 h 420365"/>
                      <a:gd name="connsiteX36" fmla="*/ 304102 w 405372"/>
                      <a:gd name="connsiteY36" fmla="*/ 53771 h 420365"/>
                      <a:gd name="connsiteX37" fmla="*/ 313905 w 405372"/>
                      <a:gd name="connsiteY37" fmla="*/ 38058 h 420365"/>
                      <a:gd name="connsiteX38" fmla="*/ 299345 w 405372"/>
                      <a:gd name="connsiteY38" fmla="*/ 28111 h 420365"/>
                      <a:gd name="connsiteX39" fmla="*/ 277937 w 405372"/>
                      <a:gd name="connsiteY39" fmla="*/ 12686 h 420365"/>
                      <a:gd name="connsiteX40" fmla="*/ 276063 w 405372"/>
                      <a:gd name="connsiteY40" fmla="*/ 865 h 420365"/>
                      <a:gd name="connsiteX41" fmla="*/ 273901 w 405372"/>
                      <a:gd name="connsiteY41" fmla="*/ 360 h 420365"/>
                      <a:gd name="connsiteX42" fmla="*/ 272387 w 405372"/>
                      <a:gd name="connsiteY42" fmla="*/ 0 h 420365"/>
                      <a:gd name="connsiteX43" fmla="*/ 258548 w 405372"/>
                      <a:gd name="connsiteY43" fmla="*/ 11028 h 420365"/>
                      <a:gd name="connsiteX44" fmla="*/ 249682 w 405372"/>
                      <a:gd name="connsiteY44" fmla="*/ 8938 h 420365"/>
                      <a:gd name="connsiteX45" fmla="*/ 248817 w 405372"/>
                      <a:gd name="connsiteY45" fmla="*/ 8649 h 420365"/>
                      <a:gd name="connsiteX46" fmla="*/ 247880 w 405372"/>
                      <a:gd name="connsiteY46" fmla="*/ 19750 h 420365"/>
                      <a:gd name="connsiteX47" fmla="*/ 229067 w 405372"/>
                      <a:gd name="connsiteY47" fmla="*/ 43320 h 420365"/>
                      <a:gd name="connsiteX48" fmla="*/ 226905 w 405372"/>
                      <a:gd name="connsiteY48" fmla="*/ 44184 h 420365"/>
                      <a:gd name="connsiteX49" fmla="*/ 215517 w 405372"/>
                      <a:gd name="connsiteY49" fmla="*/ 47428 h 420365"/>
                      <a:gd name="connsiteX50" fmla="*/ 192307 w 405372"/>
                      <a:gd name="connsiteY50" fmla="*/ 36184 h 420365"/>
                      <a:gd name="connsiteX51" fmla="*/ 186469 w 405372"/>
                      <a:gd name="connsiteY51" fmla="*/ 35823 h 420365"/>
                      <a:gd name="connsiteX52" fmla="*/ 171260 w 405372"/>
                      <a:gd name="connsiteY52" fmla="*/ 36616 h 420365"/>
                      <a:gd name="connsiteX53" fmla="*/ 157565 w 405372"/>
                      <a:gd name="connsiteY53" fmla="*/ 37409 h 420365"/>
                      <a:gd name="connsiteX54" fmla="*/ 124697 w 405372"/>
                      <a:gd name="connsiteY54" fmla="*/ 51176 h 420365"/>
                      <a:gd name="connsiteX55" fmla="*/ 84837 w 405372"/>
                      <a:gd name="connsiteY55" fmla="*/ 70421 h 420365"/>
                      <a:gd name="connsiteX56" fmla="*/ 79215 w 405372"/>
                      <a:gd name="connsiteY56" fmla="*/ 71430 h 420365"/>
                      <a:gd name="connsiteX57" fmla="*/ 80512 w 405372"/>
                      <a:gd name="connsiteY57" fmla="*/ 73232 h 420365"/>
                      <a:gd name="connsiteX58" fmla="*/ 86207 w 405372"/>
                      <a:gd name="connsiteY58" fmla="*/ 90171 h 420365"/>
                      <a:gd name="connsiteX59" fmla="*/ 56366 w 405372"/>
                      <a:gd name="connsiteY59" fmla="*/ 128589 h 420365"/>
                      <a:gd name="connsiteX60" fmla="*/ 51897 w 405372"/>
                      <a:gd name="connsiteY60" fmla="*/ 138608 h 420365"/>
                      <a:gd name="connsiteX61" fmla="*/ 56654 w 405372"/>
                      <a:gd name="connsiteY61" fmla="*/ 146969 h 420365"/>
                      <a:gd name="connsiteX62" fmla="*/ 71575 w 405372"/>
                      <a:gd name="connsiteY62" fmla="*/ 169818 h 420365"/>
                      <a:gd name="connsiteX63" fmla="*/ 60619 w 405372"/>
                      <a:gd name="connsiteY63" fmla="*/ 192740 h 420365"/>
                      <a:gd name="connsiteX64" fmla="*/ 58096 w 405372"/>
                      <a:gd name="connsiteY64" fmla="*/ 211192 h 420365"/>
                      <a:gd name="connsiteX65" fmla="*/ 58024 w 405372"/>
                      <a:gd name="connsiteY65" fmla="*/ 214507 h 420365"/>
                      <a:gd name="connsiteX66" fmla="*/ 39788 w 405372"/>
                      <a:gd name="connsiteY66" fmla="*/ 229356 h 420365"/>
                      <a:gd name="connsiteX67" fmla="*/ 36256 w 405372"/>
                      <a:gd name="connsiteY67" fmla="*/ 229284 h 420365"/>
                      <a:gd name="connsiteX68" fmla="*/ 33445 w 405372"/>
                      <a:gd name="connsiteY68" fmla="*/ 229500 h 420365"/>
                      <a:gd name="connsiteX69" fmla="*/ 30706 w 405372"/>
                      <a:gd name="connsiteY69" fmla="*/ 230942 h 420365"/>
                      <a:gd name="connsiteX70" fmla="*/ 5478 w 405372"/>
                      <a:gd name="connsiteY70" fmla="*/ 236492 h 420365"/>
                      <a:gd name="connsiteX71" fmla="*/ 5622 w 405372"/>
                      <a:gd name="connsiteY71" fmla="*/ 241321 h 420365"/>
                      <a:gd name="connsiteX72" fmla="*/ 5766 w 405372"/>
                      <a:gd name="connsiteY72" fmla="*/ 246222 h 420365"/>
                      <a:gd name="connsiteX73" fmla="*/ 0 w 405372"/>
                      <a:gd name="connsiteY73" fmla="*/ 268350 h 420365"/>
                      <a:gd name="connsiteX74" fmla="*/ 9586 w 405372"/>
                      <a:gd name="connsiteY74" fmla="*/ 275198 h 420365"/>
                      <a:gd name="connsiteX75" fmla="*/ 14055 w 405372"/>
                      <a:gd name="connsiteY75" fmla="*/ 282694 h 42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372" h="420365">
                        <a:moveTo>
                          <a:pt x="14055" y="282694"/>
                        </a:moveTo>
                        <a:cubicBezTo>
                          <a:pt x="17515" y="281109"/>
                          <a:pt x="21119" y="280244"/>
                          <a:pt x="24723" y="280244"/>
                        </a:cubicBezTo>
                        <a:cubicBezTo>
                          <a:pt x="34382" y="280244"/>
                          <a:pt x="42238" y="286082"/>
                          <a:pt x="45554" y="295380"/>
                        </a:cubicBezTo>
                        <a:cubicBezTo>
                          <a:pt x="53266" y="295092"/>
                          <a:pt x="67898" y="289398"/>
                          <a:pt x="76620" y="284352"/>
                        </a:cubicBezTo>
                        <a:cubicBezTo>
                          <a:pt x="86855" y="278370"/>
                          <a:pt x="96514" y="280820"/>
                          <a:pt x="100766" y="288749"/>
                        </a:cubicBezTo>
                        <a:cubicBezTo>
                          <a:pt x="105956" y="298408"/>
                          <a:pt x="100046" y="312823"/>
                          <a:pt x="96370" y="318301"/>
                        </a:cubicBezTo>
                        <a:cubicBezTo>
                          <a:pt x="94928" y="320464"/>
                          <a:pt x="94928" y="322338"/>
                          <a:pt x="95144" y="322770"/>
                        </a:cubicBezTo>
                        <a:cubicBezTo>
                          <a:pt x="95216" y="322770"/>
                          <a:pt x="95793" y="322987"/>
                          <a:pt x="97091" y="322987"/>
                        </a:cubicBezTo>
                        <a:lnTo>
                          <a:pt x="98316" y="322987"/>
                        </a:lnTo>
                        <a:cubicBezTo>
                          <a:pt x="108551" y="322987"/>
                          <a:pt x="125922" y="326951"/>
                          <a:pt x="127580" y="353548"/>
                        </a:cubicBezTo>
                        <a:cubicBezTo>
                          <a:pt x="127868" y="357945"/>
                          <a:pt x="133707" y="368829"/>
                          <a:pt x="137599" y="376037"/>
                        </a:cubicBezTo>
                        <a:cubicBezTo>
                          <a:pt x="140194" y="380866"/>
                          <a:pt x="142644" y="385407"/>
                          <a:pt x="144446" y="389444"/>
                        </a:cubicBezTo>
                        <a:lnTo>
                          <a:pt x="144446" y="389444"/>
                        </a:lnTo>
                        <a:cubicBezTo>
                          <a:pt x="144519" y="389444"/>
                          <a:pt x="151150" y="396363"/>
                          <a:pt x="190505" y="396363"/>
                        </a:cubicBezTo>
                        <a:cubicBezTo>
                          <a:pt x="192884" y="396363"/>
                          <a:pt x="195262" y="396363"/>
                          <a:pt x="197641" y="396291"/>
                        </a:cubicBezTo>
                        <a:lnTo>
                          <a:pt x="199587" y="396291"/>
                        </a:lnTo>
                        <a:cubicBezTo>
                          <a:pt x="218256" y="396291"/>
                          <a:pt x="234041" y="401985"/>
                          <a:pt x="243844" y="412365"/>
                        </a:cubicBezTo>
                        <a:cubicBezTo>
                          <a:pt x="246222" y="414887"/>
                          <a:pt x="248168" y="417554"/>
                          <a:pt x="249754" y="420366"/>
                        </a:cubicBezTo>
                        <a:cubicBezTo>
                          <a:pt x="264458" y="412725"/>
                          <a:pt x="289109" y="399102"/>
                          <a:pt x="301435" y="391029"/>
                        </a:cubicBezTo>
                        <a:cubicBezTo>
                          <a:pt x="312896" y="383533"/>
                          <a:pt x="324068" y="382164"/>
                          <a:pt x="333078" y="381082"/>
                        </a:cubicBezTo>
                        <a:cubicBezTo>
                          <a:pt x="338988" y="380362"/>
                          <a:pt x="343673" y="379785"/>
                          <a:pt x="346268" y="377767"/>
                        </a:cubicBezTo>
                        <a:cubicBezTo>
                          <a:pt x="359386" y="367243"/>
                          <a:pt x="387569" y="352323"/>
                          <a:pt x="405373" y="343313"/>
                        </a:cubicBezTo>
                        <a:cubicBezTo>
                          <a:pt x="398093" y="337330"/>
                          <a:pt x="388002" y="329906"/>
                          <a:pt x="376541" y="323852"/>
                        </a:cubicBezTo>
                        <a:cubicBezTo>
                          <a:pt x="356143" y="313040"/>
                          <a:pt x="349728" y="293146"/>
                          <a:pt x="352395" y="278226"/>
                        </a:cubicBezTo>
                        <a:cubicBezTo>
                          <a:pt x="354701" y="265467"/>
                          <a:pt x="363495" y="256241"/>
                          <a:pt x="374811" y="254728"/>
                        </a:cubicBezTo>
                        <a:cubicBezTo>
                          <a:pt x="382452" y="253718"/>
                          <a:pt x="391462" y="252421"/>
                          <a:pt x="398886" y="251412"/>
                        </a:cubicBezTo>
                        <a:cubicBezTo>
                          <a:pt x="397877" y="249394"/>
                          <a:pt x="396868" y="247592"/>
                          <a:pt x="395787" y="246294"/>
                        </a:cubicBezTo>
                        <a:cubicBezTo>
                          <a:pt x="387353" y="235699"/>
                          <a:pt x="384470" y="222076"/>
                          <a:pt x="382308" y="202254"/>
                        </a:cubicBezTo>
                        <a:cubicBezTo>
                          <a:pt x="379497" y="177963"/>
                          <a:pt x="372000" y="177098"/>
                          <a:pt x="363351" y="176089"/>
                        </a:cubicBezTo>
                        <a:cubicBezTo>
                          <a:pt x="361549" y="175873"/>
                          <a:pt x="359891" y="175657"/>
                          <a:pt x="358449" y="175368"/>
                        </a:cubicBezTo>
                        <a:cubicBezTo>
                          <a:pt x="346917" y="173134"/>
                          <a:pt x="342664" y="166503"/>
                          <a:pt x="339781" y="162178"/>
                        </a:cubicBezTo>
                        <a:cubicBezTo>
                          <a:pt x="339637" y="161890"/>
                          <a:pt x="339421" y="161673"/>
                          <a:pt x="339276" y="161385"/>
                        </a:cubicBezTo>
                        <a:cubicBezTo>
                          <a:pt x="325726" y="159799"/>
                          <a:pt x="313184" y="152952"/>
                          <a:pt x="304967" y="142284"/>
                        </a:cubicBezTo>
                        <a:cubicBezTo>
                          <a:pt x="298263" y="133707"/>
                          <a:pt x="295668" y="124048"/>
                          <a:pt x="297759" y="115975"/>
                        </a:cubicBezTo>
                        <a:cubicBezTo>
                          <a:pt x="303093" y="95216"/>
                          <a:pt x="312391" y="85918"/>
                          <a:pt x="320896" y="82026"/>
                        </a:cubicBezTo>
                        <a:cubicBezTo>
                          <a:pt x="319310" y="78638"/>
                          <a:pt x="317004" y="74962"/>
                          <a:pt x="313616" y="71791"/>
                        </a:cubicBezTo>
                        <a:cubicBezTo>
                          <a:pt x="309003" y="67466"/>
                          <a:pt x="303813" y="61556"/>
                          <a:pt x="304102" y="53771"/>
                        </a:cubicBezTo>
                        <a:cubicBezTo>
                          <a:pt x="304390" y="46347"/>
                          <a:pt x="309219" y="41878"/>
                          <a:pt x="313905" y="38058"/>
                        </a:cubicBezTo>
                        <a:cubicBezTo>
                          <a:pt x="311165" y="34814"/>
                          <a:pt x="305327" y="30201"/>
                          <a:pt x="299345" y="28111"/>
                        </a:cubicBezTo>
                        <a:cubicBezTo>
                          <a:pt x="291560" y="25444"/>
                          <a:pt x="282046" y="21263"/>
                          <a:pt x="277937" y="12686"/>
                        </a:cubicBezTo>
                        <a:cubicBezTo>
                          <a:pt x="276207" y="9082"/>
                          <a:pt x="275558" y="5118"/>
                          <a:pt x="276063" y="865"/>
                        </a:cubicBezTo>
                        <a:cubicBezTo>
                          <a:pt x="275342" y="721"/>
                          <a:pt x="274549" y="577"/>
                          <a:pt x="273901" y="360"/>
                        </a:cubicBezTo>
                        <a:cubicBezTo>
                          <a:pt x="273324" y="216"/>
                          <a:pt x="272819" y="144"/>
                          <a:pt x="272387" y="0"/>
                        </a:cubicBezTo>
                        <a:cubicBezTo>
                          <a:pt x="270441" y="7568"/>
                          <a:pt x="264386" y="11028"/>
                          <a:pt x="258548" y="11028"/>
                        </a:cubicBezTo>
                        <a:cubicBezTo>
                          <a:pt x="255160" y="11028"/>
                          <a:pt x="252277" y="9947"/>
                          <a:pt x="249682" y="8938"/>
                        </a:cubicBezTo>
                        <a:cubicBezTo>
                          <a:pt x="249394" y="8866"/>
                          <a:pt x="249105" y="8722"/>
                          <a:pt x="248817" y="8649"/>
                        </a:cubicBezTo>
                        <a:cubicBezTo>
                          <a:pt x="248312" y="10956"/>
                          <a:pt x="247880" y="14560"/>
                          <a:pt x="247880" y="19750"/>
                        </a:cubicBezTo>
                        <a:cubicBezTo>
                          <a:pt x="247880" y="36184"/>
                          <a:pt x="234185" y="41373"/>
                          <a:pt x="229067" y="43320"/>
                        </a:cubicBezTo>
                        <a:cubicBezTo>
                          <a:pt x="228274" y="43608"/>
                          <a:pt x="227482" y="43896"/>
                          <a:pt x="226905" y="44184"/>
                        </a:cubicBezTo>
                        <a:cubicBezTo>
                          <a:pt x="223662" y="46275"/>
                          <a:pt x="219625" y="47428"/>
                          <a:pt x="215517" y="47428"/>
                        </a:cubicBezTo>
                        <a:cubicBezTo>
                          <a:pt x="205137" y="47428"/>
                          <a:pt x="196488" y="40292"/>
                          <a:pt x="192307" y="36184"/>
                        </a:cubicBezTo>
                        <a:cubicBezTo>
                          <a:pt x="191442" y="36040"/>
                          <a:pt x="189712" y="35823"/>
                          <a:pt x="186469" y="35823"/>
                        </a:cubicBezTo>
                        <a:cubicBezTo>
                          <a:pt x="182000" y="35823"/>
                          <a:pt x="176522" y="36256"/>
                          <a:pt x="171260" y="36616"/>
                        </a:cubicBezTo>
                        <a:cubicBezTo>
                          <a:pt x="166503" y="36977"/>
                          <a:pt x="161818" y="37337"/>
                          <a:pt x="157565" y="37409"/>
                        </a:cubicBezTo>
                        <a:cubicBezTo>
                          <a:pt x="133779" y="38058"/>
                          <a:pt x="125562" y="49807"/>
                          <a:pt x="124697" y="51176"/>
                        </a:cubicBezTo>
                        <a:cubicBezTo>
                          <a:pt x="116768" y="63574"/>
                          <a:pt x="103361" y="70061"/>
                          <a:pt x="84837" y="70421"/>
                        </a:cubicBezTo>
                        <a:cubicBezTo>
                          <a:pt x="81954" y="70493"/>
                          <a:pt x="80152" y="70998"/>
                          <a:pt x="79215" y="71430"/>
                        </a:cubicBezTo>
                        <a:cubicBezTo>
                          <a:pt x="79503" y="71863"/>
                          <a:pt x="79864" y="72512"/>
                          <a:pt x="80512" y="73232"/>
                        </a:cubicBezTo>
                        <a:cubicBezTo>
                          <a:pt x="84765" y="78062"/>
                          <a:pt x="86711" y="83900"/>
                          <a:pt x="86207" y="90171"/>
                        </a:cubicBezTo>
                        <a:cubicBezTo>
                          <a:pt x="84909" y="104299"/>
                          <a:pt x="71142" y="116984"/>
                          <a:pt x="56366" y="128589"/>
                        </a:cubicBezTo>
                        <a:cubicBezTo>
                          <a:pt x="52185" y="131905"/>
                          <a:pt x="51609" y="135869"/>
                          <a:pt x="51897" y="138608"/>
                        </a:cubicBezTo>
                        <a:cubicBezTo>
                          <a:pt x="52329" y="142717"/>
                          <a:pt x="54564" y="145888"/>
                          <a:pt x="56654" y="146969"/>
                        </a:cubicBezTo>
                        <a:cubicBezTo>
                          <a:pt x="65520" y="151510"/>
                          <a:pt x="71142" y="160088"/>
                          <a:pt x="71575" y="169818"/>
                        </a:cubicBezTo>
                        <a:cubicBezTo>
                          <a:pt x="72007" y="179117"/>
                          <a:pt x="67826" y="187910"/>
                          <a:pt x="60619" y="192740"/>
                        </a:cubicBezTo>
                        <a:cubicBezTo>
                          <a:pt x="59177" y="194902"/>
                          <a:pt x="58312" y="201173"/>
                          <a:pt x="58096" y="211192"/>
                        </a:cubicBezTo>
                        <a:cubicBezTo>
                          <a:pt x="58096" y="212489"/>
                          <a:pt x="58024" y="213642"/>
                          <a:pt x="58024" y="214507"/>
                        </a:cubicBezTo>
                        <a:cubicBezTo>
                          <a:pt x="57880" y="217967"/>
                          <a:pt x="56005" y="229356"/>
                          <a:pt x="39788" y="229356"/>
                        </a:cubicBezTo>
                        <a:lnTo>
                          <a:pt x="36256" y="229284"/>
                        </a:lnTo>
                        <a:cubicBezTo>
                          <a:pt x="34238" y="229284"/>
                          <a:pt x="33589" y="229428"/>
                          <a:pt x="33445" y="229500"/>
                        </a:cubicBezTo>
                        <a:cubicBezTo>
                          <a:pt x="32580" y="229932"/>
                          <a:pt x="31643" y="230437"/>
                          <a:pt x="30706" y="230942"/>
                        </a:cubicBezTo>
                        <a:cubicBezTo>
                          <a:pt x="25444" y="233897"/>
                          <a:pt x="19173" y="237573"/>
                          <a:pt x="5478" y="236492"/>
                        </a:cubicBezTo>
                        <a:cubicBezTo>
                          <a:pt x="5478" y="238077"/>
                          <a:pt x="5550" y="240023"/>
                          <a:pt x="5622" y="241321"/>
                        </a:cubicBezTo>
                        <a:cubicBezTo>
                          <a:pt x="5694" y="243051"/>
                          <a:pt x="5766" y="244709"/>
                          <a:pt x="5766" y="246222"/>
                        </a:cubicBezTo>
                        <a:cubicBezTo>
                          <a:pt x="5766" y="257250"/>
                          <a:pt x="4397" y="263449"/>
                          <a:pt x="0" y="268350"/>
                        </a:cubicBezTo>
                        <a:cubicBezTo>
                          <a:pt x="3748" y="269864"/>
                          <a:pt x="7064" y="272171"/>
                          <a:pt x="9586" y="275198"/>
                        </a:cubicBezTo>
                        <a:cubicBezTo>
                          <a:pt x="11749" y="277505"/>
                          <a:pt x="13118" y="280027"/>
                          <a:pt x="14055" y="282694"/>
                        </a:cubicBezTo>
                        <a:close/>
                      </a:path>
                    </a:pathLst>
                  </a:custGeom>
                  <a:grpFill/>
                  <a:ln w="7207" cap="flat">
                    <a:noFill/>
                    <a:prstDash val="solid"/>
                    <a:miter/>
                  </a:ln>
                </p:spPr>
                <p:txBody>
                  <a:bodyPr rtlCol="0" anchor="ctr"/>
                  <a:lstStyle/>
                  <a:p>
                    <a:pPr defTabSz="685784"/>
                    <a:endParaRPr lang="nl-NL" sz="1050"/>
                  </a:p>
                </p:txBody>
              </p:sp>
            </p:grpSp>
            <p:sp>
              <p:nvSpPr>
                <p:cNvPr id="109" name="Vrije vorm: vorm 108">
                  <a:extLst>
                    <a:ext uri="{FF2B5EF4-FFF2-40B4-BE49-F238E27FC236}">
                      <a16:creationId xmlns:a16="http://schemas.microsoft.com/office/drawing/2014/main" id="{90601F3F-1501-977F-D8FC-DC09D30FE923}"/>
                    </a:ext>
                  </a:extLst>
                </p:cNvPr>
                <p:cNvSpPr/>
                <p:nvPr/>
              </p:nvSpPr>
              <p:spPr>
                <a:xfrm>
                  <a:off x="4402548" y="3208351"/>
                  <a:ext cx="1598873" cy="745980"/>
                </a:xfrm>
                <a:custGeom>
                  <a:avLst/>
                  <a:gdLst>
                    <a:gd name="connsiteX0" fmla="*/ 1696472 w 1711175"/>
                    <a:gd name="connsiteY0" fmla="*/ 200910 h 798376"/>
                    <a:gd name="connsiteX1" fmla="*/ 1711176 w 1711175"/>
                    <a:gd name="connsiteY1" fmla="*/ 149806 h 798376"/>
                    <a:gd name="connsiteX2" fmla="*/ 1693516 w 1711175"/>
                    <a:gd name="connsiteY2" fmla="*/ 131281 h 798376"/>
                    <a:gd name="connsiteX3" fmla="*/ 1671892 w 1711175"/>
                    <a:gd name="connsiteY3" fmla="*/ 108072 h 798376"/>
                    <a:gd name="connsiteX4" fmla="*/ 1643565 w 1711175"/>
                    <a:gd name="connsiteY4" fmla="*/ 101224 h 798376"/>
                    <a:gd name="connsiteX5" fmla="*/ 1619996 w 1711175"/>
                    <a:gd name="connsiteY5" fmla="*/ 117514 h 798376"/>
                    <a:gd name="connsiteX6" fmla="*/ 1580136 w 1711175"/>
                    <a:gd name="connsiteY6" fmla="*/ 162852 h 798376"/>
                    <a:gd name="connsiteX7" fmla="*/ 1574658 w 1711175"/>
                    <a:gd name="connsiteY7" fmla="*/ 165735 h 798376"/>
                    <a:gd name="connsiteX8" fmla="*/ 1569540 w 1711175"/>
                    <a:gd name="connsiteY8" fmla="*/ 168546 h 798376"/>
                    <a:gd name="connsiteX9" fmla="*/ 1519661 w 1711175"/>
                    <a:gd name="connsiteY9" fmla="*/ 182169 h 798376"/>
                    <a:gd name="connsiteX10" fmla="*/ 1505390 w 1711175"/>
                    <a:gd name="connsiteY10" fmla="*/ 167969 h 798376"/>
                    <a:gd name="connsiteX11" fmla="*/ 1492704 w 1711175"/>
                    <a:gd name="connsiteY11" fmla="*/ 106558 h 798376"/>
                    <a:gd name="connsiteX12" fmla="*/ 1488884 w 1711175"/>
                    <a:gd name="connsiteY12" fmla="*/ 94233 h 798376"/>
                    <a:gd name="connsiteX13" fmla="*/ 1485280 w 1711175"/>
                    <a:gd name="connsiteY13" fmla="*/ 99711 h 798376"/>
                    <a:gd name="connsiteX14" fmla="*/ 1424301 w 1711175"/>
                    <a:gd name="connsiteY14" fmla="*/ 126236 h 798376"/>
                    <a:gd name="connsiteX15" fmla="*/ 1420120 w 1711175"/>
                    <a:gd name="connsiteY15" fmla="*/ 125587 h 798376"/>
                    <a:gd name="connsiteX16" fmla="*/ 1402317 w 1711175"/>
                    <a:gd name="connsiteY16" fmla="*/ 127533 h 798376"/>
                    <a:gd name="connsiteX17" fmla="*/ 1364259 w 1711175"/>
                    <a:gd name="connsiteY17" fmla="*/ 107567 h 798376"/>
                    <a:gd name="connsiteX18" fmla="*/ 1347753 w 1711175"/>
                    <a:gd name="connsiteY18" fmla="*/ 82700 h 798376"/>
                    <a:gd name="connsiteX19" fmla="*/ 1342995 w 1711175"/>
                    <a:gd name="connsiteY19" fmla="*/ 83205 h 798376"/>
                    <a:gd name="connsiteX20" fmla="*/ 1316903 w 1711175"/>
                    <a:gd name="connsiteY20" fmla="*/ 87962 h 798376"/>
                    <a:gd name="connsiteX21" fmla="*/ 1293694 w 1711175"/>
                    <a:gd name="connsiteY21" fmla="*/ 50553 h 798376"/>
                    <a:gd name="connsiteX22" fmla="*/ 1251167 w 1711175"/>
                    <a:gd name="connsiteY22" fmla="*/ 6368 h 798376"/>
                    <a:gd name="connsiteX23" fmla="*/ 1214623 w 1711175"/>
                    <a:gd name="connsiteY23" fmla="*/ 2116 h 798376"/>
                    <a:gd name="connsiteX24" fmla="*/ 1175195 w 1711175"/>
                    <a:gd name="connsiteY24" fmla="*/ 24676 h 798376"/>
                    <a:gd name="connsiteX25" fmla="*/ 1102396 w 1711175"/>
                    <a:gd name="connsiteY25" fmla="*/ 53508 h 798376"/>
                    <a:gd name="connsiteX26" fmla="*/ 1091656 w 1711175"/>
                    <a:gd name="connsiteY26" fmla="*/ 50120 h 798376"/>
                    <a:gd name="connsiteX27" fmla="*/ 1019216 w 1711175"/>
                    <a:gd name="connsiteY27" fmla="*/ 34984 h 798376"/>
                    <a:gd name="connsiteX28" fmla="*/ 1008188 w 1711175"/>
                    <a:gd name="connsiteY28" fmla="*/ 66122 h 798376"/>
                    <a:gd name="connsiteX29" fmla="*/ 1003143 w 1711175"/>
                    <a:gd name="connsiteY29" fmla="*/ 87313 h 798376"/>
                    <a:gd name="connsiteX30" fmla="*/ 1025487 w 1711175"/>
                    <a:gd name="connsiteY30" fmla="*/ 168979 h 798376"/>
                    <a:gd name="connsiteX31" fmla="*/ 1005233 w 1711175"/>
                    <a:gd name="connsiteY31" fmla="*/ 192621 h 798376"/>
                    <a:gd name="connsiteX32" fmla="*/ 920179 w 1711175"/>
                    <a:gd name="connsiteY32" fmla="*/ 197738 h 798376"/>
                    <a:gd name="connsiteX33" fmla="*/ 913188 w 1711175"/>
                    <a:gd name="connsiteY33" fmla="*/ 174745 h 798376"/>
                    <a:gd name="connsiteX34" fmla="*/ 903385 w 1711175"/>
                    <a:gd name="connsiteY34" fmla="*/ 151824 h 798376"/>
                    <a:gd name="connsiteX35" fmla="*/ 879959 w 1711175"/>
                    <a:gd name="connsiteY35" fmla="*/ 165519 h 798376"/>
                    <a:gd name="connsiteX36" fmla="*/ 820422 w 1711175"/>
                    <a:gd name="connsiteY36" fmla="*/ 199973 h 798376"/>
                    <a:gd name="connsiteX37" fmla="*/ 802402 w 1711175"/>
                    <a:gd name="connsiteY37" fmla="*/ 211073 h 798376"/>
                    <a:gd name="connsiteX38" fmla="*/ 775156 w 1711175"/>
                    <a:gd name="connsiteY38" fmla="*/ 249203 h 798376"/>
                    <a:gd name="connsiteX39" fmla="*/ 734648 w 1711175"/>
                    <a:gd name="connsiteY39" fmla="*/ 221596 h 798376"/>
                    <a:gd name="connsiteX40" fmla="*/ 731404 w 1711175"/>
                    <a:gd name="connsiteY40" fmla="*/ 205379 h 798376"/>
                    <a:gd name="connsiteX41" fmla="*/ 714610 w 1711175"/>
                    <a:gd name="connsiteY41" fmla="*/ 173448 h 798376"/>
                    <a:gd name="connsiteX42" fmla="*/ 697599 w 1711175"/>
                    <a:gd name="connsiteY42" fmla="*/ 172583 h 798376"/>
                    <a:gd name="connsiteX43" fmla="*/ 645558 w 1711175"/>
                    <a:gd name="connsiteY43" fmla="*/ 187431 h 798376"/>
                    <a:gd name="connsiteX44" fmla="*/ 527925 w 1711175"/>
                    <a:gd name="connsiteY44" fmla="*/ 237526 h 798376"/>
                    <a:gd name="connsiteX45" fmla="*/ 505220 w 1711175"/>
                    <a:gd name="connsiteY45" fmla="*/ 237670 h 798376"/>
                    <a:gd name="connsiteX46" fmla="*/ 504355 w 1711175"/>
                    <a:gd name="connsiteY46" fmla="*/ 253095 h 798376"/>
                    <a:gd name="connsiteX47" fmla="*/ 472064 w 1711175"/>
                    <a:gd name="connsiteY47" fmla="*/ 296919 h 798376"/>
                    <a:gd name="connsiteX48" fmla="*/ 440925 w 1711175"/>
                    <a:gd name="connsiteY48" fmla="*/ 273421 h 798376"/>
                    <a:gd name="connsiteX49" fmla="*/ 419157 w 1711175"/>
                    <a:gd name="connsiteY49" fmla="*/ 246896 h 798376"/>
                    <a:gd name="connsiteX50" fmla="*/ 404309 w 1711175"/>
                    <a:gd name="connsiteY50" fmla="*/ 253311 h 798376"/>
                    <a:gd name="connsiteX51" fmla="*/ 386073 w 1711175"/>
                    <a:gd name="connsiteY51" fmla="*/ 307659 h 798376"/>
                    <a:gd name="connsiteX52" fmla="*/ 360629 w 1711175"/>
                    <a:gd name="connsiteY52" fmla="*/ 355664 h 798376"/>
                    <a:gd name="connsiteX53" fmla="*/ 329924 w 1711175"/>
                    <a:gd name="connsiteY53" fmla="*/ 354438 h 798376"/>
                    <a:gd name="connsiteX54" fmla="*/ 288406 w 1711175"/>
                    <a:gd name="connsiteY54" fmla="*/ 339157 h 798376"/>
                    <a:gd name="connsiteX55" fmla="*/ 282712 w 1711175"/>
                    <a:gd name="connsiteY55" fmla="*/ 344275 h 798376"/>
                    <a:gd name="connsiteX56" fmla="*/ 256907 w 1711175"/>
                    <a:gd name="connsiteY56" fmla="*/ 371449 h 798376"/>
                    <a:gd name="connsiteX57" fmla="*/ 255754 w 1711175"/>
                    <a:gd name="connsiteY57" fmla="*/ 371521 h 798376"/>
                    <a:gd name="connsiteX58" fmla="*/ 231031 w 1711175"/>
                    <a:gd name="connsiteY58" fmla="*/ 351267 h 798376"/>
                    <a:gd name="connsiteX59" fmla="*/ 153114 w 1711175"/>
                    <a:gd name="connsiteY59" fmla="*/ 316092 h 798376"/>
                    <a:gd name="connsiteX60" fmla="*/ 116353 w 1711175"/>
                    <a:gd name="connsiteY60" fmla="*/ 306506 h 798376"/>
                    <a:gd name="connsiteX61" fmla="*/ 106334 w 1711175"/>
                    <a:gd name="connsiteY61" fmla="*/ 273998 h 798376"/>
                    <a:gd name="connsiteX62" fmla="*/ 77430 w 1711175"/>
                    <a:gd name="connsiteY62" fmla="*/ 260087 h 798376"/>
                    <a:gd name="connsiteX63" fmla="*/ 64024 w 1711175"/>
                    <a:gd name="connsiteY63" fmla="*/ 265709 h 798376"/>
                    <a:gd name="connsiteX64" fmla="*/ 59050 w 1711175"/>
                    <a:gd name="connsiteY64" fmla="*/ 278106 h 798376"/>
                    <a:gd name="connsiteX65" fmla="*/ 36922 w 1711175"/>
                    <a:gd name="connsiteY65" fmla="*/ 298793 h 798376"/>
                    <a:gd name="connsiteX66" fmla="*/ 29281 w 1711175"/>
                    <a:gd name="connsiteY66" fmla="*/ 300739 h 798376"/>
                    <a:gd name="connsiteX67" fmla="*/ 17316 w 1711175"/>
                    <a:gd name="connsiteY67" fmla="*/ 302685 h 798376"/>
                    <a:gd name="connsiteX68" fmla="*/ 4198 w 1711175"/>
                    <a:gd name="connsiteY68" fmla="*/ 350546 h 798376"/>
                    <a:gd name="connsiteX69" fmla="*/ 162 w 1711175"/>
                    <a:gd name="connsiteY69" fmla="*/ 372386 h 798376"/>
                    <a:gd name="connsiteX70" fmla="*/ 3982 w 1711175"/>
                    <a:gd name="connsiteY70" fmla="*/ 483316 h 798376"/>
                    <a:gd name="connsiteX71" fmla="*/ 40093 w 1711175"/>
                    <a:gd name="connsiteY71" fmla="*/ 518274 h 798376"/>
                    <a:gd name="connsiteX72" fmla="*/ 44634 w 1711175"/>
                    <a:gd name="connsiteY72" fmla="*/ 518346 h 798376"/>
                    <a:gd name="connsiteX73" fmla="*/ 88747 w 1711175"/>
                    <a:gd name="connsiteY73" fmla="*/ 503858 h 798376"/>
                    <a:gd name="connsiteX74" fmla="*/ 91846 w 1711175"/>
                    <a:gd name="connsiteY74" fmla="*/ 497515 h 798376"/>
                    <a:gd name="connsiteX75" fmla="*/ 151888 w 1711175"/>
                    <a:gd name="connsiteY75" fmla="*/ 444898 h 798376"/>
                    <a:gd name="connsiteX76" fmla="*/ 152032 w 1711175"/>
                    <a:gd name="connsiteY76" fmla="*/ 444898 h 798376"/>
                    <a:gd name="connsiteX77" fmla="*/ 191099 w 1711175"/>
                    <a:gd name="connsiteY77" fmla="*/ 462125 h 798376"/>
                    <a:gd name="connsiteX78" fmla="*/ 205659 w 1711175"/>
                    <a:gd name="connsiteY78" fmla="*/ 496939 h 798376"/>
                    <a:gd name="connsiteX79" fmla="*/ 212074 w 1711175"/>
                    <a:gd name="connsiteY79" fmla="*/ 531537 h 798376"/>
                    <a:gd name="connsiteX80" fmla="*/ 232184 w 1711175"/>
                    <a:gd name="connsiteY80" fmla="*/ 536006 h 798376"/>
                    <a:gd name="connsiteX81" fmla="*/ 293379 w 1711175"/>
                    <a:gd name="connsiteY81" fmla="*/ 592300 h 798376"/>
                    <a:gd name="connsiteX82" fmla="*/ 315508 w 1711175"/>
                    <a:gd name="connsiteY82" fmla="*/ 621564 h 798376"/>
                    <a:gd name="connsiteX83" fmla="*/ 320049 w 1711175"/>
                    <a:gd name="connsiteY83" fmla="*/ 621275 h 798376"/>
                    <a:gd name="connsiteX84" fmla="*/ 386217 w 1711175"/>
                    <a:gd name="connsiteY84" fmla="*/ 686867 h 798376"/>
                    <a:gd name="connsiteX85" fmla="*/ 386578 w 1711175"/>
                    <a:gd name="connsiteY85" fmla="*/ 690183 h 798376"/>
                    <a:gd name="connsiteX86" fmla="*/ 451449 w 1711175"/>
                    <a:gd name="connsiteY86" fmla="*/ 737539 h 798376"/>
                    <a:gd name="connsiteX87" fmla="*/ 495129 w 1711175"/>
                    <a:gd name="connsiteY87" fmla="*/ 716564 h 798376"/>
                    <a:gd name="connsiteX88" fmla="*/ 570307 w 1711175"/>
                    <a:gd name="connsiteY88" fmla="*/ 691264 h 798376"/>
                    <a:gd name="connsiteX89" fmla="*/ 590057 w 1711175"/>
                    <a:gd name="connsiteY89" fmla="*/ 693282 h 798376"/>
                    <a:gd name="connsiteX90" fmla="*/ 725638 w 1711175"/>
                    <a:gd name="connsiteY90" fmla="*/ 731845 h 798376"/>
                    <a:gd name="connsiteX91" fmla="*/ 724989 w 1711175"/>
                    <a:gd name="connsiteY91" fmla="*/ 757361 h 798376"/>
                    <a:gd name="connsiteX92" fmla="*/ 717709 w 1711175"/>
                    <a:gd name="connsiteY92" fmla="*/ 780931 h 798376"/>
                    <a:gd name="connsiteX93" fmla="*/ 762470 w 1711175"/>
                    <a:gd name="connsiteY93" fmla="*/ 784607 h 798376"/>
                    <a:gd name="connsiteX94" fmla="*/ 767876 w 1711175"/>
                    <a:gd name="connsiteY94" fmla="*/ 784174 h 798376"/>
                    <a:gd name="connsiteX95" fmla="*/ 771697 w 1711175"/>
                    <a:gd name="connsiteY95" fmla="*/ 787994 h 798376"/>
                    <a:gd name="connsiteX96" fmla="*/ 825107 w 1711175"/>
                    <a:gd name="connsiteY96" fmla="*/ 789940 h 798376"/>
                    <a:gd name="connsiteX97" fmla="*/ 835414 w 1711175"/>
                    <a:gd name="connsiteY97" fmla="*/ 782156 h 798376"/>
                    <a:gd name="connsiteX98" fmla="*/ 891564 w 1711175"/>
                    <a:gd name="connsiteY98" fmla="*/ 759451 h 798376"/>
                    <a:gd name="connsiteX99" fmla="*/ 903385 w 1711175"/>
                    <a:gd name="connsiteY99" fmla="*/ 730043 h 798376"/>
                    <a:gd name="connsiteX100" fmla="*/ 926018 w 1711175"/>
                    <a:gd name="connsiteY100" fmla="*/ 690832 h 798376"/>
                    <a:gd name="connsiteX101" fmla="*/ 974743 w 1711175"/>
                    <a:gd name="connsiteY101" fmla="*/ 680596 h 798376"/>
                    <a:gd name="connsiteX102" fmla="*/ 1040768 w 1711175"/>
                    <a:gd name="connsiteY102" fmla="*/ 686579 h 798376"/>
                    <a:gd name="connsiteX103" fmla="*/ 1041993 w 1711175"/>
                    <a:gd name="connsiteY103" fmla="*/ 641890 h 798376"/>
                    <a:gd name="connsiteX104" fmla="*/ 1034353 w 1711175"/>
                    <a:gd name="connsiteY104" fmla="*/ 589993 h 798376"/>
                    <a:gd name="connsiteX105" fmla="*/ 1051219 w 1711175"/>
                    <a:gd name="connsiteY105" fmla="*/ 567576 h 798376"/>
                    <a:gd name="connsiteX106" fmla="*/ 1116090 w 1711175"/>
                    <a:gd name="connsiteY106" fmla="*/ 575721 h 798376"/>
                    <a:gd name="connsiteX107" fmla="*/ 1139300 w 1711175"/>
                    <a:gd name="connsiteY107" fmla="*/ 585308 h 798376"/>
                    <a:gd name="connsiteX108" fmla="*/ 1145282 w 1711175"/>
                    <a:gd name="connsiteY108" fmla="*/ 578172 h 798376"/>
                    <a:gd name="connsiteX109" fmla="*/ 1181754 w 1711175"/>
                    <a:gd name="connsiteY109" fmla="*/ 550205 h 798376"/>
                    <a:gd name="connsiteX110" fmla="*/ 1182187 w 1711175"/>
                    <a:gd name="connsiteY110" fmla="*/ 550205 h 798376"/>
                    <a:gd name="connsiteX111" fmla="*/ 1210010 w 1711175"/>
                    <a:gd name="connsiteY111" fmla="*/ 571108 h 798376"/>
                    <a:gd name="connsiteX112" fmla="*/ 1230048 w 1711175"/>
                    <a:gd name="connsiteY112" fmla="*/ 588335 h 798376"/>
                    <a:gd name="connsiteX113" fmla="*/ 1368656 w 1711175"/>
                    <a:gd name="connsiteY113" fmla="*/ 544944 h 798376"/>
                    <a:gd name="connsiteX114" fmla="*/ 1488379 w 1711175"/>
                    <a:gd name="connsiteY114" fmla="*/ 487785 h 798376"/>
                    <a:gd name="connsiteX115" fmla="*/ 1626771 w 1711175"/>
                    <a:gd name="connsiteY115" fmla="*/ 436680 h 798376"/>
                    <a:gd name="connsiteX116" fmla="*/ 1627564 w 1711175"/>
                    <a:gd name="connsiteY116" fmla="*/ 436825 h 798376"/>
                    <a:gd name="connsiteX117" fmla="*/ 1632970 w 1711175"/>
                    <a:gd name="connsiteY117" fmla="*/ 438122 h 798376"/>
                    <a:gd name="connsiteX118" fmla="*/ 1657765 w 1711175"/>
                    <a:gd name="connsiteY118" fmla="*/ 440645 h 798376"/>
                    <a:gd name="connsiteX119" fmla="*/ 1692723 w 1711175"/>
                    <a:gd name="connsiteY119" fmla="*/ 228732 h 798376"/>
                    <a:gd name="connsiteX120" fmla="*/ 1696472 w 1711175"/>
                    <a:gd name="connsiteY120" fmla="*/ 200910 h 7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11175" h="798376">
                      <a:moveTo>
                        <a:pt x="1696472" y="200910"/>
                      </a:moveTo>
                      <a:cubicBezTo>
                        <a:pt x="1698274" y="181881"/>
                        <a:pt x="1700148" y="162275"/>
                        <a:pt x="1711176" y="149806"/>
                      </a:cubicBezTo>
                      <a:cubicBezTo>
                        <a:pt x="1705770" y="143823"/>
                        <a:pt x="1699643" y="137480"/>
                        <a:pt x="1693516" y="131281"/>
                      </a:cubicBezTo>
                      <a:cubicBezTo>
                        <a:pt x="1685155" y="122704"/>
                        <a:pt x="1677298" y="114631"/>
                        <a:pt x="1671892" y="108072"/>
                      </a:cubicBezTo>
                      <a:cubicBezTo>
                        <a:pt x="1669082" y="104684"/>
                        <a:pt x="1657188" y="99494"/>
                        <a:pt x="1643565" y="101224"/>
                      </a:cubicBezTo>
                      <a:cubicBezTo>
                        <a:pt x="1635781" y="102233"/>
                        <a:pt x="1625402" y="105837"/>
                        <a:pt x="1619996" y="117514"/>
                      </a:cubicBezTo>
                      <a:cubicBezTo>
                        <a:pt x="1605652" y="148652"/>
                        <a:pt x="1596426" y="154491"/>
                        <a:pt x="1580136" y="162852"/>
                      </a:cubicBezTo>
                      <a:cubicBezTo>
                        <a:pt x="1578406" y="163717"/>
                        <a:pt x="1576604" y="164654"/>
                        <a:pt x="1574658" y="165735"/>
                      </a:cubicBezTo>
                      <a:lnTo>
                        <a:pt x="1569540" y="168546"/>
                      </a:lnTo>
                      <a:cubicBezTo>
                        <a:pt x="1553251" y="177484"/>
                        <a:pt x="1534798" y="187647"/>
                        <a:pt x="1519661" y="182169"/>
                      </a:cubicBezTo>
                      <a:cubicBezTo>
                        <a:pt x="1515120" y="180511"/>
                        <a:pt x="1508922" y="176763"/>
                        <a:pt x="1505390" y="167969"/>
                      </a:cubicBezTo>
                      <a:cubicBezTo>
                        <a:pt x="1497389" y="147931"/>
                        <a:pt x="1489749" y="126596"/>
                        <a:pt x="1492704" y="106558"/>
                      </a:cubicBezTo>
                      <a:cubicBezTo>
                        <a:pt x="1493425" y="101873"/>
                        <a:pt x="1490902" y="96251"/>
                        <a:pt x="1488884" y="94233"/>
                      </a:cubicBezTo>
                      <a:cubicBezTo>
                        <a:pt x="1488019" y="95098"/>
                        <a:pt x="1486721" y="96755"/>
                        <a:pt x="1485280" y="99711"/>
                      </a:cubicBezTo>
                      <a:cubicBezTo>
                        <a:pt x="1468413" y="133444"/>
                        <a:pt x="1445997" y="129768"/>
                        <a:pt x="1424301" y="126236"/>
                      </a:cubicBezTo>
                      <a:lnTo>
                        <a:pt x="1420120" y="125587"/>
                      </a:lnTo>
                      <a:cubicBezTo>
                        <a:pt x="1413777" y="124578"/>
                        <a:pt x="1407939" y="126092"/>
                        <a:pt x="1402317" y="127533"/>
                      </a:cubicBezTo>
                      <a:cubicBezTo>
                        <a:pt x="1391433" y="130344"/>
                        <a:pt x="1373197" y="135101"/>
                        <a:pt x="1364259" y="107567"/>
                      </a:cubicBezTo>
                      <a:cubicBezTo>
                        <a:pt x="1359141" y="91854"/>
                        <a:pt x="1352222" y="84358"/>
                        <a:pt x="1347753" y="82700"/>
                      </a:cubicBezTo>
                      <a:cubicBezTo>
                        <a:pt x="1346095" y="82051"/>
                        <a:pt x="1344726" y="82195"/>
                        <a:pt x="1342995" y="83205"/>
                      </a:cubicBezTo>
                      <a:cubicBezTo>
                        <a:pt x="1337662" y="86376"/>
                        <a:pt x="1327715" y="92286"/>
                        <a:pt x="1316903" y="87962"/>
                      </a:cubicBezTo>
                      <a:cubicBezTo>
                        <a:pt x="1305370" y="83421"/>
                        <a:pt x="1299244" y="69726"/>
                        <a:pt x="1293694" y="50553"/>
                      </a:cubicBezTo>
                      <a:cubicBezTo>
                        <a:pt x="1288936" y="34191"/>
                        <a:pt x="1271421" y="16027"/>
                        <a:pt x="1251167" y="6368"/>
                      </a:cubicBezTo>
                      <a:cubicBezTo>
                        <a:pt x="1237255" y="-263"/>
                        <a:pt x="1223921" y="-1777"/>
                        <a:pt x="1214623" y="2116"/>
                      </a:cubicBezTo>
                      <a:cubicBezTo>
                        <a:pt x="1203378" y="6873"/>
                        <a:pt x="1189035" y="15955"/>
                        <a:pt x="1175195" y="24676"/>
                      </a:cubicBezTo>
                      <a:cubicBezTo>
                        <a:pt x="1146076" y="43056"/>
                        <a:pt x="1120992" y="58986"/>
                        <a:pt x="1102396" y="53508"/>
                      </a:cubicBezTo>
                      <a:cubicBezTo>
                        <a:pt x="1099585" y="52715"/>
                        <a:pt x="1095908" y="51490"/>
                        <a:pt x="1091656" y="50120"/>
                      </a:cubicBezTo>
                      <a:cubicBezTo>
                        <a:pt x="1042714" y="34551"/>
                        <a:pt x="1025127" y="33037"/>
                        <a:pt x="1019216" y="34984"/>
                      </a:cubicBezTo>
                      <a:cubicBezTo>
                        <a:pt x="1018207" y="47021"/>
                        <a:pt x="1012873" y="57112"/>
                        <a:pt x="1008188" y="66122"/>
                      </a:cubicBezTo>
                      <a:cubicBezTo>
                        <a:pt x="1001485" y="78880"/>
                        <a:pt x="1000043" y="83205"/>
                        <a:pt x="1003143" y="87313"/>
                      </a:cubicBezTo>
                      <a:cubicBezTo>
                        <a:pt x="1014531" y="102378"/>
                        <a:pt x="1032839" y="141733"/>
                        <a:pt x="1025487" y="168979"/>
                      </a:cubicBezTo>
                      <a:cubicBezTo>
                        <a:pt x="1022460" y="180151"/>
                        <a:pt x="1015468" y="188368"/>
                        <a:pt x="1005233" y="192621"/>
                      </a:cubicBezTo>
                      <a:cubicBezTo>
                        <a:pt x="989447" y="199180"/>
                        <a:pt x="939857" y="214317"/>
                        <a:pt x="920179" y="197738"/>
                      </a:cubicBezTo>
                      <a:cubicBezTo>
                        <a:pt x="913620" y="192188"/>
                        <a:pt x="911097" y="183827"/>
                        <a:pt x="913188" y="174745"/>
                      </a:cubicBezTo>
                      <a:cubicBezTo>
                        <a:pt x="915134" y="166384"/>
                        <a:pt x="910305" y="154995"/>
                        <a:pt x="903385" y="151824"/>
                      </a:cubicBezTo>
                      <a:cubicBezTo>
                        <a:pt x="894591" y="147715"/>
                        <a:pt x="883996" y="160041"/>
                        <a:pt x="879959" y="165519"/>
                      </a:cubicBezTo>
                      <a:cubicBezTo>
                        <a:pt x="861651" y="190098"/>
                        <a:pt x="837793" y="195792"/>
                        <a:pt x="820422" y="199973"/>
                      </a:cubicBezTo>
                      <a:cubicBezTo>
                        <a:pt x="801898" y="204442"/>
                        <a:pt x="801969" y="205595"/>
                        <a:pt x="802402" y="211073"/>
                      </a:cubicBezTo>
                      <a:cubicBezTo>
                        <a:pt x="804132" y="234210"/>
                        <a:pt x="790005" y="246896"/>
                        <a:pt x="775156" y="249203"/>
                      </a:cubicBezTo>
                      <a:cubicBezTo>
                        <a:pt x="759299" y="251653"/>
                        <a:pt x="739693" y="242860"/>
                        <a:pt x="734648" y="221596"/>
                      </a:cubicBezTo>
                      <a:cubicBezTo>
                        <a:pt x="733350" y="216263"/>
                        <a:pt x="732341" y="210785"/>
                        <a:pt x="731404" y="205379"/>
                      </a:cubicBezTo>
                      <a:cubicBezTo>
                        <a:pt x="726719" y="179430"/>
                        <a:pt x="723548" y="173448"/>
                        <a:pt x="714610" y="173448"/>
                      </a:cubicBezTo>
                      <a:cubicBezTo>
                        <a:pt x="708988" y="173448"/>
                        <a:pt x="703221" y="173015"/>
                        <a:pt x="697599" y="172583"/>
                      </a:cubicBezTo>
                      <a:cubicBezTo>
                        <a:pt x="673164" y="170781"/>
                        <a:pt x="657451" y="170853"/>
                        <a:pt x="645558" y="187431"/>
                      </a:cubicBezTo>
                      <a:cubicBezTo>
                        <a:pt x="622493" y="219578"/>
                        <a:pt x="562379" y="241058"/>
                        <a:pt x="527925" y="237526"/>
                      </a:cubicBezTo>
                      <a:cubicBezTo>
                        <a:pt x="510338" y="235652"/>
                        <a:pt x="506157" y="236805"/>
                        <a:pt x="505220" y="237670"/>
                      </a:cubicBezTo>
                      <a:cubicBezTo>
                        <a:pt x="505220" y="237670"/>
                        <a:pt x="503202" y="239977"/>
                        <a:pt x="504355" y="253095"/>
                      </a:cubicBezTo>
                      <a:cubicBezTo>
                        <a:pt x="506445" y="276953"/>
                        <a:pt x="489218" y="294469"/>
                        <a:pt x="472064" y="296919"/>
                      </a:cubicBezTo>
                      <a:cubicBezTo>
                        <a:pt x="459305" y="298721"/>
                        <a:pt x="444818" y="292234"/>
                        <a:pt x="440925" y="273421"/>
                      </a:cubicBezTo>
                      <a:cubicBezTo>
                        <a:pt x="438330" y="260880"/>
                        <a:pt x="428816" y="249203"/>
                        <a:pt x="419157" y="246896"/>
                      </a:cubicBezTo>
                      <a:cubicBezTo>
                        <a:pt x="417139" y="246392"/>
                        <a:pt x="411085" y="244950"/>
                        <a:pt x="404309" y="253311"/>
                      </a:cubicBezTo>
                      <a:cubicBezTo>
                        <a:pt x="384920" y="277386"/>
                        <a:pt x="383983" y="286324"/>
                        <a:pt x="386073" y="307659"/>
                      </a:cubicBezTo>
                      <a:cubicBezTo>
                        <a:pt x="388163" y="328994"/>
                        <a:pt x="374901" y="347951"/>
                        <a:pt x="360629" y="355664"/>
                      </a:cubicBezTo>
                      <a:cubicBezTo>
                        <a:pt x="349673" y="361574"/>
                        <a:pt x="338213" y="361142"/>
                        <a:pt x="329924" y="354438"/>
                      </a:cubicBezTo>
                      <a:cubicBezTo>
                        <a:pt x="319832" y="346221"/>
                        <a:pt x="299146" y="336491"/>
                        <a:pt x="288406" y="339157"/>
                      </a:cubicBezTo>
                      <a:cubicBezTo>
                        <a:pt x="285595" y="339806"/>
                        <a:pt x="283937" y="341320"/>
                        <a:pt x="282712" y="344275"/>
                      </a:cubicBezTo>
                      <a:cubicBezTo>
                        <a:pt x="277162" y="357249"/>
                        <a:pt x="269737" y="370656"/>
                        <a:pt x="256907" y="371449"/>
                      </a:cubicBezTo>
                      <a:cubicBezTo>
                        <a:pt x="256547" y="371449"/>
                        <a:pt x="256114" y="371521"/>
                        <a:pt x="255754" y="371521"/>
                      </a:cubicBezTo>
                      <a:cubicBezTo>
                        <a:pt x="244365" y="371521"/>
                        <a:pt x="236869" y="361286"/>
                        <a:pt x="231031" y="351267"/>
                      </a:cubicBezTo>
                      <a:cubicBezTo>
                        <a:pt x="222093" y="335842"/>
                        <a:pt x="171854" y="313209"/>
                        <a:pt x="153114" y="316092"/>
                      </a:cubicBezTo>
                      <a:cubicBezTo>
                        <a:pt x="138121" y="318471"/>
                        <a:pt x="125075" y="315083"/>
                        <a:pt x="116353" y="306506"/>
                      </a:cubicBezTo>
                      <a:cubicBezTo>
                        <a:pt x="108280" y="298577"/>
                        <a:pt x="104604" y="286684"/>
                        <a:pt x="106334" y="273998"/>
                      </a:cubicBezTo>
                      <a:cubicBezTo>
                        <a:pt x="105325" y="270898"/>
                        <a:pt x="92134" y="261096"/>
                        <a:pt x="77430" y="260087"/>
                      </a:cubicBezTo>
                      <a:cubicBezTo>
                        <a:pt x="66690" y="259294"/>
                        <a:pt x="64672" y="264123"/>
                        <a:pt x="64024" y="265709"/>
                      </a:cubicBezTo>
                      <a:cubicBezTo>
                        <a:pt x="61789" y="270971"/>
                        <a:pt x="60276" y="275007"/>
                        <a:pt x="59050" y="278106"/>
                      </a:cubicBezTo>
                      <a:cubicBezTo>
                        <a:pt x="53716" y="292018"/>
                        <a:pt x="51194" y="295333"/>
                        <a:pt x="36922" y="298793"/>
                      </a:cubicBezTo>
                      <a:cubicBezTo>
                        <a:pt x="34904" y="299298"/>
                        <a:pt x="32381" y="299874"/>
                        <a:pt x="29281" y="300739"/>
                      </a:cubicBezTo>
                      <a:cubicBezTo>
                        <a:pt x="24524" y="302037"/>
                        <a:pt x="20632" y="302541"/>
                        <a:pt x="17316" y="302685"/>
                      </a:cubicBezTo>
                      <a:cubicBezTo>
                        <a:pt x="18902" y="315444"/>
                        <a:pt x="18902" y="336923"/>
                        <a:pt x="4198" y="350546"/>
                      </a:cubicBezTo>
                      <a:cubicBezTo>
                        <a:pt x="810" y="353645"/>
                        <a:pt x="-487" y="354871"/>
                        <a:pt x="162" y="372386"/>
                      </a:cubicBezTo>
                      <a:lnTo>
                        <a:pt x="3982" y="483316"/>
                      </a:lnTo>
                      <a:cubicBezTo>
                        <a:pt x="12703" y="498164"/>
                        <a:pt x="29137" y="518130"/>
                        <a:pt x="40093" y="518274"/>
                      </a:cubicBezTo>
                      <a:lnTo>
                        <a:pt x="44634" y="518346"/>
                      </a:lnTo>
                      <a:cubicBezTo>
                        <a:pt x="68060" y="518707"/>
                        <a:pt x="81683" y="518202"/>
                        <a:pt x="88747" y="503858"/>
                      </a:cubicBezTo>
                      <a:lnTo>
                        <a:pt x="91846" y="497515"/>
                      </a:lnTo>
                      <a:cubicBezTo>
                        <a:pt x="102802" y="474738"/>
                        <a:pt x="117650" y="443312"/>
                        <a:pt x="151888" y="444898"/>
                      </a:cubicBezTo>
                      <a:cubicBezTo>
                        <a:pt x="151960" y="444898"/>
                        <a:pt x="151960" y="444898"/>
                        <a:pt x="152032" y="444898"/>
                      </a:cubicBezTo>
                      <a:cubicBezTo>
                        <a:pt x="165367" y="444898"/>
                        <a:pt x="180503" y="451529"/>
                        <a:pt x="191099" y="462125"/>
                      </a:cubicBezTo>
                      <a:cubicBezTo>
                        <a:pt x="200758" y="471855"/>
                        <a:pt x="205803" y="483892"/>
                        <a:pt x="205659" y="496939"/>
                      </a:cubicBezTo>
                      <a:cubicBezTo>
                        <a:pt x="205515" y="510201"/>
                        <a:pt x="205371" y="525194"/>
                        <a:pt x="212074" y="531537"/>
                      </a:cubicBezTo>
                      <a:cubicBezTo>
                        <a:pt x="215822" y="535141"/>
                        <a:pt x="222598" y="536654"/>
                        <a:pt x="232184" y="536006"/>
                      </a:cubicBezTo>
                      <a:cubicBezTo>
                        <a:pt x="285379" y="532618"/>
                        <a:pt x="290352" y="569955"/>
                        <a:pt x="293379" y="592300"/>
                      </a:cubicBezTo>
                      <a:cubicBezTo>
                        <a:pt x="295974" y="611256"/>
                        <a:pt x="304047" y="622068"/>
                        <a:pt x="315508" y="621564"/>
                      </a:cubicBezTo>
                      <a:cubicBezTo>
                        <a:pt x="316877" y="621492"/>
                        <a:pt x="318391" y="621419"/>
                        <a:pt x="320049" y="621275"/>
                      </a:cubicBezTo>
                      <a:cubicBezTo>
                        <a:pt x="337852" y="619906"/>
                        <a:pt x="379586" y="616662"/>
                        <a:pt x="386217" y="686867"/>
                      </a:cubicBezTo>
                      <a:lnTo>
                        <a:pt x="386578" y="690183"/>
                      </a:lnTo>
                      <a:cubicBezTo>
                        <a:pt x="389605" y="716636"/>
                        <a:pt x="392777" y="744026"/>
                        <a:pt x="451449" y="737539"/>
                      </a:cubicBezTo>
                      <a:cubicBezTo>
                        <a:pt x="467234" y="735376"/>
                        <a:pt x="480785" y="726222"/>
                        <a:pt x="495129" y="716564"/>
                      </a:cubicBezTo>
                      <a:cubicBezTo>
                        <a:pt x="515239" y="703013"/>
                        <a:pt x="538016" y="687660"/>
                        <a:pt x="570307" y="691264"/>
                      </a:cubicBezTo>
                      <a:cubicBezTo>
                        <a:pt x="576074" y="691913"/>
                        <a:pt x="582777" y="692561"/>
                        <a:pt x="590057" y="693282"/>
                      </a:cubicBezTo>
                      <a:cubicBezTo>
                        <a:pt x="656370" y="699697"/>
                        <a:pt x="712303" y="707049"/>
                        <a:pt x="725638" y="731845"/>
                      </a:cubicBezTo>
                      <a:cubicBezTo>
                        <a:pt x="728593" y="737395"/>
                        <a:pt x="730900" y="746333"/>
                        <a:pt x="724989" y="757361"/>
                      </a:cubicBezTo>
                      <a:cubicBezTo>
                        <a:pt x="714898" y="776390"/>
                        <a:pt x="717565" y="780786"/>
                        <a:pt x="717709" y="780931"/>
                      </a:cubicBezTo>
                      <a:cubicBezTo>
                        <a:pt x="718502" y="782084"/>
                        <a:pt x="724268" y="787778"/>
                        <a:pt x="762470" y="784607"/>
                      </a:cubicBezTo>
                      <a:lnTo>
                        <a:pt x="767876" y="784174"/>
                      </a:lnTo>
                      <a:lnTo>
                        <a:pt x="771697" y="787994"/>
                      </a:lnTo>
                      <a:cubicBezTo>
                        <a:pt x="784815" y="801041"/>
                        <a:pt x="808241" y="801906"/>
                        <a:pt x="825107" y="789940"/>
                      </a:cubicBezTo>
                      <a:cubicBezTo>
                        <a:pt x="828711" y="787346"/>
                        <a:pt x="832099" y="784751"/>
                        <a:pt x="835414" y="782156"/>
                      </a:cubicBezTo>
                      <a:cubicBezTo>
                        <a:pt x="850047" y="770767"/>
                        <a:pt x="865183" y="759091"/>
                        <a:pt x="891564" y="759451"/>
                      </a:cubicBezTo>
                      <a:cubicBezTo>
                        <a:pt x="902088" y="750009"/>
                        <a:pt x="903817" y="742512"/>
                        <a:pt x="903385" y="730043"/>
                      </a:cubicBezTo>
                      <a:cubicBezTo>
                        <a:pt x="902952" y="717357"/>
                        <a:pt x="912034" y="701571"/>
                        <a:pt x="926018" y="690832"/>
                      </a:cubicBezTo>
                      <a:cubicBezTo>
                        <a:pt x="940866" y="679443"/>
                        <a:pt x="958670" y="675695"/>
                        <a:pt x="974743" y="680596"/>
                      </a:cubicBezTo>
                      <a:cubicBezTo>
                        <a:pt x="991682" y="685786"/>
                        <a:pt x="1031325" y="697823"/>
                        <a:pt x="1040768" y="686579"/>
                      </a:cubicBezTo>
                      <a:cubicBezTo>
                        <a:pt x="1050715" y="674614"/>
                        <a:pt x="1049417" y="653783"/>
                        <a:pt x="1041993" y="641890"/>
                      </a:cubicBezTo>
                      <a:cubicBezTo>
                        <a:pt x="1033199" y="627907"/>
                        <a:pt x="1030028" y="606066"/>
                        <a:pt x="1034353" y="589993"/>
                      </a:cubicBezTo>
                      <a:cubicBezTo>
                        <a:pt x="1037164" y="579541"/>
                        <a:pt x="1043002" y="571829"/>
                        <a:pt x="1051219" y="567576"/>
                      </a:cubicBezTo>
                      <a:cubicBezTo>
                        <a:pt x="1070825" y="557341"/>
                        <a:pt x="1093890" y="560224"/>
                        <a:pt x="1116090" y="575721"/>
                      </a:cubicBezTo>
                      <a:cubicBezTo>
                        <a:pt x="1130434" y="585668"/>
                        <a:pt x="1136777" y="586028"/>
                        <a:pt x="1139300" y="585308"/>
                      </a:cubicBezTo>
                      <a:cubicBezTo>
                        <a:pt x="1141462" y="584659"/>
                        <a:pt x="1143480" y="582280"/>
                        <a:pt x="1145282" y="578172"/>
                      </a:cubicBezTo>
                      <a:cubicBezTo>
                        <a:pt x="1152779" y="561089"/>
                        <a:pt x="1167050" y="550205"/>
                        <a:pt x="1181754" y="550205"/>
                      </a:cubicBezTo>
                      <a:cubicBezTo>
                        <a:pt x="1181899" y="550205"/>
                        <a:pt x="1182043" y="550205"/>
                        <a:pt x="1182187" y="550205"/>
                      </a:cubicBezTo>
                      <a:cubicBezTo>
                        <a:pt x="1194513" y="550349"/>
                        <a:pt x="1204676" y="557990"/>
                        <a:pt x="1210010" y="571108"/>
                      </a:cubicBezTo>
                      <a:cubicBezTo>
                        <a:pt x="1218803" y="592516"/>
                        <a:pt x="1222767" y="591074"/>
                        <a:pt x="1230048" y="588335"/>
                      </a:cubicBezTo>
                      <a:cubicBezTo>
                        <a:pt x="1248212" y="581560"/>
                        <a:pt x="1332832" y="555251"/>
                        <a:pt x="1368656" y="544944"/>
                      </a:cubicBezTo>
                      <a:cubicBezTo>
                        <a:pt x="1404696" y="534636"/>
                        <a:pt x="1463584" y="507967"/>
                        <a:pt x="1488379" y="487785"/>
                      </a:cubicBezTo>
                      <a:cubicBezTo>
                        <a:pt x="1505967" y="473513"/>
                        <a:pt x="1567882" y="427527"/>
                        <a:pt x="1626771" y="436680"/>
                      </a:cubicBezTo>
                      <a:lnTo>
                        <a:pt x="1627564" y="436825"/>
                      </a:lnTo>
                      <a:lnTo>
                        <a:pt x="1632970" y="438122"/>
                      </a:lnTo>
                      <a:cubicBezTo>
                        <a:pt x="1642412" y="440357"/>
                        <a:pt x="1648611" y="441798"/>
                        <a:pt x="1657765" y="440645"/>
                      </a:cubicBezTo>
                      <a:cubicBezTo>
                        <a:pt x="1663099" y="399920"/>
                        <a:pt x="1686092" y="258934"/>
                        <a:pt x="1692723" y="228732"/>
                      </a:cubicBezTo>
                      <a:cubicBezTo>
                        <a:pt x="1694670" y="220011"/>
                        <a:pt x="1695607" y="210280"/>
                        <a:pt x="1696472" y="200910"/>
                      </a:cubicBezTo>
                      <a:close/>
                    </a:path>
                  </a:pathLst>
                </a:custGeom>
                <a:grpFill/>
                <a:ln w="7207" cap="flat">
                  <a:noFill/>
                  <a:prstDash val="solid"/>
                  <a:miter/>
                </a:ln>
              </p:spPr>
              <p:txBody>
                <a:bodyPr rtlCol="0" anchor="ctr"/>
                <a:lstStyle/>
                <a:p>
                  <a:pPr defTabSz="685784"/>
                  <a:endParaRPr lang="nl-NL" sz="1050"/>
                </a:p>
              </p:txBody>
            </p:sp>
            <p:sp>
              <p:nvSpPr>
                <p:cNvPr id="110" name="Vrije vorm: vorm 109">
                  <a:extLst>
                    <a:ext uri="{FF2B5EF4-FFF2-40B4-BE49-F238E27FC236}">
                      <a16:creationId xmlns:a16="http://schemas.microsoft.com/office/drawing/2014/main" id="{3DB9D87E-398D-ED56-D5AD-E1308031E6B3}"/>
                    </a:ext>
                  </a:extLst>
                </p:cNvPr>
                <p:cNvSpPr/>
                <p:nvPr/>
              </p:nvSpPr>
              <p:spPr>
                <a:xfrm>
                  <a:off x="2764712" y="3334824"/>
                  <a:ext cx="2545934" cy="2276348"/>
                </a:xfrm>
                <a:custGeom>
                  <a:avLst/>
                  <a:gdLst>
                    <a:gd name="connsiteX0" fmla="*/ 2457754 w 2724756"/>
                    <a:gd name="connsiteY0" fmla="*/ 2390682 h 2436235"/>
                    <a:gd name="connsiteX1" fmla="*/ 2454438 w 2724756"/>
                    <a:gd name="connsiteY1" fmla="*/ 2363436 h 2436235"/>
                    <a:gd name="connsiteX2" fmla="*/ 2403911 w 2724756"/>
                    <a:gd name="connsiteY2" fmla="*/ 2293519 h 2436235"/>
                    <a:gd name="connsiteX3" fmla="*/ 2384882 w 2724756"/>
                    <a:gd name="connsiteY3" fmla="*/ 2267643 h 2436235"/>
                    <a:gd name="connsiteX4" fmla="*/ 2380485 w 2724756"/>
                    <a:gd name="connsiteY4" fmla="*/ 2198952 h 2436235"/>
                    <a:gd name="connsiteX5" fmla="*/ 2366718 w 2724756"/>
                    <a:gd name="connsiteY5" fmla="*/ 2133071 h 2436235"/>
                    <a:gd name="connsiteX6" fmla="*/ 2348338 w 2724756"/>
                    <a:gd name="connsiteY6" fmla="*/ 2089463 h 2436235"/>
                    <a:gd name="connsiteX7" fmla="*/ 2339977 w 2724756"/>
                    <a:gd name="connsiteY7" fmla="*/ 1896219 h 2436235"/>
                    <a:gd name="connsiteX8" fmla="*/ 2305883 w 2724756"/>
                    <a:gd name="connsiteY8" fmla="*/ 1800570 h 2436235"/>
                    <a:gd name="connsiteX9" fmla="*/ 2274745 w 2724756"/>
                    <a:gd name="connsiteY9" fmla="*/ 1766044 h 2436235"/>
                    <a:gd name="connsiteX10" fmla="*/ 2283178 w 2724756"/>
                    <a:gd name="connsiteY10" fmla="*/ 1730942 h 2436235"/>
                    <a:gd name="connsiteX11" fmla="*/ 2294711 w 2724756"/>
                    <a:gd name="connsiteY11" fmla="*/ 1718905 h 2436235"/>
                    <a:gd name="connsiteX12" fmla="*/ 2319362 w 2724756"/>
                    <a:gd name="connsiteY12" fmla="*/ 1687694 h 2436235"/>
                    <a:gd name="connsiteX13" fmla="*/ 2317056 w 2724756"/>
                    <a:gd name="connsiteY13" fmla="*/ 1620589 h 2436235"/>
                    <a:gd name="connsiteX14" fmla="*/ 2323759 w 2724756"/>
                    <a:gd name="connsiteY14" fmla="*/ 1585846 h 2436235"/>
                    <a:gd name="connsiteX15" fmla="*/ 2325273 w 2724756"/>
                    <a:gd name="connsiteY15" fmla="*/ 1563790 h 2436235"/>
                    <a:gd name="connsiteX16" fmla="*/ 2320515 w 2724756"/>
                    <a:gd name="connsiteY16" fmla="*/ 1560979 h 2436235"/>
                    <a:gd name="connsiteX17" fmla="*/ 2312370 w 2724756"/>
                    <a:gd name="connsiteY17" fmla="*/ 1560835 h 2436235"/>
                    <a:gd name="connsiteX18" fmla="*/ 2280872 w 2724756"/>
                    <a:gd name="connsiteY18" fmla="*/ 1573305 h 2436235"/>
                    <a:gd name="connsiteX19" fmla="*/ 2216217 w 2724756"/>
                    <a:gd name="connsiteY19" fmla="*/ 1602497 h 2436235"/>
                    <a:gd name="connsiteX20" fmla="*/ 2145507 w 2724756"/>
                    <a:gd name="connsiteY20" fmla="*/ 1545338 h 2436235"/>
                    <a:gd name="connsiteX21" fmla="*/ 2130875 w 2724756"/>
                    <a:gd name="connsiteY21" fmla="*/ 1487314 h 2436235"/>
                    <a:gd name="connsiteX22" fmla="*/ 2176213 w 2724756"/>
                    <a:gd name="connsiteY22" fmla="*/ 1457401 h 2436235"/>
                    <a:gd name="connsiteX23" fmla="*/ 2288728 w 2724756"/>
                    <a:gd name="connsiteY23" fmla="*/ 1406946 h 2436235"/>
                    <a:gd name="connsiteX24" fmla="*/ 2367511 w 2724756"/>
                    <a:gd name="connsiteY24" fmla="*/ 1337750 h 2436235"/>
                    <a:gd name="connsiteX25" fmla="*/ 2407443 w 2724756"/>
                    <a:gd name="connsiteY25" fmla="*/ 1340777 h 2436235"/>
                    <a:gd name="connsiteX26" fmla="*/ 2456529 w 2724756"/>
                    <a:gd name="connsiteY26" fmla="*/ 1333209 h 2436235"/>
                    <a:gd name="connsiteX27" fmla="*/ 2459124 w 2724756"/>
                    <a:gd name="connsiteY27" fmla="*/ 1328452 h 2436235"/>
                    <a:gd name="connsiteX28" fmla="*/ 2521184 w 2724756"/>
                    <a:gd name="connsiteY28" fmla="*/ 1265022 h 2436235"/>
                    <a:gd name="connsiteX29" fmla="*/ 2555638 w 2724756"/>
                    <a:gd name="connsiteY29" fmla="*/ 1277780 h 2436235"/>
                    <a:gd name="connsiteX30" fmla="*/ 2614670 w 2724756"/>
                    <a:gd name="connsiteY30" fmla="*/ 1300485 h 2436235"/>
                    <a:gd name="connsiteX31" fmla="*/ 2698642 w 2724756"/>
                    <a:gd name="connsiteY31" fmla="*/ 1272230 h 2436235"/>
                    <a:gd name="connsiteX32" fmla="*/ 2698138 w 2724756"/>
                    <a:gd name="connsiteY32" fmla="*/ 1265599 h 2436235"/>
                    <a:gd name="connsiteX33" fmla="*/ 2686173 w 2724756"/>
                    <a:gd name="connsiteY33" fmla="*/ 1158201 h 2436235"/>
                    <a:gd name="connsiteX34" fmla="*/ 2707148 w 2724756"/>
                    <a:gd name="connsiteY34" fmla="*/ 1082157 h 2436235"/>
                    <a:gd name="connsiteX35" fmla="*/ 2716662 w 2724756"/>
                    <a:gd name="connsiteY35" fmla="*/ 1041288 h 2436235"/>
                    <a:gd name="connsiteX36" fmla="*/ 2724735 w 2724756"/>
                    <a:gd name="connsiteY36" fmla="*/ 1012457 h 2436235"/>
                    <a:gd name="connsiteX37" fmla="*/ 2700589 w 2724756"/>
                    <a:gd name="connsiteY37" fmla="*/ 978508 h 2436235"/>
                    <a:gd name="connsiteX38" fmla="*/ 2660008 w 2724756"/>
                    <a:gd name="connsiteY38" fmla="*/ 917096 h 2436235"/>
                    <a:gd name="connsiteX39" fmla="*/ 2676658 w 2724756"/>
                    <a:gd name="connsiteY39" fmla="*/ 880480 h 2436235"/>
                    <a:gd name="connsiteX40" fmla="*/ 2692299 w 2724756"/>
                    <a:gd name="connsiteY40" fmla="*/ 845738 h 2436235"/>
                    <a:gd name="connsiteX41" fmla="*/ 2683722 w 2724756"/>
                    <a:gd name="connsiteY41" fmla="*/ 789660 h 2436235"/>
                    <a:gd name="connsiteX42" fmla="*/ 2675866 w 2724756"/>
                    <a:gd name="connsiteY42" fmla="*/ 787282 h 2436235"/>
                    <a:gd name="connsiteX43" fmla="*/ 2618490 w 2724756"/>
                    <a:gd name="connsiteY43" fmla="*/ 770631 h 2436235"/>
                    <a:gd name="connsiteX44" fmla="*/ 2625770 w 2724756"/>
                    <a:gd name="connsiteY44" fmla="*/ 739349 h 2436235"/>
                    <a:gd name="connsiteX45" fmla="*/ 2630167 w 2724756"/>
                    <a:gd name="connsiteY45" fmla="*/ 734303 h 2436235"/>
                    <a:gd name="connsiteX46" fmla="*/ 2665919 w 2724756"/>
                    <a:gd name="connsiteY46" fmla="*/ 685938 h 2436235"/>
                    <a:gd name="connsiteX47" fmla="*/ 2666423 w 2724756"/>
                    <a:gd name="connsiteY47" fmla="*/ 679307 h 2436235"/>
                    <a:gd name="connsiteX48" fmla="*/ 2654602 w 2724756"/>
                    <a:gd name="connsiteY48" fmla="*/ 648313 h 2436235"/>
                    <a:gd name="connsiteX49" fmla="*/ 2602561 w 2724756"/>
                    <a:gd name="connsiteY49" fmla="*/ 665180 h 2436235"/>
                    <a:gd name="connsiteX50" fmla="*/ 2591461 w 2724756"/>
                    <a:gd name="connsiteY50" fmla="*/ 673541 h 2436235"/>
                    <a:gd name="connsiteX51" fmla="*/ 2512102 w 2724756"/>
                    <a:gd name="connsiteY51" fmla="*/ 672820 h 2436235"/>
                    <a:gd name="connsiteX52" fmla="*/ 2450906 w 2724756"/>
                    <a:gd name="connsiteY52" fmla="*/ 658332 h 2436235"/>
                    <a:gd name="connsiteX53" fmla="*/ 2457033 w 2724756"/>
                    <a:gd name="connsiteY53" fmla="*/ 610832 h 2436235"/>
                    <a:gd name="connsiteX54" fmla="*/ 2457682 w 2724756"/>
                    <a:gd name="connsiteY54" fmla="*/ 607372 h 2436235"/>
                    <a:gd name="connsiteX55" fmla="*/ 2340481 w 2724756"/>
                    <a:gd name="connsiteY55" fmla="*/ 581063 h 2436235"/>
                    <a:gd name="connsiteX56" fmla="*/ 2320443 w 2724756"/>
                    <a:gd name="connsiteY56" fmla="*/ 579045 h 2436235"/>
                    <a:gd name="connsiteX57" fmla="*/ 2260978 w 2724756"/>
                    <a:gd name="connsiteY57" fmla="*/ 600452 h 2436235"/>
                    <a:gd name="connsiteX58" fmla="*/ 2207063 w 2724756"/>
                    <a:gd name="connsiteY58" fmla="*/ 625248 h 2436235"/>
                    <a:gd name="connsiteX59" fmla="*/ 2115955 w 2724756"/>
                    <a:gd name="connsiteY59" fmla="*/ 557277 h 2436235"/>
                    <a:gd name="connsiteX60" fmla="*/ 2115522 w 2724756"/>
                    <a:gd name="connsiteY60" fmla="*/ 553817 h 2436235"/>
                    <a:gd name="connsiteX61" fmla="*/ 2074509 w 2724756"/>
                    <a:gd name="connsiteY61" fmla="*/ 509128 h 2436235"/>
                    <a:gd name="connsiteX62" fmla="*/ 2068959 w 2724756"/>
                    <a:gd name="connsiteY62" fmla="*/ 509489 h 2436235"/>
                    <a:gd name="connsiteX63" fmla="*/ 2022756 w 2724756"/>
                    <a:gd name="connsiteY63" fmla="*/ 459898 h 2436235"/>
                    <a:gd name="connsiteX64" fmla="*/ 1986284 w 2724756"/>
                    <a:gd name="connsiteY64" fmla="*/ 423931 h 2436235"/>
                    <a:gd name="connsiteX65" fmla="*/ 1948515 w 2724756"/>
                    <a:gd name="connsiteY65" fmla="*/ 413047 h 2436235"/>
                    <a:gd name="connsiteX66" fmla="*/ 1934820 w 2724756"/>
                    <a:gd name="connsiteY66" fmla="*/ 361150 h 2436235"/>
                    <a:gd name="connsiteX67" fmla="*/ 1927108 w 2724756"/>
                    <a:gd name="connsiteY67" fmla="*/ 343058 h 2436235"/>
                    <a:gd name="connsiteX68" fmla="*/ 1904114 w 2724756"/>
                    <a:gd name="connsiteY68" fmla="*/ 332751 h 2436235"/>
                    <a:gd name="connsiteX69" fmla="*/ 1904042 w 2724756"/>
                    <a:gd name="connsiteY69" fmla="*/ 332751 h 2436235"/>
                    <a:gd name="connsiteX70" fmla="*/ 1865624 w 2724756"/>
                    <a:gd name="connsiteY70" fmla="*/ 372034 h 2436235"/>
                    <a:gd name="connsiteX71" fmla="*/ 1862453 w 2724756"/>
                    <a:gd name="connsiteY71" fmla="*/ 378593 h 2436235"/>
                    <a:gd name="connsiteX72" fmla="*/ 1796933 w 2724756"/>
                    <a:gd name="connsiteY72" fmla="*/ 406127 h 2436235"/>
                    <a:gd name="connsiteX73" fmla="*/ 1792464 w 2724756"/>
                    <a:gd name="connsiteY73" fmla="*/ 406055 h 2436235"/>
                    <a:gd name="connsiteX74" fmla="*/ 1734656 w 2724756"/>
                    <a:gd name="connsiteY74" fmla="*/ 356609 h 2436235"/>
                    <a:gd name="connsiteX75" fmla="*/ 1733287 w 2724756"/>
                    <a:gd name="connsiteY75" fmla="*/ 354158 h 2436235"/>
                    <a:gd name="connsiteX76" fmla="*/ 1729250 w 2724756"/>
                    <a:gd name="connsiteY76" fmla="*/ 237534 h 2436235"/>
                    <a:gd name="connsiteX77" fmla="*/ 1740855 w 2724756"/>
                    <a:gd name="connsiteY77" fmla="*/ 197674 h 2436235"/>
                    <a:gd name="connsiteX78" fmla="*/ 1746765 w 2724756"/>
                    <a:gd name="connsiteY78" fmla="*/ 172014 h 2436235"/>
                    <a:gd name="connsiteX79" fmla="*/ 1724205 w 2724756"/>
                    <a:gd name="connsiteY79" fmla="*/ 172807 h 2436235"/>
                    <a:gd name="connsiteX80" fmla="*/ 1705752 w 2724756"/>
                    <a:gd name="connsiteY80" fmla="*/ 193566 h 2436235"/>
                    <a:gd name="connsiteX81" fmla="*/ 1589921 w 2724756"/>
                    <a:gd name="connsiteY81" fmla="*/ 230687 h 2436235"/>
                    <a:gd name="connsiteX82" fmla="*/ 1543646 w 2724756"/>
                    <a:gd name="connsiteY82" fmla="*/ 246616 h 2436235"/>
                    <a:gd name="connsiteX83" fmla="*/ 1542277 w 2724756"/>
                    <a:gd name="connsiteY83" fmla="*/ 247769 h 2436235"/>
                    <a:gd name="connsiteX84" fmla="*/ 1381541 w 2724756"/>
                    <a:gd name="connsiteY84" fmla="*/ 204882 h 2436235"/>
                    <a:gd name="connsiteX85" fmla="*/ 1360133 w 2724756"/>
                    <a:gd name="connsiteY85" fmla="*/ 107359 h 2436235"/>
                    <a:gd name="connsiteX86" fmla="*/ 1357178 w 2724756"/>
                    <a:gd name="connsiteY86" fmla="*/ 101304 h 2436235"/>
                    <a:gd name="connsiteX87" fmla="*/ 1324310 w 2724756"/>
                    <a:gd name="connsiteY87" fmla="*/ 62454 h 2436235"/>
                    <a:gd name="connsiteX88" fmla="*/ 1278395 w 2724756"/>
                    <a:gd name="connsiteY88" fmla="*/ 77807 h 2436235"/>
                    <a:gd name="connsiteX89" fmla="*/ 1200478 w 2724756"/>
                    <a:gd name="connsiteY89" fmla="*/ 76365 h 2436235"/>
                    <a:gd name="connsiteX90" fmla="*/ 1197883 w 2724756"/>
                    <a:gd name="connsiteY90" fmla="*/ 73626 h 2436235"/>
                    <a:gd name="connsiteX91" fmla="*/ 1139571 w 2724756"/>
                    <a:gd name="connsiteY91" fmla="*/ 60652 h 2436235"/>
                    <a:gd name="connsiteX92" fmla="*/ 1105622 w 2724756"/>
                    <a:gd name="connsiteY92" fmla="*/ 46741 h 2436235"/>
                    <a:gd name="connsiteX93" fmla="*/ 1089332 w 2724756"/>
                    <a:gd name="connsiteY93" fmla="*/ 2051 h 2436235"/>
                    <a:gd name="connsiteX94" fmla="*/ 1077295 w 2724756"/>
                    <a:gd name="connsiteY94" fmla="*/ 3133 h 2436235"/>
                    <a:gd name="connsiteX95" fmla="*/ 1041183 w 2724756"/>
                    <a:gd name="connsiteY95" fmla="*/ 26919 h 2436235"/>
                    <a:gd name="connsiteX96" fmla="*/ 996350 w 2724756"/>
                    <a:gd name="connsiteY96" fmla="*/ 177 h 2436235"/>
                    <a:gd name="connsiteX97" fmla="*/ 957643 w 2724756"/>
                    <a:gd name="connsiteY97" fmla="*/ 177 h 2436235"/>
                    <a:gd name="connsiteX98" fmla="*/ 929604 w 2724756"/>
                    <a:gd name="connsiteY98" fmla="*/ 66634 h 2436235"/>
                    <a:gd name="connsiteX99" fmla="*/ 929028 w 2724756"/>
                    <a:gd name="connsiteY99" fmla="*/ 69590 h 2436235"/>
                    <a:gd name="connsiteX100" fmla="*/ 919513 w 2724756"/>
                    <a:gd name="connsiteY100" fmla="*/ 90709 h 2436235"/>
                    <a:gd name="connsiteX101" fmla="*/ 912233 w 2724756"/>
                    <a:gd name="connsiteY101" fmla="*/ 110891 h 2436235"/>
                    <a:gd name="connsiteX102" fmla="*/ 869923 w 2724756"/>
                    <a:gd name="connsiteY102" fmla="*/ 158103 h 2436235"/>
                    <a:gd name="connsiteX103" fmla="*/ 845272 w 2724756"/>
                    <a:gd name="connsiteY103" fmla="*/ 141092 h 2436235"/>
                    <a:gd name="connsiteX104" fmla="*/ 791501 w 2724756"/>
                    <a:gd name="connsiteY104" fmla="*/ 131434 h 2436235"/>
                    <a:gd name="connsiteX105" fmla="*/ 790420 w 2724756"/>
                    <a:gd name="connsiteY105" fmla="*/ 131578 h 2436235"/>
                    <a:gd name="connsiteX106" fmla="*/ 673723 w 2724756"/>
                    <a:gd name="connsiteY106" fmla="*/ 36217 h 2436235"/>
                    <a:gd name="connsiteX107" fmla="*/ 645901 w 2724756"/>
                    <a:gd name="connsiteY107" fmla="*/ 45659 h 2436235"/>
                    <a:gd name="connsiteX108" fmla="*/ 634224 w 2724756"/>
                    <a:gd name="connsiteY108" fmla="*/ 51642 h 2436235"/>
                    <a:gd name="connsiteX109" fmla="*/ 570867 w 2724756"/>
                    <a:gd name="connsiteY109" fmla="*/ 40181 h 2436235"/>
                    <a:gd name="connsiteX110" fmla="*/ 523583 w 2724756"/>
                    <a:gd name="connsiteY110" fmla="*/ 51210 h 2436235"/>
                    <a:gd name="connsiteX111" fmla="*/ 481849 w 2724756"/>
                    <a:gd name="connsiteY111" fmla="*/ 80690 h 2436235"/>
                    <a:gd name="connsiteX112" fmla="*/ 435214 w 2724756"/>
                    <a:gd name="connsiteY112" fmla="*/ 128118 h 2436235"/>
                    <a:gd name="connsiteX113" fmla="*/ 340790 w 2724756"/>
                    <a:gd name="connsiteY113" fmla="*/ 193350 h 2436235"/>
                    <a:gd name="connsiteX114" fmla="*/ 340718 w 2724756"/>
                    <a:gd name="connsiteY114" fmla="*/ 193350 h 2436235"/>
                    <a:gd name="connsiteX115" fmla="*/ 280892 w 2724756"/>
                    <a:gd name="connsiteY115" fmla="*/ 158607 h 2436235"/>
                    <a:gd name="connsiteX116" fmla="*/ 279739 w 2724756"/>
                    <a:gd name="connsiteY116" fmla="*/ 156733 h 2436235"/>
                    <a:gd name="connsiteX117" fmla="*/ 221427 w 2724756"/>
                    <a:gd name="connsiteY117" fmla="*/ 77807 h 2436235"/>
                    <a:gd name="connsiteX118" fmla="*/ 154393 w 2724756"/>
                    <a:gd name="connsiteY118" fmla="*/ 73626 h 2436235"/>
                    <a:gd name="connsiteX119" fmla="*/ 84116 w 2724756"/>
                    <a:gd name="connsiteY119" fmla="*/ 41263 h 2436235"/>
                    <a:gd name="connsiteX120" fmla="*/ 51897 w 2724756"/>
                    <a:gd name="connsiteY120" fmla="*/ 29297 h 2436235"/>
                    <a:gd name="connsiteX121" fmla="*/ 0 w 2724756"/>
                    <a:gd name="connsiteY121" fmla="*/ 96691 h 2436235"/>
                    <a:gd name="connsiteX122" fmla="*/ 6703 w 2724756"/>
                    <a:gd name="connsiteY122" fmla="*/ 107647 h 2436235"/>
                    <a:gd name="connsiteX123" fmla="*/ 11605 w 2724756"/>
                    <a:gd name="connsiteY123" fmla="*/ 114567 h 2436235"/>
                    <a:gd name="connsiteX124" fmla="*/ 2379 w 2724756"/>
                    <a:gd name="connsiteY124" fmla="*/ 121991 h 2436235"/>
                    <a:gd name="connsiteX125" fmla="*/ 7496 w 2724756"/>
                    <a:gd name="connsiteY125" fmla="*/ 131289 h 2436235"/>
                    <a:gd name="connsiteX126" fmla="*/ 30057 w 2724756"/>
                    <a:gd name="connsiteY126" fmla="*/ 168843 h 2436235"/>
                    <a:gd name="connsiteX127" fmla="*/ 55645 w 2724756"/>
                    <a:gd name="connsiteY127" fmla="*/ 225208 h 2436235"/>
                    <a:gd name="connsiteX128" fmla="*/ 70349 w 2724756"/>
                    <a:gd name="connsiteY128" fmla="*/ 241498 h 2436235"/>
                    <a:gd name="connsiteX129" fmla="*/ 96442 w 2724756"/>
                    <a:gd name="connsiteY129" fmla="*/ 242940 h 2436235"/>
                    <a:gd name="connsiteX130" fmla="*/ 122679 w 2724756"/>
                    <a:gd name="connsiteY130" fmla="*/ 249355 h 2436235"/>
                    <a:gd name="connsiteX131" fmla="*/ 125057 w 2724756"/>
                    <a:gd name="connsiteY131" fmla="*/ 251662 h 2436235"/>
                    <a:gd name="connsiteX132" fmla="*/ 140266 w 2724756"/>
                    <a:gd name="connsiteY132" fmla="*/ 277178 h 2436235"/>
                    <a:gd name="connsiteX133" fmla="*/ 153456 w 2724756"/>
                    <a:gd name="connsiteY133" fmla="*/ 317398 h 2436235"/>
                    <a:gd name="connsiteX134" fmla="*/ 163836 w 2724756"/>
                    <a:gd name="connsiteY134" fmla="*/ 345725 h 2436235"/>
                    <a:gd name="connsiteX135" fmla="*/ 150501 w 2724756"/>
                    <a:gd name="connsiteY135" fmla="*/ 370088 h 2436235"/>
                    <a:gd name="connsiteX136" fmla="*/ 137239 w 2724756"/>
                    <a:gd name="connsiteY136" fmla="*/ 396829 h 2436235"/>
                    <a:gd name="connsiteX137" fmla="*/ 154321 w 2724756"/>
                    <a:gd name="connsiteY137" fmla="*/ 482171 h 2436235"/>
                    <a:gd name="connsiteX138" fmla="*/ 209678 w 2724756"/>
                    <a:gd name="connsiteY138" fmla="*/ 647448 h 2436235"/>
                    <a:gd name="connsiteX139" fmla="*/ 215372 w 2724756"/>
                    <a:gd name="connsiteY139" fmla="*/ 742881 h 2436235"/>
                    <a:gd name="connsiteX140" fmla="*/ 225968 w 2724756"/>
                    <a:gd name="connsiteY140" fmla="*/ 776109 h 2436235"/>
                    <a:gd name="connsiteX141" fmla="*/ 230797 w 2724756"/>
                    <a:gd name="connsiteY141" fmla="*/ 780650 h 2436235"/>
                    <a:gd name="connsiteX142" fmla="*/ 257899 w 2724756"/>
                    <a:gd name="connsiteY142" fmla="*/ 813158 h 2436235"/>
                    <a:gd name="connsiteX143" fmla="*/ 284496 w 2724756"/>
                    <a:gd name="connsiteY143" fmla="*/ 831394 h 2436235"/>
                    <a:gd name="connsiteX144" fmla="*/ 368685 w 2724756"/>
                    <a:gd name="connsiteY144" fmla="*/ 871542 h 2436235"/>
                    <a:gd name="connsiteX145" fmla="*/ 402057 w 2724756"/>
                    <a:gd name="connsiteY145" fmla="*/ 879903 h 2436235"/>
                    <a:gd name="connsiteX146" fmla="*/ 430240 w 2724756"/>
                    <a:gd name="connsiteY146" fmla="*/ 876516 h 2436235"/>
                    <a:gd name="connsiteX147" fmla="*/ 446818 w 2724756"/>
                    <a:gd name="connsiteY147" fmla="*/ 873560 h 2436235"/>
                    <a:gd name="connsiteX148" fmla="*/ 465415 w 2724756"/>
                    <a:gd name="connsiteY148" fmla="*/ 865848 h 2436235"/>
                    <a:gd name="connsiteX149" fmla="*/ 528340 w 2724756"/>
                    <a:gd name="connsiteY149" fmla="*/ 839539 h 2436235"/>
                    <a:gd name="connsiteX150" fmla="*/ 546792 w 2724756"/>
                    <a:gd name="connsiteY150" fmla="*/ 824691 h 2436235"/>
                    <a:gd name="connsiteX151" fmla="*/ 553640 w 2724756"/>
                    <a:gd name="connsiteY151" fmla="*/ 819717 h 2436235"/>
                    <a:gd name="connsiteX152" fmla="*/ 565028 w 2724756"/>
                    <a:gd name="connsiteY152" fmla="*/ 807464 h 2436235"/>
                    <a:gd name="connsiteX153" fmla="*/ 571876 w 2724756"/>
                    <a:gd name="connsiteY153" fmla="*/ 799895 h 2436235"/>
                    <a:gd name="connsiteX154" fmla="*/ 576489 w 2724756"/>
                    <a:gd name="connsiteY154" fmla="*/ 797373 h 2436235"/>
                    <a:gd name="connsiteX155" fmla="*/ 592634 w 2724756"/>
                    <a:gd name="connsiteY155" fmla="*/ 787065 h 2436235"/>
                    <a:gd name="connsiteX156" fmla="*/ 599770 w 2724756"/>
                    <a:gd name="connsiteY156" fmla="*/ 786849 h 2436235"/>
                    <a:gd name="connsiteX157" fmla="*/ 618511 w 2724756"/>
                    <a:gd name="connsiteY157" fmla="*/ 783822 h 2436235"/>
                    <a:gd name="connsiteX158" fmla="*/ 637684 w 2724756"/>
                    <a:gd name="connsiteY158" fmla="*/ 790453 h 2436235"/>
                    <a:gd name="connsiteX159" fmla="*/ 647271 w 2724756"/>
                    <a:gd name="connsiteY159" fmla="*/ 792471 h 2436235"/>
                    <a:gd name="connsiteX160" fmla="*/ 659596 w 2724756"/>
                    <a:gd name="connsiteY160" fmla="*/ 808833 h 2436235"/>
                    <a:gd name="connsiteX161" fmla="*/ 658010 w 2724756"/>
                    <a:gd name="connsiteY161" fmla="*/ 832619 h 2436235"/>
                    <a:gd name="connsiteX162" fmla="*/ 655776 w 2724756"/>
                    <a:gd name="connsiteY162" fmla="*/ 835070 h 2436235"/>
                    <a:gd name="connsiteX163" fmla="*/ 640351 w 2724756"/>
                    <a:gd name="connsiteY163" fmla="*/ 866785 h 2436235"/>
                    <a:gd name="connsiteX164" fmla="*/ 664570 w 2724756"/>
                    <a:gd name="connsiteY164" fmla="*/ 882570 h 2436235"/>
                    <a:gd name="connsiteX165" fmla="*/ 784942 w 2724756"/>
                    <a:gd name="connsiteY165" fmla="*/ 878462 h 2436235"/>
                    <a:gd name="connsiteX166" fmla="*/ 827757 w 2724756"/>
                    <a:gd name="connsiteY166" fmla="*/ 886463 h 2436235"/>
                    <a:gd name="connsiteX167" fmla="*/ 871076 w 2724756"/>
                    <a:gd name="connsiteY167" fmla="*/ 906717 h 2436235"/>
                    <a:gd name="connsiteX168" fmla="*/ 907764 w 2724756"/>
                    <a:gd name="connsiteY168" fmla="*/ 945928 h 2436235"/>
                    <a:gd name="connsiteX169" fmla="*/ 940488 w 2724756"/>
                    <a:gd name="connsiteY169" fmla="*/ 1002294 h 2436235"/>
                    <a:gd name="connsiteX170" fmla="*/ 960959 w 2724756"/>
                    <a:gd name="connsiteY170" fmla="*/ 1116179 h 2436235"/>
                    <a:gd name="connsiteX171" fmla="*/ 965716 w 2724756"/>
                    <a:gd name="connsiteY171" fmla="*/ 1254499 h 2436235"/>
                    <a:gd name="connsiteX172" fmla="*/ 986403 w 2724756"/>
                    <a:gd name="connsiteY172" fmla="*/ 1375664 h 2436235"/>
                    <a:gd name="connsiteX173" fmla="*/ 1054590 w 2724756"/>
                    <a:gd name="connsiteY173" fmla="*/ 1435345 h 2436235"/>
                    <a:gd name="connsiteX174" fmla="*/ 1061077 w 2724756"/>
                    <a:gd name="connsiteY174" fmla="*/ 1416172 h 2436235"/>
                    <a:gd name="connsiteX175" fmla="*/ 1063383 w 2724756"/>
                    <a:gd name="connsiteY175" fmla="*/ 1413721 h 2436235"/>
                    <a:gd name="connsiteX176" fmla="*/ 1065762 w 2724756"/>
                    <a:gd name="connsiteY176" fmla="*/ 1416028 h 2436235"/>
                    <a:gd name="connsiteX177" fmla="*/ 1074988 w 2724756"/>
                    <a:gd name="connsiteY177" fmla="*/ 1408388 h 2436235"/>
                    <a:gd name="connsiteX178" fmla="*/ 1077150 w 2724756"/>
                    <a:gd name="connsiteY178" fmla="*/ 1403558 h 2436235"/>
                    <a:gd name="connsiteX179" fmla="*/ 1079313 w 2724756"/>
                    <a:gd name="connsiteY179" fmla="*/ 1398513 h 2436235"/>
                    <a:gd name="connsiteX180" fmla="*/ 1081475 w 2724756"/>
                    <a:gd name="connsiteY180" fmla="*/ 1393683 h 2436235"/>
                    <a:gd name="connsiteX181" fmla="*/ 1088034 w 2724756"/>
                    <a:gd name="connsiteY181" fmla="*/ 1376889 h 2436235"/>
                    <a:gd name="connsiteX182" fmla="*/ 1119173 w 2724756"/>
                    <a:gd name="connsiteY182" fmla="*/ 1318433 h 2436235"/>
                    <a:gd name="connsiteX183" fmla="*/ 1132723 w 2724756"/>
                    <a:gd name="connsiteY183" fmla="*/ 1301206 h 2436235"/>
                    <a:gd name="connsiteX184" fmla="*/ 1146635 w 2724756"/>
                    <a:gd name="connsiteY184" fmla="*/ 1293638 h 2436235"/>
                    <a:gd name="connsiteX185" fmla="*/ 1158312 w 2724756"/>
                    <a:gd name="connsiteY185" fmla="*/ 1288304 h 2436235"/>
                    <a:gd name="connsiteX186" fmla="*/ 1240698 w 2724756"/>
                    <a:gd name="connsiteY186" fmla="*/ 1278357 h 2436235"/>
                    <a:gd name="connsiteX187" fmla="*/ 1318904 w 2724756"/>
                    <a:gd name="connsiteY187" fmla="*/ 1285204 h 2436235"/>
                    <a:gd name="connsiteX188" fmla="*/ 1357466 w 2724756"/>
                    <a:gd name="connsiteY188" fmla="*/ 1305603 h 2436235"/>
                    <a:gd name="connsiteX189" fmla="*/ 1371954 w 2724756"/>
                    <a:gd name="connsiteY189" fmla="*/ 1314540 h 2436235"/>
                    <a:gd name="connsiteX190" fmla="*/ 1391271 w 2724756"/>
                    <a:gd name="connsiteY190" fmla="*/ 1325785 h 2436235"/>
                    <a:gd name="connsiteX191" fmla="*/ 1417652 w 2724756"/>
                    <a:gd name="connsiteY191" fmla="*/ 1336741 h 2436235"/>
                    <a:gd name="connsiteX192" fmla="*/ 1424788 w 2724756"/>
                    <a:gd name="connsiteY192" fmla="*/ 1339047 h 2436235"/>
                    <a:gd name="connsiteX193" fmla="*/ 1467243 w 2724756"/>
                    <a:gd name="connsiteY193" fmla="*/ 1337606 h 2436235"/>
                    <a:gd name="connsiteX194" fmla="*/ 1506886 w 2724756"/>
                    <a:gd name="connsiteY194" fmla="*/ 1319442 h 2436235"/>
                    <a:gd name="connsiteX195" fmla="*/ 1583651 w 2724756"/>
                    <a:gd name="connsiteY195" fmla="*/ 1283330 h 2436235"/>
                    <a:gd name="connsiteX196" fmla="*/ 1604770 w 2724756"/>
                    <a:gd name="connsiteY196" fmla="*/ 1280231 h 2436235"/>
                    <a:gd name="connsiteX197" fmla="*/ 1621276 w 2724756"/>
                    <a:gd name="connsiteY197" fmla="*/ 1277131 h 2436235"/>
                    <a:gd name="connsiteX198" fmla="*/ 1657171 w 2724756"/>
                    <a:gd name="connsiteY198" fmla="*/ 1292917 h 2436235"/>
                    <a:gd name="connsiteX199" fmla="*/ 1659550 w 2724756"/>
                    <a:gd name="connsiteY199" fmla="*/ 1292845 h 2436235"/>
                    <a:gd name="connsiteX200" fmla="*/ 1723340 w 2724756"/>
                    <a:gd name="connsiteY200" fmla="*/ 1359806 h 2436235"/>
                    <a:gd name="connsiteX201" fmla="*/ 1737828 w 2724756"/>
                    <a:gd name="connsiteY201" fmla="*/ 1368744 h 2436235"/>
                    <a:gd name="connsiteX202" fmla="*/ 1764353 w 2724756"/>
                    <a:gd name="connsiteY202" fmla="*/ 1384674 h 2436235"/>
                    <a:gd name="connsiteX203" fmla="*/ 1803276 w 2724756"/>
                    <a:gd name="connsiteY203" fmla="*/ 1416677 h 2436235"/>
                    <a:gd name="connsiteX204" fmla="*/ 1815961 w 2724756"/>
                    <a:gd name="connsiteY204" fmla="*/ 1442697 h 2436235"/>
                    <a:gd name="connsiteX205" fmla="*/ 1856758 w 2724756"/>
                    <a:gd name="connsiteY205" fmla="*/ 1526958 h 2436235"/>
                    <a:gd name="connsiteX206" fmla="*/ 1868723 w 2724756"/>
                    <a:gd name="connsiteY206" fmla="*/ 1531499 h 2436235"/>
                    <a:gd name="connsiteX207" fmla="*/ 1892654 w 2724756"/>
                    <a:gd name="connsiteY207" fmla="*/ 1540148 h 2436235"/>
                    <a:gd name="connsiteX208" fmla="*/ 1901880 w 2724756"/>
                    <a:gd name="connsiteY208" fmla="*/ 1532724 h 2436235"/>
                    <a:gd name="connsiteX209" fmla="*/ 1906421 w 2724756"/>
                    <a:gd name="connsiteY209" fmla="*/ 1527679 h 2436235"/>
                    <a:gd name="connsiteX210" fmla="*/ 1905123 w 2724756"/>
                    <a:gd name="connsiteY210" fmla="*/ 1489549 h 2436235"/>
                    <a:gd name="connsiteX211" fmla="*/ 1928405 w 2724756"/>
                    <a:gd name="connsiteY211" fmla="*/ 1479313 h 2436235"/>
                    <a:gd name="connsiteX212" fmla="*/ 1945199 w 2724756"/>
                    <a:gd name="connsiteY212" fmla="*/ 1485728 h 2436235"/>
                    <a:gd name="connsiteX213" fmla="*/ 1954786 w 2724756"/>
                    <a:gd name="connsiteY213" fmla="*/ 1490342 h 2436235"/>
                    <a:gd name="connsiteX214" fmla="*/ 1971652 w 2724756"/>
                    <a:gd name="connsiteY214" fmla="*/ 1499207 h 2436235"/>
                    <a:gd name="connsiteX215" fmla="*/ 1995943 w 2724756"/>
                    <a:gd name="connsiteY215" fmla="*/ 1517371 h 2436235"/>
                    <a:gd name="connsiteX216" fmla="*/ 2008485 w 2724756"/>
                    <a:gd name="connsiteY216" fmla="*/ 1538490 h 2436235"/>
                    <a:gd name="connsiteX217" fmla="*/ 2006611 w 2724756"/>
                    <a:gd name="connsiteY217" fmla="*/ 1552978 h 2436235"/>
                    <a:gd name="connsiteX218" fmla="*/ 2004664 w 2724756"/>
                    <a:gd name="connsiteY218" fmla="*/ 1567250 h 2436235"/>
                    <a:gd name="connsiteX219" fmla="*/ 1991186 w 2724756"/>
                    <a:gd name="connsiteY219" fmla="*/ 1586927 h 2436235"/>
                    <a:gd name="connsiteX220" fmla="*/ 1988879 w 2724756"/>
                    <a:gd name="connsiteY220" fmla="*/ 1589378 h 2436235"/>
                    <a:gd name="connsiteX221" fmla="*/ 1945344 w 2724756"/>
                    <a:gd name="connsiteY221" fmla="*/ 1626715 h 2436235"/>
                    <a:gd name="connsiteX222" fmla="*/ 1927396 w 2724756"/>
                    <a:gd name="connsiteY222" fmla="*/ 1656124 h 2436235"/>
                    <a:gd name="connsiteX223" fmla="*/ 1927468 w 2724756"/>
                    <a:gd name="connsiteY223" fmla="*/ 1658502 h 2436235"/>
                    <a:gd name="connsiteX224" fmla="*/ 1918818 w 2724756"/>
                    <a:gd name="connsiteY224" fmla="*/ 1680126 h 2436235"/>
                    <a:gd name="connsiteX225" fmla="*/ 1911250 w 2724756"/>
                    <a:gd name="connsiteY225" fmla="*/ 1735266 h 2436235"/>
                    <a:gd name="connsiteX226" fmla="*/ 1898564 w 2724756"/>
                    <a:gd name="connsiteY226" fmla="*/ 1778802 h 2436235"/>
                    <a:gd name="connsiteX227" fmla="*/ 1877517 w 2724756"/>
                    <a:gd name="connsiteY227" fmla="*/ 1853692 h 2436235"/>
                    <a:gd name="connsiteX228" fmla="*/ 1877805 w 2724756"/>
                    <a:gd name="connsiteY228" fmla="*/ 1863279 h 2436235"/>
                    <a:gd name="connsiteX229" fmla="*/ 1874562 w 2724756"/>
                    <a:gd name="connsiteY229" fmla="*/ 1908689 h 2436235"/>
                    <a:gd name="connsiteX230" fmla="*/ 1891428 w 2724756"/>
                    <a:gd name="connsiteY230" fmla="*/ 1915464 h 2436235"/>
                    <a:gd name="connsiteX231" fmla="*/ 1903393 w 2724756"/>
                    <a:gd name="connsiteY231" fmla="*/ 1919789 h 2436235"/>
                    <a:gd name="connsiteX232" fmla="*/ 1940586 w 2724756"/>
                    <a:gd name="connsiteY232" fmla="*/ 1901697 h 2436235"/>
                    <a:gd name="connsiteX233" fmla="*/ 1959327 w 2724756"/>
                    <a:gd name="connsiteY233" fmla="*/ 1898742 h 2436235"/>
                    <a:gd name="connsiteX234" fmla="*/ 1978644 w 2724756"/>
                    <a:gd name="connsiteY234" fmla="*/ 1907752 h 2436235"/>
                    <a:gd name="connsiteX235" fmla="*/ 2013747 w 2724756"/>
                    <a:gd name="connsiteY235" fmla="*/ 2035332 h 2436235"/>
                    <a:gd name="connsiteX236" fmla="*/ 2018864 w 2724756"/>
                    <a:gd name="connsiteY236" fmla="*/ 2047081 h 2436235"/>
                    <a:gd name="connsiteX237" fmla="*/ 2026577 w 2724756"/>
                    <a:gd name="connsiteY237" fmla="*/ 2063731 h 2436235"/>
                    <a:gd name="connsiteX238" fmla="*/ 2039190 w 2724756"/>
                    <a:gd name="connsiteY238" fmla="*/ 2087012 h 2436235"/>
                    <a:gd name="connsiteX239" fmla="*/ 2039839 w 2724756"/>
                    <a:gd name="connsiteY239" fmla="*/ 2106114 h 2436235"/>
                    <a:gd name="connsiteX240" fmla="*/ 2021243 w 2724756"/>
                    <a:gd name="connsiteY240" fmla="*/ 2116493 h 2436235"/>
                    <a:gd name="connsiteX241" fmla="*/ 1995655 w 2724756"/>
                    <a:gd name="connsiteY241" fmla="*/ 2129179 h 2436235"/>
                    <a:gd name="connsiteX242" fmla="*/ 1984194 w 2724756"/>
                    <a:gd name="connsiteY242" fmla="*/ 2139054 h 2436235"/>
                    <a:gd name="connsiteX243" fmla="*/ 1954209 w 2724756"/>
                    <a:gd name="connsiteY243" fmla="*/ 2161615 h 2436235"/>
                    <a:gd name="connsiteX244" fmla="*/ 1940514 w 2724756"/>
                    <a:gd name="connsiteY244" fmla="*/ 2174156 h 2436235"/>
                    <a:gd name="connsiteX245" fmla="*/ 1919827 w 2724756"/>
                    <a:gd name="connsiteY245" fmla="*/ 2193834 h 2436235"/>
                    <a:gd name="connsiteX246" fmla="*/ 1906277 w 2724756"/>
                    <a:gd name="connsiteY246" fmla="*/ 2211133 h 2436235"/>
                    <a:gd name="connsiteX247" fmla="*/ 1906349 w 2724756"/>
                    <a:gd name="connsiteY247" fmla="*/ 2213440 h 2436235"/>
                    <a:gd name="connsiteX248" fmla="*/ 1899862 w 2724756"/>
                    <a:gd name="connsiteY248" fmla="*/ 2232829 h 2436235"/>
                    <a:gd name="connsiteX249" fmla="*/ 1893951 w 2724756"/>
                    <a:gd name="connsiteY249" fmla="*/ 2266418 h 2436235"/>
                    <a:gd name="connsiteX250" fmla="*/ 1903537 w 2724756"/>
                    <a:gd name="connsiteY250" fmla="*/ 2268508 h 2436235"/>
                    <a:gd name="connsiteX251" fmla="*/ 1909088 w 2724756"/>
                    <a:gd name="connsiteY251" fmla="*/ 2292222 h 2436235"/>
                    <a:gd name="connsiteX252" fmla="*/ 1914494 w 2724756"/>
                    <a:gd name="connsiteY252" fmla="*/ 2313558 h 2436235"/>
                    <a:gd name="connsiteX253" fmla="*/ 1915070 w 2724756"/>
                    <a:gd name="connsiteY253" fmla="*/ 2330352 h 2436235"/>
                    <a:gd name="connsiteX254" fmla="*/ 1918386 w 2724756"/>
                    <a:gd name="connsiteY254" fmla="*/ 2356300 h 2436235"/>
                    <a:gd name="connsiteX255" fmla="*/ 1904114 w 2724756"/>
                    <a:gd name="connsiteY255" fmla="*/ 2356805 h 2436235"/>
                    <a:gd name="connsiteX256" fmla="*/ 2010070 w 2724756"/>
                    <a:gd name="connsiteY256" fmla="*/ 2410432 h 2436235"/>
                    <a:gd name="connsiteX257" fmla="*/ 2014900 w 2724756"/>
                    <a:gd name="connsiteY257" fmla="*/ 2412594 h 2436235"/>
                    <a:gd name="connsiteX258" fmla="*/ 2036379 w 2724756"/>
                    <a:gd name="connsiteY258" fmla="*/ 2419153 h 2436235"/>
                    <a:gd name="connsiteX259" fmla="*/ 2125613 w 2724756"/>
                    <a:gd name="connsiteY259" fmla="*/ 2401638 h 2436235"/>
                    <a:gd name="connsiteX260" fmla="*/ 2179673 w 2724756"/>
                    <a:gd name="connsiteY260" fmla="*/ 2392628 h 2436235"/>
                    <a:gd name="connsiteX261" fmla="*/ 2236183 w 2724756"/>
                    <a:gd name="connsiteY261" fmla="*/ 2398251 h 2436235"/>
                    <a:gd name="connsiteX262" fmla="*/ 2391297 w 2724756"/>
                    <a:gd name="connsiteY262" fmla="*/ 2436236 h 2436235"/>
                    <a:gd name="connsiteX263" fmla="*/ 2391153 w 2724756"/>
                    <a:gd name="connsiteY263" fmla="*/ 2435659 h 2436235"/>
                    <a:gd name="connsiteX264" fmla="*/ 2457754 w 2724756"/>
                    <a:gd name="connsiteY264" fmla="*/ 2390682 h 243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724756" h="2436235">
                      <a:moveTo>
                        <a:pt x="2457754" y="2390682"/>
                      </a:moveTo>
                      <a:cubicBezTo>
                        <a:pt x="2461286" y="2381600"/>
                        <a:pt x="2460205" y="2372662"/>
                        <a:pt x="2454438" y="2363436"/>
                      </a:cubicBezTo>
                      <a:cubicBezTo>
                        <a:pt x="2437860" y="2336767"/>
                        <a:pt x="2418255" y="2311756"/>
                        <a:pt x="2403911" y="2293519"/>
                      </a:cubicBezTo>
                      <a:cubicBezTo>
                        <a:pt x="2394180" y="2281122"/>
                        <a:pt x="2387765" y="2272905"/>
                        <a:pt x="2384882" y="2267643"/>
                      </a:cubicBezTo>
                      <a:cubicBezTo>
                        <a:pt x="2377458" y="2254020"/>
                        <a:pt x="2372196" y="2221296"/>
                        <a:pt x="2380485" y="2198952"/>
                      </a:cubicBezTo>
                      <a:cubicBezTo>
                        <a:pt x="2387621" y="2179634"/>
                        <a:pt x="2393099" y="2157001"/>
                        <a:pt x="2366718" y="2133071"/>
                      </a:cubicBezTo>
                      <a:cubicBezTo>
                        <a:pt x="2351077" y="2119376"/>
                        <a:pt x="2349131" y="2112168"/>
                        <a:pt x="2348338" y="2089463"/>
                      </a:cubicBezTo>
                      <a:cubicBezTo>
                        <a:pt x="2347689" y="2070362"/>
                        <a:pt x="2340481" y="1907680"/>
                        <a:pt x="2339977" y="1896219"/>
                      </a:cubicBezTo>
                      <a:cubicBezTo>
                        <a:pt x="2333562" y="1854197"/>
                        <a:pt x="2318425" y="1805904"/>
                        <a:pt x="2305883" y="1800570"/>
                      </a:cubicBezTo>
                      <a:cubicBezTo>
                        <a:pt x="2289521" y="1793506"/>
                        <a:pt x="2278133" y="1780965"/>
                        <a:pt x="2274745" y="1766044"/>
                      </a:cubicBezTo>
                      <a:cubicBezTo>
                        <a:pt x="2271862" y="1753430"/>
                        <a:pt x="2275033" y="1740312"/>
                        <a:pt x="2283178" y="1730942"/>
                      </a:cubicBezTo>
                      <a:cubicBezTo>
                        <a:pt x="2286422" y="1727266"/>
                        <a:pt x="2290458" y="1723229"/>
                        <a:pt x="2294711" y="1718905"/>
                      </a:cubicBezTo>
                      <a:cubicBezTo>
                        <a:pt x="2302135" y="1711408"/>
                        <a:pt x="2319578" y="1693893"/>
                        <a:pt x="2319362" y="1687694"/>
                      </a:cubicBezTo>
                      <a:lnTo>
                        <a:pt x="2317056" y="1620589"/>
                      </a:lnTo>
                      <a:cubicBezTo>
                        <a:pt x="2315974" y="1615543"/>
                        <a:pt x="2314100" y="1600911"/>
                        <a:pt x="2323759" y="1585846"/>
                      </a:cubicBezTo>
                      <a:cubicBezTo>
                        <a:pt x="2327507" y="1580008"/>
                        <a:pt x="2328228" y="1569268"/>
                        <a:pt x="2325273" y="1563790"/>
                      </a:cubicBezTo>
                      <a:cubicBezTo>
                        <a:pt x="2324191" y="1561772"/>
                        <a:pt x="2322894" y="1561051"/>
                        <a:pt x="2320515" y="1560979"/>
                      </a:cubicBezTo>
                      <a:cubicBezTo>
                        <a:pt x="2317704" y="1560979"/>
                        <a:pt x="2314965" y="1560907"/>
                        <a:pt x="2312370" y="1560835"/>
                      </a:cubicBezTo>
                      <a:cubicBezTo>
                        <a:pt x="2296297" y="1560331"/>
                        <a:pt x="2289665" y="1560186"/>
                        <a:pt x="2280872" y="1573305"/>
                      </a:cubicBezTo>
                      <a:cubicBezTo>
                        <a:pt x="2263717" y="1598965"/>
                        <a:pt x="2235895" y="1611507"/>
                        <a:pt x="2216217" y="1602497"/>
                      </a:cubicBezTo>
                      <a:cubicBezTo>
                        <a:pt x="2200648" y="1595361"/>
                        <a:pt x="2161941" y="1563286"/>
                        <a:pt x="2145507" y="1545338"/>
                      </a:cubicBezTo>
                      <a:cubicBezTo>
                        <a:pt x="2132749" y="1531427"/>
                        <a:pt x="2123667" y="1507064"/>
                        <a:pt x="2130875" y="1487314"/>
                      </a:cubicBezTo>
                      <a:cubicBezTo>
                        <a:pt x="2135056" y="1475781"/>
                        <a:pt x="2146372" y="1461222"/>
                        <a:pt x="2176213" y="1457401"/>
                      </a:cubicBezTo>
                      <a:cubicBezTo>
                        <a:pt x="2224434" y="1451203"/>
                        <a:pt x="2271429" y="1440823"/>
                        <a:pt x="2288728" y="1406946"/>
                      </a:cubicBezTo>
                      <a:cubicBezTo>
                        <a:pt x="2304802" y="1375447"/>
                        <a:pt x="2337959" y="1346327"/>
                        <a:pt x="2367511" y="1337750"/>
                      </a:cubicBezTo>
                      <a:cubicBezTo>
                        <a:pt x="2382503" y="1333425"/>
                        <a:pt x="2396271" y="1334434"/>
                        <a:pt x="2407443" y="1340777"/>
                      </a:cubicBezTo>
                      <a:cubicBezTo>
                        <a:pt x="2417822" y="1345102"/>
                        <a:pt x="2450618" y="1343661"/>
                        <a:pt x="2456529" y="1333209"/>
                      </a:cubicBezTo>
                      <a:cubicBezTo>
                        <a:pt x="2457249" y="1331912"/>
                        <a:pt x="2458186" y="1330326"/>
                        <a:pt x="2459124" y="1328452"/>
                      </a:cubicBezTo>
                      <a:cubicBezTo>
                        <a:pt x="2470512" y="1307765"/>
                        <a:pt x="2491703" y="1269347"/>
                        <a:pt x="2521184" y="1265022"/>
                      </a:cubicBezTo>
                      <a:cubicBezTo>
                        <a:pt x="2529617" y="1263725"/>
                        <a:pt x="2542519" y="1264950"/>
                        <a:pt x="2555638" y="1277780"/>
                      </a:cubicBezTo>
                      <a:cubicBezTo>
                        <a:pt x="2574522" y="1298179"/>
                        <a:pt x="2589731" y="1301278"/>
                        <a:pt x="2614670" y="1300485"/>
                      </a:cubicBezTo>
                      <a:cubicBezTo>
                        <a:pt x="2639105" y="1299620"/>
                        <a:pt x="2690209" y="1287439"/>
                        <a:pt x="2698642" y="1272230"/>
                      </a:cubicBezTo>
                      <a:cubicBezTo>
                        <a:pt x="2699507" y="1270716"/>
                        <a:pt x="2700084" y="1269059"/>
                        <a:pt x="2698138" y="1265599"/>
                      </a:cubicBezTo>
                      <a:cubicBezTo>
                        <a:pt x="2675289" y="1225306"/>
                        <a:pt x="2671108" y="1188186"/>
                        <a:pt x="2686173" y="1158201"/>
                      </a:cubicBezTo>
                      <a:cubicBezTo>
                        <a:pt x="2702246" y="1126198"/>
                        <a:pt x="2709094" y="1101330"/>
                        <a:pt x="2707148" y="1082157"/>
                      </a:cubicBezTo>
                      <a:cubicBezTo>
                        <a:pt x="2705562" y="1066300"/>
                        <a:pt x="2711473" y="1052965"/>
                        <a:pt x="2716662" y="1041288"/>
                      </a:cubicBezTo>
                      <a:cubicBezTo>
                        <a:pt x="2720987" y="1031486"/>
                        <a:pt x="2725096" y="1022332"/>
                        <a:pt x="2724735" y="1012457"/>
                      </a:cubicBezTo>
                      <a:cubicBezTo>
                        <a:pt x="2724014" y="992203"/>
                        <a:pt x="2718176" y="983913"/>
                        <a:pt x="2700589" y="978508"/>
                      </a:cubicBezTo>
                      <a:cubicBezTo>
                        <a:pt x="2673487" y="970146"/>
                        <a:pt x="2655323" y="942612"/>
                        <a:pt x="2660008" y="917096"/>
                      </a:cubicBezTo>
                      <a:cubicBezTo>
                        <a:pt x="2661954" y="906284"/>
                        <a:pt x="2669090" y="893742"/>
                        <a:pt x="2676658" y="880480"/>
                      </a:cubicBezTo>
                      <a:cubicBezTo>
                        <a:pt x="2683794" y="868010"/>
                        <a:pt x="2691867" y="853811"/>
                        <a:pt x="2692299" y="845738"/>
                      </a:cubicBezTo>
                      <a:cubicBezTo>
                        <a:pt x="2693741" y="815392"/>
                        <a:pt x="2690858" y="796580"/>
                        <a:pt x="2683722" y="789660"/>
                      </a:cubicBezTo>
                      <a:cubicBezTo>
                        <a:pt x="2682281" y="788291"/>
                        <a:pt x="2680262" y="786921"/>
                        <a:pt x="2675866" y="787282"/>
                      </a:cubicBezTo>
                      <a:cubicBezTo>
                        <a:pt x="2658423" y="788795"/>
                        <a:pt x="2627717" y="788651"/>
                        <a:pt x="2618490" y="770631"/>
                      </a:cubicBezTo>
                      <a:cubicBezTo>
                        <a:pt x="2615103" y="764072"/>
                        <a:pt x="2613661" y="753332"/>
                        <a:pt x="2625770" y="739349"/>
                      </a:cubicBezTo>
                      <a:lnTo>
                        <a:pt x="2630167" y="734303"/>
                      </a:lnTo>
                      <a:cubicBezTo>
                        <a:pt x="2643358" y="719095"/>
                        <a:pt x="2665342" y="693723"/>
                        <a:pt x="2665919" y="685938"/>
                      </a:cubicBezTo>
                      <a:cubicBezTo>
                        <a:pt x="2665991" y="683992"/>
                        <a:pt x="2666207" y="681686"/>
                        <a:pt x="2666423" y="679307"/>
                      </a:cubicBezTo>
                      <a:cubicBezTo>
                        <a:pt x="2667793" y="665035"/>
                        <a:pt x="2667648" y="655016"/>
                        <a:pt x="2654602" y="648313"/>
                      </a:cubicBezTo>
                      <a:cubicBezTo>
                        <a:pt x="2629230" y="644349"/>
                        <a:pt x="2618563" y="652710"/>
                        <a:pt x="2602561" y="665180"/>
                      </a:cubicBezTo>
                      <a:cubicBezTo>
                        <a:pt x="2599029" y="667919"/>
                        <a:pt x="2595353" y="670802"/>
                        <a:pt x="2591461" y="673541"/>
                      </a:cubicBezTo>
                      <a:cubicBezTo>
                        <a:pt x="2566810" y="691056"/>
                        <a:pt x="2533653" y="690479"/>
                        <a:pt x="2512102" y="672820"/>
                      </a:cubicBezTo>
                      <a:cubicBezTo>
                        <a:pt x="2477071" y="675271"/>
                        <a:pt x="2459196" y="670946"/>
                        <a:pt x="2450906" y="658332"/>
                      </a:cubicBezTo>
                      <a:cubicBezTo>
                        <a:pt x="2441536" y="644133"/>
                        <a:pt x="2449249" y="625464"/>
                        <a:pt x="2457033" y="610832"/>
                      </a:cubicBezTo>
                      <a:cubicBezTo>
                        <a:pt x="2458259" y="608453"/>
                        <a:pt x="2457898" y="607805"/>
                        <a:pt x="2457682" y="607372"/>
                      </a:cubicBezTo>
                      <a:cubicBezTo>
                        <a:pt x="2449249" y="591659"/>
                        <a:pt x="2373061" y="584235"/>
                        <a:pt x="2340481" y="581063"/>
                      </a:cubicBezTo>
                      <a:cubicBezTo>
                        <a:pt x="2333057" y="580342"/>
                        <a:pt x="2326282" y="579694"/>
                        <a:pt x="2320443" y="579045"/>
                      </a:cubicBezTo>
                      <a:cubicBezTo>
                        <a:pt x="2296657" y="576378"/>
                        <a:pt x="2280079" y="587550"/>
                        <a:pt x="2260978" y="600452"/>
                      </a:cubicBezTo>
                      <a:cubicBezTo>
                        <a:pt x="2245048" y="611192"/>
                        <a:pt x="2228543" y="622293"/>
                        <a:pt x="2207063" y="625248"/>
                      </a:cubicBezTo>
                      <a:cubicBezTo>
                        <a:pt x="2124748" y="634330"/>
                        <a:pt x="2118838" y="582289"/>
                        <a:pt x="2115955" y="557277"/>
                      </a:cubicBezTo>
                      <a:lnTo>
                        <a:pt x="2115522" y="553817"/>
                      </a:lnTo>
                      <a:cubicBezTo>
                        <a:pt x="2110981" y="506245"/>
                        <a:pt x="2091664" y="507759"/>
                        <a:pt x="2074509" y="509128"/>
                      </a:cubicBezTo>
                      <a:cubicBezTo>
                        <a:pt x="2072491" y="509272"/>
                        <a:pt x="2070617" y="509417"/>
                        <a:pt x="2068959" y="509489"/>
                      </a:cubicBezTo>
                      <a:cubicBezTo>
                        <a:pt x="2049786" y="510137"/>
                        <a:pt x="2027802" y="497451"/>
                        <a:pt x="2022756" y="459898"/>
                      </a:cubicBezTo>
                      <a:cubicBezTo>
                        <a:pt x="2019080" y="432364"/>
                        <a:pt x="2014972" y="422129"/>
                        <a:pt x="1986284" y="423931"/>
                      </a:cubicBezTo>
                      <a:cubicBezTo>
                        <a:pt x="1969850" y="424940"/>
                        <a:pt x="1957237" y="421336"/>
                        <a:pt x="1948515" y="413047"/>
                      </a:cubicBezTo>
                      <a:cubicBezTo>
                        <a:pt x="1934459" y="399712"/>
                        <a:pt x="1934604" y="378305"/>
                        <a:pt x="1934820" y="361150"/>
                      </a:cubicBezTo>
                      <a:cubicBezTo>
                        <a:pt x="1934892" y="354374"/>
                        <a:pt x="1932297" y="348320"/>
                        <a:pt x="1927108" y="343058"/>
                      </a:cubicBezTo>
                      <a:cubicBezTo>
                        <a:pt x="1920044" y="335922"/>
                        <a:pt x="1910457" y="332751"/>
                        <a:pt x="1904114" y="332751"/>
                      </a:cubicBezTo>
                      <a:cubicBezTo>
                        <a:pt x="1904114" y="332751"/>
                        <a:pt x="1904042" y="332751"/>
                        <a:pt x="1904042" y="332751"/>
                      </a:cubicBezTo>
                      <a:cubicBezTo>
                        <a:pt x="1886383" y="332174"/>
                        <a:pt x="1877229" y="347815"/>
                        <a:pt x="1865624" y="372034"/>
                      </a:cubicBezTo>
                      <a:lnTo>
                        <a:pt x="1862453" y="378593"/>
                      </a:lnTo>
                      <a:cubicBezTo>
                        <a:pt x="1848397" y="406992"/>
                        <a:pt x="1819854" y="406488"/>
                        <a:pt x="1796933" y="406127"/>
                      </a:cubicBezTo>
                      <a:lnTo>
                        <a:pt x="1792464" y="406055"/>
                      </a:lnTo>
                      <a:cubicBezTo>
                        <a:pt x="1763199" y="405695"/>
                        <a:pt x="1739197" y="364826"/>
                        <a:pt x="1734656" y="356609"/>
                      </a:cubicBezTo>
                      <a:lnTo>
                        <a:pt x="1733287" y="354158"/>
                      </a:lnTo>
                      <a:lnTo>
                        <a:pt x="1729250" y="237534"/>
                      </a:lnTo>
                      <a:cubicBezTo>
                        <a:pt x="1728674" y="219947"/>
                        <a:pt x="1728890" y="208630"/>
                        <a:pt x="1740855" y="197674"/>
                      </a:cubicBezTo>
                      <a:cubicBezTo>
                        <a:pt x="1746982" y="191980"/>
                        <a:pt x="1747558" y="180591"/>
                        <a:pt x="1746765" y="172014"/>
                      </a:cubicBezTo>
                      <a:lnTo>
                        <a:pt x="1724205" y="172807"/>
                      </a:lnTo>
                      <a:cubicBezTo>
                        <a:pt x="1720240" y="177132"/>
                        <a:pt x="1713249" y="184916"/>
                        <a:pt x="1705752" y="193566"/>
                      </a:cubicBezTo>
                      <a:cubicBezTo>
                        <a:pt x="1676272" y="237318"/>
                        <a:pt x="1611329" y="232344"/>
                        <a:pt x="1589921" y="230687"/>
                      </a:cubicBezTo>
                      <a:cubicBezTo>
                        <a:pt x="1565270" y="228812"/>
                        <a:pt x="1560225" y="232921"/>
                        <a:pt x="1543646" y="246616"/>
                      </a:cubicBezTo>
                      <a:lnTo>
                        <a:pt x="1542277" y="247769"/>
                      </a:lnTo>
                      <a:cubicBezTo>
                        <a:pt x="1515392" y="269825"/>
                        <a:pt x="1432140" y="235948"/>
                        <a:pt x="1381541" y="204882"/>
                      </a:cubicBezTo>
                      <a:cubicBezTo>
                        <a:pt x="1323445" y="169131"/>
                        <a:pt x="1342257" y="136407"/>
                        <a:pt x="1360133" y="107359"/>
                      </a:cubicBezTo>
                      <a:cubicBezTo>
                        <a:pt x="1359196" y="105485"/>
                        <a:pt x="1358259" y="103467"/>
                        <a:pt x="1357178" y="101304"/>
                      </a:cubicBezTo>
                      <a:cubicBezTo>
                        <a:pt x="1350258" y="86672"/>
                        <a:pt x="1340744" y="66706"/>
                        <a:pt x="1324310" y="62454"/>
                      </a:cubicBezTo>
                      <a:cubicBezTo>
                        <a:pt x="1312417" y="59354"/>
                        <a:pt x="1296992" y="64544"/>
                        <a:pt x="1278395" y="77807"/>
                      </a:cubicBezTo>
                      <a:cubicBezTo>
                        <a:pt x="1236157" y="108512"/>
                        <a:pt x="1216768" y="93952"/>
                        <a:pt x="1200478" y="76365"/>
                      </a:cubicBezTo>
                      <a:lnTo>
                        <a:pt x="1197883" y="73626"/>
                      </a:lnTo>
                      <a:cubicBezTo>
                        <a:pt x="1186062" y="61156"/>
                        <a:pt x="1151031" y="60796"/>
                        <a:pt x="1139571" y="60652"/>
                      </a:cubicBezTo>
                      <a:cubicBezTo>
                        <a:pt x="1125948" y="60508"/>
                        <a:pt x="1114199" y="55678"/>
                        <a:pt x="1105622" y="46741"/>
                      </a:cubicBezTo>
                      <a:cubicBezTo>
                        <a:pt x="1095963" y="36650"/>
                        <a:pt x="1090485" y="21657"/>
                        <a:pt x="1089332" y="2051"/>
                      </a:cubicBezTo>
                      <a:cubicBezTo>
                        <a:pt x="1084070" y="2556"/>
                        <a:pt x="1080106" y="2916"/>
                        <a:pt x="1077295" y="3133"/>
                      </a:cubicBezTo>
                      <a:cubicBezTo>
                        <a:pt x="1071600" y="11566"/>
                        <a:pt x="1059419" y="25838"/>
                        <a:pt x="1041183" y="26919"/>
                      </a:cubicBezTo>
                      <a:cubicBezTo>
                        <a:pt x="1025542" y="27856"/>
                        <a:pt x="1010477" y="18918"/>
                        <a:pt x="996350" y="177"/>
                      </a:cubicBezTo>
                      <a:cubicBezTo>
                        <a:pt x="976023" y="-183"/>
                        <a:pt x="962472" y="105"/>
                        <a:pt x="957643" y="177"/>
                      </a:cubicBezTo>
                      <a:cubicBezTo>
                        <a:pt x="952886" y="2556"/>
                        <a:pt x="932488" y="15530"/>
                        <a:pt x="929604" y="66634"/>
                      </a:cubicBezTo>
                      <a:lnTo>
                        <a:pt x="929028" y="69590"/>
                      </a:lnTo>
                      <a:cubicBezTo>
                        <a:pt x="926289" y="78167"/>
                        <a:pt x="922685" y="84798"/>
                        <a:pt x="919513" y="90709"/>
                      </a:cubicBezTo>
                      <a:cubicBezTo>
                        <a:pt x="915477" y="98277"/>
                        <a:pt x="912522" y="103755"/>
                        <a:pt x="912233" y="110891"/>
                      </a:cubicBezTo>
                      <a:cubicBezTo>
                        <a:pt x="911657" y="128046"/>
                        <a:pt x="889745" y="155364"/>
                        <a:pt x="869923" y="158103"/>
                      </a:cubicBezTo>
                      <a:cubicBezTo>
                        <a:pt x="858462" y="159617"/>
                        <a:pt x="849020" y="153129"/>
                        <a:pt x="845272" y="141092"/>
                      </a:cubicBezTo>
                      <a:cubicBezTo>
                        <a:pt x="840659" y="126388"/>
                        <a:pt x="836622" y="124514"/>
                        <a:pt x="791501" y="131434"/>
                      </a:cubicBezTo>
                      <a:lnTo>
                        <a:pt x="790420" y="131578"/>
                      </a:lnTo>
                      <a:cubicBezTo>
                        <a:pt x="740397" y="139290"/>
                        <a:pt x="704862" y="136695"/>
                        <a:pt x="673723" y="36217"/>
                      </a:cubicBezTo>
                      <a:cubicBezTo>
                        <a:pt x="661614" y="36866"/>
                        <a:pt x="653974" y="41190"/>
                        <a:pt x="645901" y="45659"/>
                      </a:cubicBezTo>
                      <a:cubicBezTo>
                        <a:pt x="642225" y="47750"/>
                        <a:pt x="638405" y="49840"/>
                        <a:pt x="634224" y="51642"/>
                      </a:cubicBezTo>
                      <a:cubicBezTo>
                        <a:pt x="618295" y="58417"/>
                        <a:pt x="597536" y="54669"/>
                        <a:pt x="570867" y="40181"/>
                      </a:cubicBezTo>
                      <a:cubicBezTo>
                        <a:pt x="556379" y="32325"/>
                        <a:pt x="532521" y="35424"/>
                        <a:pt x="523583" y="51210"/>
                      </a:cubicBezTo>
                      <a:cubicBezTo>
                        <a:pt x="508951" y="77014"/>
                        <a:pt x="498715" y="79104"/>
                        <a:pt x="481849" y="80690"/>
                      </a:cubicBezTo>
                      <a:cubicBezTo>
                        <a:pt x="470821" y="81699"/>
                        <a:pt x="447683" y="111900"/>
                        <a:pt x="435214" y="128118"/>
                      </a:cubicBezTo>
                      <a:cubicBezTo>
                        <a:pt x="413734" y="156085"/>
                        <a:pt x="380578" y="193350"/>
                        <a:pt x="340790" y="193350"/>
                      </a:cubicBezTo>
                      <a:cubicBezTo>
                        <a:pt x="340790" y="193350"/>
                        <a:pt x="340790" y="193350"/>
                        <a:pt x="340718" y="193350"/>
                      </a:cubicBezTo>
                      <a:cubicBezTo>
                        <a:pt x="318662" y="193350"/>
                        <a:pt x="298480" y="181673"/>
                        <a:pt x="280892" y="158607"/>
                      </a:cubicBezTo>
                      <a:lnTo>
                        <a:pt x="279739" y="156733"/>
                      </a:lnTo>
                      <a:cubicBezTo>
                        <a:pt x="247087" y="92078"/>
                        <a:pt x="238366" y="80257"/>
                        <a:pt x="221427" y="77807"/>
                      </a:cubicBezTo>
                      <a:cubicBezTo>
                        <a:pt x="204200" y="75356"/>
                        <a:pt x="182288" y="73987"/>
                        <a:pt x="154393" y="73626"/>
                      </a:cubicBezTo>
                      <a:cubicBezTo>
                        <a:pt x="138536" y="73410"/>
                        <a:pt x="101415" y="72905"/>
                        <a:pt x="84116" y="41263"/>
                      </a:cubicBezTo>
                      <a:cubicBezTo>
                        <a:pt x="80584" y="34775"/>
                        <a:pt x="67394" y="26991"/>
                        <a:pt x="51897" y="29297"/>
                      </a:cubicBezTo>
                      <a:cubicBezTo>
                        <a:pt x="37986" y="31316"/>
                        <a:pt x="13479" y="43065"/>
                        <a:pt x="0" y="96691"/>
                      </a:cubicBezTo>
                      <a:lnTo>
                        <a:pt x="6703" y="107647"/>
                      </a:lnTo>
                      <a:lnTo>
                        <a:pt x="11605" y="114567"/>
                      </a:lnTo>
                      <a:lnTo>
                        <a:pt x="2379" y="121991"/>
                      </a:lnTo>
                      <a:lnTo>
                        <a:pt x="7496" y="131289"/>
                      </a:lnTo>
                      <a:lnTo>
                        <a:pt x="30057" y="168843"/>
                      </a:lnTo>
                      <a:lnTo>
                        <a:pt x="55645" y="225208"/>
                      </a:lnTo>
                      <a:lnTo>
                        <a:pt x="70349" y="241498"/>
                      </a:lnTo>
                      <a:lnTo>
                        <a:pt x="96442" y="242940"/>
                      </a:lnTo>
                      <a:lnTo>
                        <a:pt x="122679" y="249355"/>
                      </a:lnTo>
                      <a:lnTo>
                        <a:pt x="125057" y="251662"/>
                      </a:lnTo>
                      <a:lnTo>
                        <a:pt x="140266" y="277178"/>
                      </a:lnTo>
                      <a:lnTo>
                        <a:pt x="153456" y="317398"/>
                      </a:lnTo>
                      <a:lnTo>
                        <a:pt x="163836" y="345725"/>
                      </a:lnTo>
                      <a:lnTo>
                        <a:pt x="150501" y="370088"/>
                      </a:lnTo>
                      <a:lnTo>
                        <a:pt x="137239" y="396829"/>
                      </a:lnTo>
                      <a:lnTo>
                        <a:pt x="154321" y="482171"/>
                      </a:lnTo>
                      <a:lnTo>
                        <a:pt x="209678" y="647448"/>
                      </a:lnTo>
                      <a:lnTo>
                        <a:pt x="215372" y="742881"/>
                      </a:lnTo>
                      <a:lnTo>
                        <a:pt x="225968" y="776109"/>
                      </a:lnTo>
                      <a:lnTo>
                        <a:pt x="230797" y="780650"/>
                      </a:lnTo>
                      <a:lnTo>
                        <a:pt x="257899" y="813158"/>
                      </a:lnTo>
                      <a:lnTo>
                        <a:pt x="284496" y="831394"/>
                      </a:lnTo>
                      <a:lnTo>
                        <a:pt x="368685" y="871542"/>
                      </a:lnTo>
                      <a:lnTo>
                        <a:pt x="402057" y="879903"/>
                      </a:lnTo>
                      <a:lnTo>
                        <a:pt x="430240" y="876516"/>
                      </a:lnTo>
                      <a:lnTo>
                        <a:pt x="446818" y="873560"/>
                      </a:lnTo>
                      <a:lnTo>
                        <a:pt x="465415" y="865848"/>
                      </a:lnTo>
                      <a:lnTo>
                        <a:pt x="528340" y="839539"/>
                      </a:lnTo>
                      <a:lnTo>
                        <a:pt x="546792" y="824691"/>
                      </a:lnTo>
                      <a:lnTo>
                        <a:pt x="553640" y="819717"/>
                      </a:lnTo>
                      <a:lnTo>
                        <a:pt x="565028" y="807464"/>
                      </a:lnTo>
                      <a:lnTo>
                        <a:pt x="571876" y="799895"/>
                      </a:lnTo>
                      <a:lnTo>
                        <a:pt x="576489" y="797373"/>
                      </a:lnTo>
                      <a:lnTo>
                        <a:pt x="592634" y="787065"/>
                      </a:lnTo>
                      <a:lnTo>
                        <a:pt x="599770" y="786849"/>
                      </a:lnTo>
                      <a:lnTo>
                        <a:pt x="618511" y="783822"/>
                      </a:lnTo>
                      <a:lnTo>
                        <a:pt x="637684" y="790453"/>
                      </a:lnTo>
                      <a:lnTo>
                        <a:pt x="647271" y="792471"/>
                      </a:lnTo>
                      <a:lnTo>
                        <a:pt x="659596" y="808833"/>
                      </a:lnTo>
                      <a:lnTo>
                        <a:pt x="658010" y="832619"/>
                      </a:lnTo>
                      <a:lnTo>
                        <a:pt x="655776" y="835070"/>
                      </a:lnTo>
                      <a:lnTo>
                        <a:pt x="640351" y="866785"/>
                      </a:lnTo>
                      <a:lnTo>
                        <a:pt x="664570" y="882570"/>
                      </a:lnTo>
                      <a:lnTo>
                        <a:pt x="784942" y="878462"/>
                      </a:lnTo>
                      <a:lnTo>
                        <a:pt x="827757" y="886463"/>
                      </a:lnTo>
                      <a:lnTo>
                        <a:pt x="871076" y="906717"/>
                      </a:lnTo>
                      <a:lnTo>
                        <a:pt x="907764" y="945928"/>
                      </a:lnTo>
                      <a:lnTo>
                        <a:pt x="940488" y="1002294"/>
                      </a:lnTo>
                      <a:lnTo>
                        <a:pt x="960959" y="1116179"/>
                      </a:lnTo>
                      <a:lnTo>
                        <a:pt x="965716" y="1254499"/>
                      </a:lnTo>
                      <a:lnTo>
                        <a:pt x="986403" y="1375664"/>
                      </a:lnTo>
                      <a:lnTo>
                        <a:pt x="1054590" y="1435345"/>
                      </a:lnTo>
                      <a:lnTo>
                        <a:pt x="1061077" y="1416172"/>
                      </a:lnTo>
                      <a:lnTo>
                        <a:pt x="1063383" y="1413721"/>
                      </a:lnTo>
                      <a:lnTo>
                        <a:pt x="1065762" y="1416028"/>
                      </a:lnTo>
                      <a:lnTo>
                        <a:pt x="1074988" y="1408388"/>
                      </a:lnTo>
                      <a:lnTo>
                        <a:pt x="1077150" y="1403558"/>
                      </a:lnTo>
                      <a:lnTo>
                        <a:pt x="1079313" y="1398513"/>
                      </a:lnTo>
                      <a:lnTo>
                        <a:pt x="1081475" y="1393683"/>
                      </a:lnTo>
                      <a:lnTo>
                        <a:pt x="1088034" y="1376889"/>
                      </a:lnTo>
                      <a:lnTo>
                        <a:pt x="1119173" y="1318433"/>
                      </a:lnTo>
                      <a:lnTo>
                        <a:pt x="1132723" y="1301206"/>
                      </a:lnTo>
                      <a:lnTo>
                        <a:pt x="1146635" y="1293638"/>
                      </a:lnTo>
                      <a:lnTo>
                        <a:pt x="1158312" y="1288304"/>
                      </a:lnTo>
                      <a:lnTo>
                        <a:pt x="1240698" y="1278357"/>
                      </a:lnTo>
                      <a:lnTo>
                        <a:pt x="1318904" y="1285204"/>
                      </a:lnTo>
                      <a:lnTo>
                        <a:pt x="1357466" y="1305603"/>
                      </a:lnTo>
                      <a:lnTo>
                        <a:pt x="1371954" y="1314540"/>
                      </a:lnTo>
                      <a:lnTo>
                        <a:pt x="1391271" y="1325785"/>
                      </a:lnTo>
                      <a:lnTo>
                        <a:pt x="1417652" y="1336741"/>
                      </a:lnTo>
                      <a:lnTo>
                        <a:pt x="1424788" y="1339047"/>
                      </a:lnTo>
                      <a:lnTo>
                        <a:pt x="1467243" y="1337606"/>
                      </a:lnTo>
                      <a:lnTo>
                        <a:pt x="1506886" y="1319442"/>
                      </a:lnTo>
                      <a:lnTo>
                        <a:pt x="1583651" y="1283330"/>
                      </a:lnTo>
                      <a:lnTo>
                        <a:pt x="1604770" y="1280231"/>
                      </a:lnTo>
                      <a:lnTo>
                        <a:pt x="1621276" y="1277131"/>
                      </a:lnTo>
                      <a:lnTo>
                        <a:pt x="1657171" y="1292917"/>
                      </a:lnTo>
                      <a:lnTo>
                        <a:pt x="1659550" y="1292845"/>
                      </a:lnTo>
                      <a:lnTo>
                        <a:pt x="1723340" y="1359806"/>
                      </a:lnTo>
                      <a:lnTo>
                        <a:pt x="1737828" y="1368744"/>
                      </a:lnTo>
                      <a:lnTo>
                        <a:pt x="1764353" y="1384674"/>
                      </a:lnTo>
                      <a:lnTo>
                        <a:pt x="1803276" y="1416677"/>
                      </a:lnTo>
                      <a:lnTo>
                        <a:pt x="1815961" y="1442697"/>
                      </a:lnTo>
                      <a:lnTo>
                        <a:pt x="1856758" y="1526958"/>
                      </a:lnTo>
                      <a:lnTo>
                        <a:pt x="1868723" y="1531499"/>
                      </a:lnTo>
                      <a:lnTo>
                        <a:pt x="1892654" y="1540148"/>
                      </a:lnTo>
                      <a:lnTo>
                        <a:pt x="1901880" y="1532724"/>
                      </a:lnTo>
                      <a:lnTo>
                        <a:pt x="1906421" y="1527679"/>
                      </a:lnTo>
                      <a:lnTo>
                        <a:pt x="1905123" y="1489549"/>
                      </a:lnTo>
                      <a:lnTo>
                        <a:pt x="1928405" y="1479313"/>
                      </a:lnTo>
                      <a:lnTo>
                        <a:pt x="1945199" y="1485728"/>
                      </a:lnTo>
                      <a:lnTo>
                        <a:pt x="1954786" y="1490342"/>
                      </a:lnTo>
                      <a:lnTo>
                        <a:pt x="1971652" y="1499207"/>
                      </a:lnTo>
                      <a:lnTo>
                        <a:pt x="1995943" y="1517371"/>
                      </a:lnTo>
                      <a:lnTo>
                        <a:pt x="2008485" y="1538490"/>
                      </a:lnTo>
                      <a:lnTo>
                        <a:pt x="2006611" y="1552978"/>
                      </a:lnTo>
                      <a:lnTo>
                        <a:pt x="2004664" y="1567250"/>
                      </a:lnTo>
                      <a:lnTo>
                        <a:pt x="1991186" y="1586927"/>
                      </a:lnTo>
                      <a:lnTo>
                        <a:pt x="1988879" y="1589378"/>
                      </a:lnTo>
                      <a:lnTo>
                        <a:pt x="1945344" y="1626715"/>
                      </a:lnTo>
                      <a:lnTo>
                        <a:pt x="1927396" y="1656124"/>
                      </a:lnTo>
                      <a:lnTo>
                        <a:pt x="1927468" y="1658502"/>
                      </a:lnTo>
                      <a:lnTo>
                        <a:pt x="1918818" y="1680126"/>
                      </a:lnTo>
                      <a:lnTo>
                        <a:pt x="1911250" y="1735266"/>
                      </a:lnTo>
                      <a:lnTo>
                        <a:pt x="1898564" y="1778802"/>
                      </a:lnTo>
                      <a:lnTo>
                        <a:pt x="1877517" y="1853692"/>
                      </a:lnTo>
                      <a:lnTo>
                        <a:pt x="1877805" y="1863279"/>
                      </a:lnTo>
                      <a:lnTo>
                        <a:pt x="1874562" y="1908689"/>
                      </a:lnTo>
                      <a:lnTo>
                        <a:pt x="1891428" y="1915464"/>
                      </a:lnTo>
                      <a:lnTo>
                        <a:pt x="1903393" y="1919789"/>
                      </a:lnTo>
                      <a:lnTo>
                        <a:pt x="1940586" y="1901697"/>
                      </a:lnTo>
                      <a:lnTo>
                        <a:pt x="1959327" y="1898742"/>
                      </a:lnTo>
                      <a:lnTo>
                        <a:pt x="1978644" y="1907752"/>
                      </a:lnTo>
                      <a:lnTo>
                        <a:pt x="2013747" y="2035332"/>
                      </a:lnTo>
                      <a:lnTo>
                        <a:pt x="2018864" y="2047081"/>
                      </a:lnTo>
                      <a:lnTo>
                        <a:pt x="2026577" y="2063731"/>
                      </a:lnTo>
                      <a:lnTo>
                        <a:pt x="2039190" y="2087012"/>
                      </a:lnTo>
                      <a:lnTo>
                        <a:pt x="2039839" y="2106114"/>
                      </a:lnTo>
                      <a:lnTo>
                        <a:pt x="2021243" y="2116493"/>
                      </a:lnTo>
                      <a:lnTo>
                        <a:pt x="1995655" y="2129179"/>
                      </a:lnTo>
                      <a:lnTo>
                        <a:pt x="1984194" y="2139054"/>
                      </a:lnTo>
                      <a:lnTo>
                        <a:pt x="1954209" y="2161615"/>
                      </a:lnTo>
                      <a:lnTo>
                        <a:pt x="1940514" y="2174156"/>
                      </a:lnTo>
                      <a:lnTo>
                        <a:pt x="1919827" y="2193834"/>
                      </a:lnTo>
                      <a:lnTo>
                        <a:pt x="1906277" y="2211133"/>
                      </a:lnTo>
                      <a:lnTo>
                        <a:pt x="1906349" y="2213440"/>
                      </a:lnTo>
                      <a:lnTo>
                        <a:pt x="1899862" y="2232829"/>
                      </a:lnTo>
                      <a:lnTo>
                        <a:pt x="1893951" y="2266418"/>
                      </a:lnTo>
                      <a:lnTo>
                        <a:pt x="1903537" y="2268508"/>
                      </a:lnTo>
                      <a:lnTo>
                        <a:pt x="1909088" y="2292222"/>
                      </a:lnTo>
                      <a:lnTo>
                        <a:pt x="1914494" y="2313558"/>
                      </a:lnTo>
                      <a:lnTo>
                        <a:pt x="1915070" y="2330352"/>
                      </a:lnTo>
                      <a:lnTo>
                        <a:pt x="1918386" y="2356300"/>
                      </a:lnTo>
                      <a:lnTo>
                        <a:pt x="1904114" y="2356805"/>
                      </a:lnTo>
                      <a:lnTo>
                        <a:pt x="2010070" y="2410432"/>
                      </a:lnTo>
                      <a:lnTo>
                        <a:pt x="2014900" y="2412594"/>
                      </a:lnTo>
                      <a:lnTo>
                        <a:pt x="2036379" y="2419153"/>
                      </a:lnTo>
                      <a:lnTo>
                        <a:pt x="2125613" y="2401638"/>
                      </a:lnTo>
                      <a:lnTo>
                        <a:pt x="2179673" y="2392628"/>
                      </a:lnTo>
                      <a:lnTo>
                        <a:pt x="2236183" y="2398251"/>
                      </a:lnTo>
                      <a:lnTo>
                        <a:pt x="2391297" y="2436236"/>
                      </a:lnTo>
                      <a:lnTo>
                        <a:pt x="2391153" y="2435659"/>
                      </a:lnTo>
                      <a:cubicBezTo>
                        <a:pt x="2425246" y="2426649"/>
                        <a:pt x="2450546" y="2409206"/>
                        <a:pt x="2457754" y="2390682"/>
                      </a:cubicBezTo>
                      <a:close/>
                    </a:path>
                  </a:pathLst>
                </a:custGeom>
                <a:grpFill/>
                <a:ln w="7207" cap="flat">
                  <a:noFill/>
                  <a:prstDash val="solid"/>
                  <a:miter/>
                </a:ln>
              </p:spPr>
              <p:txBody>
                <a:bodyPr rtlCol="0" anchor="ctr"/>
                <a:lstStyle/>
                <a:p>
                  <a:pPr defTabSz="685784"/>
                  <a:endParaRPr lang="nl-NL" sz="1050"/>
                </a:p>
              </p:txBody>
            </p:sp>
            <p:sp>
              <p:nvSpPr>
                <p:cNvPr id="111" name="Vrije vorm: vorm 110">
                  <a:extLst>
                    <a:ext uri="{FF2B5EF4-FFF2-40B4-BE49-F238E27FC236}">
                      <a16:creationId xmlns:a16="http://schemas.microsoft.com/office/drawing/2014/main" id="{EA6BB759-3520-C3AB-12FA-0527DDF51A94}"/>
                    </a:ext>
                  </a:extLst>
                </p:cNvPr>
                <p:cNvSpPr/>
                <p:nvPr/>
              </p:nvSpPr>
              <p:spPr>
                <a:xfrm>
                  <a:off x="4775680" y="3637432"/>
                  <a:ext cx="1930248" cy="2378507"/>
                </a:xfrm>
                <a:custGeom>
                  <a:avLst/>
                  <a:gdLst>
                    <a:gd name="connsiteX0" fmla="*/ 1306646 w 2065825"/>
                    <a:gd name="connsiteY0" fmla="*/ 2467220 h 2545569"/>
                    <a:gd name="connsiteX1" fmla="*/ 1345352 w 2065825"/>
                    <a:gd name="connsiteY1" fmla="*/ 2422386 h 2545569"/>
                    <a:gd name="connsiteX2" fmla="*/ 1432857 w 2065825"/>
                    <a:gd name="connsiteY2" fmla="*/ 2256821 h 2545569"/>
                    <a:gd name="connsiteX3" fmla="*/ 1451525 w 2065825"/>
                    <a:gd name="connsiteY3" fmla="*/ 2210185 h 2545569"/>
                    <a:gd name="connsiteX4" fmla="*/ 1451237 w 2065825"/>
                    <a:gd name="connsiteY4" fmla="*/ 2204563 h 2545569"/>
                    <a:gd name="connsiteX5" fmla="*/ 1555895 w 2065825"/>
                    <a:gd name="connsiteY5" fmla="*/ 2127438 h 2545569"/>
                    <a:gd name="connsiteX6" fmla="*/ 1570816 w 2065825"/>
                    <a:gd name="connsiteY6" fmla="*/ 2114536 h 2545569"/>
                    <a:gd name="connsiteX7" fmla="*/ 1546958 w 2065825"/>
                    <a:gd name="connsiteY7" fmla="*/ 2085056 h 2545569"/>
                    <a:gd name="connsiteX8" fmla="*/ 1540326 w 2065825"/>
                    <a:gd name="connsiteY8" fmla="*/ 2082029 h 2545569"/>
                    <a:gd name="connsiteX9" fmla="*/ 1540110 w 2065825"/>
                    <a:gd name="connsiteY9" fmla="*/ 2074749 h 2545569"/>
                    <a:gd name="connsiteX10" fmla="*/ 1539317 w 2065825"/>
                    <a:gd name="connsiteY10" fmla="*/ 1998417 h 2545569"/>
                    <a:gd name="connsiteX11" fmla="*/ 1500539 w 2065825"/>
                    <a:gd name="connsiteY11" fmla="*/ 1972684 h 2545569"/>
                    <a:gd name="connsiteX12" fmla="*/ 1427955 w 2065825"/>
                    <a:gd name="connsiteY12" fmla="*/ 1970522 h 2545569"/>
                    <a:gd name="connsiteX13" fmla="*/ 1379662 w 2065825"/>
                    <a:gd name="connsiteY13" fmla="*/ 1969945 h 2545569"/>
                    <a:gd name="connsiteX14" fmla="*/ 1352488 w 2065825"/>
                    <a:gd name="connsiteY14" fmla="*/ 1921508 h 2545569"/>
                    <a:gd name="connsiteX15" fmla="*/ 1343118 w 2065825"/>
                    <a:gd name="connsiteY15" fmla="*/ 1886550 h 2545569"/>
                    <a:gd name="connsiteX16" fmla="*/ 1337928 w 2065825"/>
                    <a:gd name="connsiteY16" fmla="*/ 1882657 h 2545569"/>
                    <a:gd name="connsiteX17" fmla="*/ 1338793 w 2065825"/>
                    <a:gd name="connsiteY17" fmla="*/ 1876531 h 2545569"/>
                    <a:gd name="connsiteX18" fmla="*/ 1310826 w 2065825"/>
                    <a:gd name="connsiteY18" fmla="*/ 1835229 h 2545569"/>
                    <a:gd name="connsiteX19" fmla="*/ 1306430 w 2065825"/>
                    <a:gd name="connsiteY19" fmla="*/ 1832490 h 2545569"/>
                    <a:gd name="connsiteX20" fmla="*/ 1305493 w 2065825"/>
                    <a:gd name="connsiteY20" fmla="*/ 1827373 h 2545569"/>
                    <a:gd name="connsiteX21" fmla="*/ 1302753 w 2065825"/>
                    <a:gd name="connsiteY21" fmla="*/ 1800127 h 2545569"/>
                    <a:gd name="connsiteX22" fmla="*/ 1302321 w 2065825"/>
                    <a:gd name="connsiteY22" fmla="*/ 1788450 h 2545569"/>
                    <a:gd name="connsiteX23" fmla="*/ 1313998 w 2065825"/>
                    <a:gd name="connsiteY23" fmla="*/ 1787945 h 2545569"/>
                    <a:gd name="connsiteX24" fmla="*/ 1444894 w 2065825"/>
                    <a:gd name="connsiteY24" fmla="*/ 1682205 h 2545569"/>
                    <a:gd name="connsiteX25" fmla="*/ 1441867 w 2065825"/>
                    <a:gd name="connsiteY25" fmla="*/ 1578556 h 2545569"/>
                    <a:gd name="connsiteX26" fmla="*/ 1443452 w 2065825"/>
                    <a:gd name="connsiteY26" fmla="*/ 1575744 h 2545569"/>
                    <a:gd name="connsiteX27" fmla="*/ 1452102 w 2065825"/>
                    <a:gd name="connsiteY27" fmla="*/ 1564572 h 2545569"/>
                    <a:gd name="connsiteX28" fmla="*/ 1467238 w 2065825"/>
                    <a:gd name="connsiteY28" fmla="*/ 1553760 h 2545569"/>
                    <a:gd name="connsiteX29" fmla="*/ 1503854 w 2065825"/>
                    <a:gd name="connsiteY29" fmla="*/ 1590232 h 2545569"/>
                    <a:gd name="connsiteX30" fmla="*/ 1506449 w 2065825"/>
                    <a:gd name="connsiteY30" fmla="*/ 1594773 h 2545569"/>
                    <a:gd name="connsiteX31" fmla="*/ 1529587 w 2065825"/>
                    <a:gd name="connsiteY31" fmla="*/ 1591891 h 2545569"/>
                    <a:gd name="connsiteX32" fmla="*/ 1560076 w 2065825"/>
                    <a:gd name="connsiteY32" fmla="*/ 1576970 h 2545569"/>
                    <a:gd name="connsiteX33" fmla="*/ 1575069 w 2065825"/>
                    <a:gd name="connsiteY33" fmla="*/ 1572285 h 2545569"/>
                    <a:gd name="connsiteX34" fmla="*/ 1601233 w 2065825"/>
                    <a:gd name="connsiteY34" fmla="*/ 1591169 h 2545569"/>
                    <a:gd name="connsiteX35" fmla="*/ 1629488 w 2065825"/>
                    <a:gd name="connsiteY35" fmla="*/ 1582881 h 2545569"/>
                    <a:gd name="connsiteX36" fmla="*/ 1632444 w 2065825"/>
                    <a:gd name="connsiteY36" fmla="*/ 1574015 h 2545569"/>
                    <a:gd name="connsiteX37" fmla="*/ 1641742 w 2065825"/>
                    <a:gd name="connsiteY37" fmla="*/ 1574952 h 2545569"/>
                    <a:gd name="connsiteX38" fmla="*/ 1750365 w 2065825"/>
                    <a:gd name="connsiteY38" fmla="*/ 1571708 h 2545569"/>
                    <a:gd name="connsiteX39" fmla="*/ 1832607 w 2065825"/>
                    <a:gd name="connsiteY39" fmla="*/ 1530695 h 2545569"/>
                    <a:gd name="connsiteX40" fmla="*/ 1813362 w 2065825"/>
                    <a:gd name="connsiteY40" fmla="*/ 1503377 h 2545569"/>
                    <a:gd name="connsiteX41" fmla="*/ 1809830 w 2065825"/>
                    <a:gd name="connsiteY41" fmla="*/ 1469356 h 2545569"/>
                    <a:gd name="connsiteX42" fmla="*/ 1833544 w 2065825"/>
                    <a:gd name="connsiteY42" fmla="*/ 1443696 h 2545569"/>
                    <a:gd name="connsiteX43" fmla="*/ 1837725 w 2065825"/>
                    <a:gd name="connsiteY43" fmla="*/ 1442254 h 2545569"/>
                    <a:gd name="connsiteX44" fmla="*/ 1844573 w 2065825"/>
                    <a:gd name="connsiteY44" fmla="*/ 1439731 h 2545569"/>
                    <a:gd name="connsiteX45" fmla="*/ 1844861 w 2065825"/>
                    <a:gd name="connsiteY45" fmla="*/ 1439011 h 2545569"/>
                    <a:gd name="connsiteX46" fmla="*/ 1819705 w 2065825"/>
                    <a:gd name="connsiteY46" fmla="*/ 1353164 h 2545569"/>
                    <a:gd name="connsiteX47" fmla="*/ 1806659 w 2065825"/>
                    <a:gd name="connsiteY47" fmla="*/ 1328802 h 2545569"/>
                    <a:gd name="connsiteX48" fmla="*/ 1753464 w 2065825"/>
                    <a:gd name="connsiteY48" fmla="*/ 1268471 h 2545569"/>
                    <a:gd name="connsiteX49" fmla="*/ 1714974 w 2065825"/>
                    <a:gd name="connsiteY49" fmla="*/ 1230125 h 2545569"/>
                    <a:gd name="connsiteX50" fmla="*/ 1714974 w 2065825"/>
                    <a:gd name="connsiteY50" fmla="*/ 1219457 h 2545569"/>
                    <a:gd name="connsiteX51" fmla="*/ 1725570 w 2065825"/>
                    <a:gd name="connsiteY51" fmla="*/ 1218449 h 2545569"/>
                    <a:gd name="connsiteX52" fmla="*/ 1737895 w 2065825"/>
                    <a:gd name="connsiteY52" fmla="*/ 1218160 h 2545569"/>
                    <a:gd name="connsiteX53" fmla="*/ 1783233 w 2065825"/>
                    <a:gd name="connsiteY53" fmla="*/ 1214124 h 2545569"/>
                    <a:gd name="connsiteX54" fmla="*/ 1786621 w 2065825"/>
                    <a:gd name="connsiteY54" fmla="*/ 1210880 h 2545569"/>
                    <a:gd name="connsiteX55" fmla="*/ 1790874 w 2065825"/>
                    <a:gd name="connsiteY55" fmla="*/ 1211168 h 2545569"/>
                    <a:gd name="connsiteX56" fmla="*/ 1815020 w 2065825"/>
                    <a:gd name="connsiteY56" fmla="*/ 1178661 h 2545569"/>
                    <a:gd name="connsiteX57" fmla="*/ 1815380 w 2065825"/>
                    <a:gd name="connsiteY57" fmla="*/ 1173110 h 2545569"/>
                    <a:gd name="connsiteX58" fmla="*/ 1826697 w 2065825"/>
                    <a:gd name="connsiteY58" fmla="*/ 1145936 h 2545569"/>
                    <a:gd name="connsiteX59" fmla="*/ 1880972 w 2065825"/>
                    <a:gd name="connsiteY59" fmla="*/ 1132674 h 2545569"/>
                    <a:gd name="connsiteX60" fmla="*/ 1887243 w 2065825"/>
                    <a:gd name="connsiteY60" fmla="*/ 1132746 h 2545569"/>
                    <a:gd name="connsiteX61" fmla="*/ 1919102 w 2065825"/>
                    <a:gd name="connsiteY61" fmla="*/ 1127557 h 2545569"/>
                    <a:gd name="connsiteX62" fmla="*/ 1979000 w 2065825"/>
                    <a:gd name="connsiteY62" fmla="*/ 1082940 h 2545569"/>
                    <a:gd name="connsiteX63" fmla="*/ 2021887 w 2065825"/>
                    <a:gd name="connsiteY63" fmla="*/ 1034502 h 2545569"/>
                    <a:gd name="connsiteX64" fmla="*/ 2065639 w 2065825"/>
                    <a:gd name="connsiteY64" fmla="*/ 991687 h 2545569"/>
                    <a:gd name="connsiteX65" fmla="*/ 2016625 w 2065825"/>
                    <a:gd name="connsiteY65" fmla="*/ 957738 h 2545569"/>
                    <a:gd name="connsiteX66" fmla="*/ 2001128 w 2065825"/>
                    <a:gd name="connsiteY66" fmla="*/ 953269 h 2545569"/>
                    <a:gd name="connsiteX67" fmla="*/ 1977991 w 2065825"/>
                    <a:gd name="connsiteY67" fmla="*/ 923140 h 2545569"/>
                    <a:gd name="connsiteX68" fmla="*/ 2009561 w 2065825"/>
                    <a:gd name="connsiteY68" fmla="*/ 885443 h 2545569"/>
                    <a:gd name="connsiteX69" fmla="*/ 2049277 w 2065825"/>
                    <a:gd name="connsiteY69" fmla="*/ 850989 h 2545569"/>
                    <a:gd name="connsiteX70" fmla="*/ 2035870 w 2065825"/>
                    <a:gd name="connsiteY70" fmla="*/ 824031 h 2545569"/>
                    <a:gd name="connsiteX71" fmla="*/ 2055909 w 2065825"/>
                    <a:gd name="connsiteY71" fmla="*/ 789001 h 2545569"/>
                    <a:gd name="connsiteX72" fmla="*/ 2059152 w 2065825"/>
                    <a:gd name="connsiteY72" fmla="*/ 786694 h 2545569"/>
                    <a:gd name="connsiteX73" fmla="*/ 2058359 w 2065825"/>
                    <a:gd name="connsiteY73" fmla="*/ 778838 h 2545569"/>
                    <a:gd name="connsiteX74" fmla="*/ 2056701 w 2065825"/>
                    <a:gd name="connsiteY74" fmla="*/ 756926 h 2545569"/>
                    <a:gd name="connsiteX75" fmla="*/ 2051223 w 2065825"/>
                    <a:gd name="connsiteY75" fmla="*/ 742654 h 2545569"/>
                    <a:gd name="connsiteX76" fmla="*/ 2016769 w 2065825"/>
                    <a:gd name="connsiteY76" fmla="*/ 732491 h 2545569"/>
                    <a:gd name="connsiteX77" fmla="*/ 1964152 w 2065825"/>
                    <a:gd name="connsiteY77" fmla="*/ 751520 h 2545569"/>
                    <a:gd name="connsiteX78" fmla="*/ 1957304 w 2065825"/>
                    <a:gd name="connsiteY78" fmla="*/ 758151 h 2545569"/>
                    <a:gd name="connsiteX79" fmla="*/ 1881405 w 2065825"/>
                    <a:gd name="connsiteY79" fmla="*/ 788785 h 2545569"/>
                    <a:gd name="connsiteX80" fmla="*/ 1838590 w 2065825"/>
                    <a:gd name="connsiteY80" fmla="*/ 722256 h 2545569"/>
                    <a:gd name="connsiteX81" fmla="*/ 1838157 w 2065825"/>
                    <a:gd name="connsiteY81" fmla="*/ 703875 h 2545569"/>
                    <a:gd name="connsiteX82" fmla="*/ 1797577 w 2065825"/>
                    <a:gd name="connsiteY82" fmla="*/ 695802 h 2545569"/>
                    <a:gd name="connsiteX83" fmla="*/ 1779197 w 2065825"/>
                    <a:gd name="connsiteY83" fmla="*/ 696523 h 2545569"/>
                    <a:gd name="connsiteX84" fmla="*/ 1778836 w 2065825"/>
                    <a:gd name="connsiteY84" fmla="*/ 696523 h 2545569"/>
                    <a:gd name="connsiteX85" fmla="*/ 1745968 w 2065825"/>
                    <a:gd name="connsiteY85" fmla="*/ 678359 h 2545569"/>
                    <a:gd name="connsiteX86" fmla="*/ 1747770 w 2065825"/>
                    <a:gd name="connsiteY86" fmla="*/ 607650 h 2545569"/>
                    <a:gd name="connsiteX87" fmla="*/ 1723551 w 2065825"/>
                    <a:gd name="connsiteY87" fmla="*/ 530597 h 2545569"/>
                    <a:gd name="connsiteX88" fmla="*/ 1720236 w 2065825"/>
                    <a:gd name="connsiteY88" fmla="*/ 527354 h 2545569"/>
                    <a:gd name="connsiteX89" fmla="*/ 1675763 w 2065825"/>
                    <a:gd name="connsiteY89" fmla="*/ 466014 h 2545569"/>
                    <a:gd name="connsiteX90" fmla="*/ 1674898 w 2065825"/>
                    <a:gd name="connsiteY90" fmla="*/ 462698 h 2545569"/>
                    <a:gd name="connsiteX91" fmla="*/ 1668123 w 2065825"/>
                    <a:gd name="connsiteY91" fmla="*/ 473727 h 2545569"/>
                    <a:gd name="connsiteX92" fmla="*/ 1620623 w 2065825"/>
                    <a:gd name="connsiteY92" fmla="*/ 507748 h 2545569"/>
                    <a:gd name="connsiteX93" fmla="*/ 1606351 w 2065825"/>
                    <a:gd name="connsiteY93" fmla="*/ 488359 h 2545569"/>
                    <a:gd name="connsiteX94" fmla="*/ 1592800 w 2065825"/>
                    <a:gd name="connsiteY94" fmla="*/ 452896 h 2545569"/>
                    <a:gd name="connsiteX95" fmla="*/ 1569446 w 2065825"/>
                    <a:gd name="connsiteY95" fmla="*/ 431560 h 2545569"/>
                    <a:gd name="connsiteX96" fmla="*/ 1553805 w 2065825"/>
                    <a:gd name="connsiteY96" fmla="*/ 413108 h 2545569"/>
                    <a:gd name="connsiteX97" fmla="*/ 1535641 w 2065825"/>
                    <a:gd name="connsiteY97" fmla="*/ 387808 h 2545569"/>
                    <a:gd name="connsiteX98" fmla="*/ 1534056 w 2065825"/>
                    <a:gd name="connsiteY98" fmla="*/ 383411 h 2545569"/>
                    <a:gd name="connsiteX99" fmla="*/ 1496719 w 2065825"/>
                    <a:gd name="connsiteY99" fmla="*/ 378943 h 2545569"/>
                    <a:gd name="connsiteX100" fmla="*/ 1468319 w 2065825"/>
                    <a:gd name="connsiteY100" fmla="*/ 325604 h 2545569"/>
                    <a:gd name="connsiteX101" fmla="*/ 1466590 w 2065825"/>
                    <a:gd name="connsiteY101" fmla="*/ 318685 h 2545569"/>
                    <a:gd name="connsiteX102" fmla="*/ 1464571 w 2065825"/>
                    <a:gd name="connsiteY102" fmla="*/ 314071 h 2545569"/>
                    <a:gd name="connsiteX103" fmla="*/ 1424351 w 2065825"/>
                    <a:gd name="connsiteY103" fmla="*/ 345498 h 2545569"/>
                    <a:gd name="connsiteX104" fmla="*/ 1372670 w 2065825"/>
                    <a:gd name="connsiteY104" fmla="*/ 354652 h 2545569"/>
                    <a:gd name="connsiteX105" fmla="*/ 1357174 w 2065825"/>
                    <a:gd name="connsiteY105" fmla="*/ 325964 h 2545569"/>
                    <a:gd name="connsiteX106" fmla="*/ 1376491 w 2065825"/>
                    <a:gd name="connsiteY106" fmla="*/ 296916 h 2545569"/>
                    <a:gd name="connsiteX107" fmla="*/ 1390258 w 2065825"/>
                    <a:gd name="connsiteY107" fmla="*/ 280411 h 2545569"/>
                    <a:gd name="connsiteX108" fmla="*/ 1344560 w 2065825"/>
                    <a:gd name="connsiteY108" fmla="*/ 149154 h 2545569"/>
                    <a:gd name="connsiteX109" fmla="*/ 1341676 w 2065825"/>
                    <a:gd name="connsiteY109" fmla="*/ 144253 h 2545569"/>
                    <a:gd name="connsiteX110" fmla="*/ 1275003 w 2065825"/>
                    <a:gd name="connsiteY110" fmla="*/ 77868 h 2545569"/>
                    <a:gd name="connsiteX111" fmla="*/ 1254677 w 2065825"/>
                    <a:gd name="connsiteY111" fmla="*/ 6654 h 2545569"/>
                    <a:gd name="connsiteX112" fmla="*/ 1254893 w 2065825"/>
                    <a:gd name="connsiteY112" fmla="*/ 5428 h 2545569"/>
                    <a:gd name="connsiteX113" fmla="*/ 1228368 w 2065825"/>
                    <a:gd name="connsiteY113" fmla="*/ 1897 h 2545569"/>
                    <a:gd name="connsiteX114" fmla="*/ 1223539 w 2065825"/>
                    <a:gd name="connsiteY114" fmla="*/ 815 h 2545569"/>
                    <a:gd name="connsiteX115" fmla="*/ 1103960 w 2065825"/>
                    <a:gd name="connsiteY115" fmla="*/ 47018 h 2545569"/>
                    <a:gd name="connsiteX116" fmla="*/ 975875 w 2065825"/>
                    <a:gd name="connsiteY116" fmla="*/ 108502 h 2545569"/>
                    <a:gd name="connsiteX117" fmla="*/ 838997 w 2065825"/>
                    <a:gd name="connsiteY117" fmla="*/ 151317 h 2545569"/>
                    <a:gd name="connsiteX118" fmla="*/ 789046 w 2065825"/>
                    <a:gd name="connsiteY118" fmla="*/ 120971 h 2545569"/>
                    <a:gd name="connsiteX119" fmla="*/ 782631 w 2065825"/>
                    <a:gd name="connsiteY119" fmla="*/ 114629 h 2545569"/>
                    <a:gd name="connsiteX120" fmla="*/ 767566 w 2065825"/>
                    <a:gd name="connsiteY120" fmla="*/ 128612 h 2545569"/>
                    <a:gd name="connsiteX121" fmla="*/ 746447 w 2065825"/>
                    <a:gd name="connsiteY121" fmla="*/ 148866 h 2545569"/>
                    <a:gd name="connsiteX122" fmla="*/ 703488 w 2065825"/>
                    <a:gd name="connsiteY122" fmla="*/ 135964 h 2545569"/>
                    <a:gd name="connsiteX123" fmla="*/ 662835 w 2065825"/>
                    <a:gd name="connsiteY123" fmla="*/ 129405 h 2545569"/>
                    <a:gd name="connsiteX124" fmla="*/ 657862 w 2065825"/>
                    <a:gd name="connsiteY124" fmla="*/ 137117 h 2545569"/>
                    <a:gd name="connsiteX125" fmla="*/ 662691 w 2065825"/>
                    <a:gd name="connsiteY125" fmla="*/ 170418 h 2545569"/>
                    <a:gd name="connsiteX126" fmla="*/ 659592 w 2065825"/>
                    <a:gd name="connsiteY126" fmla="*/ 242641 h 2545569"/>
                    <a:gd name="connsiteX127" fmla="*/ 568700 w 2065825"/>
                    <a:gd name="connsiteY127" fmla="*/ 244083 h 2545569"/>
                    <a:gd name="connsiteX128" fmla="*/ 541093 w 2065825"/>
                    <a:gd name="connsiteY128" fmla="*/ 250497 h 2545569"/>
                    <a:gd name="connsiteX129" fmla="*/ 527615 w 2065825"/>
                    <a:gd name="connsiteY129" fmla="*/ 270247 h 2545569"/>
                    <a:gd name="connsiteX130" fmla="*/ 518100 w 2065825"/>
                    <a:gd name="connsiteY130" fmla="*/ 306647 h 2545569"/>
                    <a:gd name="connsiteX131" fmla="*/ 537922 w 2065825"/>
                    <a:gd name="connsiteY131" fmla="*/ 357968 h 2545569"/>
                    <a:gd name="connsiteX132" fmla="*/ 537490 w 2065825"/>
                    <a:gd name="connsiteY132" fmla="*/ 363229 h 2545569"/>
                    <a:gd name="connsiteX133" fmla="*/ 496044 w 2065825"/>
                    <a:gd name="connsiteY133" fmla="*/ 426154 h 2545569"/>
                    <a:gd name="connsiteX134" fmla="*/ 491719 w 2065825"/>
                    <a:gd name="connsiteY134" fmla="*/ 431200 h 2545569"/>
                    <a:gd name="connsiteX135" fmla="*/ 487971 w 2065825"/>
                    <a:gd name="connsiteY135" fmla="*/ 436822 h 2545569"/>
                    <a:gd name="connsiteX136" fmla="*/ 521992 w 2065825"/>
                    <a:gd name="connsiteY136" fmla="*/ 440498 h 2545569"/>
                    <a:gd name="connsiteX137" fmla="*/ 548157 w 2065825"/>
                    <a:gd name="connsiteY137" fmla="*/ 449364 h 2545569"/>
                    <a:gd name="connsiteX138" fmla="*/ 563871 w 2065825"/>
                    <a:gd name="connsiteY138" fmla="*/ 523461 h 2545569"/>
                    <a:gd name="connsiteX139" fmla="*/ 545202 w 2065825"/>
                    <a:gd name="connsiteY139" fmla="*/ 568655 h 2545569"/>
                    <a:gd name="connsiteX140" fmla="*/ 531219 w 2065825"/>
                    <a:gd name="connsiteY140" fmla="*/ 597775 h 2545569"/>
                    <a:gd name="connsiteX141" fmla="*/ 555654 w 2065825"/>
                    <a:gd name="connsiteY141" fmla="*/ 632517 h 2545569"/>
                    <a:gd name="connsiteX142" fmla="*/ 596306 w 2065825"/>
                    <a:gd name="connsiteY142" fmla="*/ 688090 h 2545569"/>
                    <a:gd name="connsiteX143" fmla="*/ 586215 w 2065825"/>
                    <a:gd name="connsiteY143" fmla="*/ 727301 h 2545569"/>
                    <a:gd name="connsiteX144" fmla="*/ 578575 w 2065825"/>
                    <a:gd name="connsiteY144" fmla="*/ 756277 h 2545569"/>
                    <a:gd name="connsiteX145" fmla="*/ 555221 w 2065825"/>
                    <a:gd name="connsiteY145" fmla="*/ 845223 h 2545569"/>
                    <a:gd name="connsiteX146" fmla="*/ 566609 w 2065825"/>
                    <a:gd name="connsiteY146" fmla="*/ 930492 h 2545569"/>
                    <a:gd name="connsiteX147" fmla="*/ 567258 w 2065825"/>
                    <a:gd name="connsiteY147" fmla="*/ 960189 h 2545569"/>
                    <a:gd name="connsiteX148" fmla="*/ 463608 w 2065825"/>
                    <a:gd name="connsiteY148" fmla="*/ 1000409 h 2545569"/>
                    <a:gd name="connsiteX149" fmla="*/ 386988 w 2065825"/>
                    <a:gd name="connsiteY149" fmla="*/ 970640 h 2545569"/>
                    <a:gd name="connsiteX150" fmla="*/ 372789 w 2065825"/>
                    <a:gd name="connsiteY150" fmla="*/ 964730 h 2545569"/>
                    <a:gd name="connsiteX151" fmla="*/ 327883 w 2065825"/>
                    <a:gd name="connsiteY151" fmla="*/ 1016266 h 2545569"/>
                    <a:gd name="connsiteX152" fmla="*/ 325073 w 2065825"/>
                    <a:gd name="connsiteY152" fmla="*/ 1021312 h 2545569"/>
                    <a:gd name="connsiteX153" fmla="*/ 245353 w 2065825"/>
                    <a:gd name="connsiteY153" fmla="*/ 1038395 h 2545569"/>
                    <a:gd name="connsiteX154" fmla="*/ 244272 w 2065825"/>
                    <a:gd name="connsiteY154" fmla="*/ 1037818 h 2545569"/>
                    <a:gd name="connsiteX155" fmla="*/ 222143 w 2065825"/>
                    <a:gd name="connsiteY155" fmla="*/ 1036737 h 2545569"/>
                    <a:gd name="connsiteX156" fmla="*/ 157777 w 2065825"/>
                    <a:gd name="connsiteY156" fmla="*/ 1094112 h 2545569"/>
                    <a:gd name="connsiteX157" fmla="*/ 27386 w 2065825"/>
                    <a:gd name="connsiteY157" fmla="*/ 1157109 h 2545569"/>
                    <a:gd name="connsiteX158" fmla="*/ 1149 w 2065825"/>
                    <a:gd name="connsiteY158" fmla="*/ 1171813 h 2545569"/>
                    <a:gd name="connsiteX159" fmla="*/ 11024 w 2065825"/>
                    <a:gd name="connsiteY159" fmla="*/ 1205906 h 2545569"/>
                    <a:gd name="connsiteX160" fmla="*/ 74165 w 2065825"/>
                    <a:gd name="connsiteY160" fmla="*/ 1257587 h 2545569"/>
                    <a:gd name="connsiteX161" fmla="*/ 109556 w 2065825"/>
                    <a:gd name="connsiteY161" fmla="*/ 1236612 h 2545569"/>
                    <a:gd name="connsiteX162" fmla="*/ 161237 w 2065825"/>
                    <a:gd name="connsiteY162" fmla="*/ 1213691 h 2545569"/>
                    <a:gd name="connsiteX163" fmla="*/ 168805 w 2065825"/>
                    <a:gd name="connsiteY163" fmla="*/ 1213835 h 2545569"/>
                    <a:gd name="connsiteX164" fmla="*/ 194033 w 2065825"/>
                    <a:gd name="connsiteY164" fmla="*/ 1228827 h 2545569"/>
                    <a:gd name="connsiteX165" fmla="*/ 191726 w 2065825"/>
                    <a:gd name="connsiteY165" fmla="*/ 1274742 h 2545569"/>
                    <a:gd name="connsiteX166" fmla="*/ 188194 w 2065825"/>
                    <a:gd name="connsiteY166" fmla="*/ 1292041 h 2545569"/>
                    <a:gd name="connsiteX167" fmla="*/ 188627 w 2065825"/>
                    <a:gd name="connsiteY167" fmla="*/ 1294852 h 2545569"/>
                    <a:gd name="connsiteX168" fmla="*/ 191005 w 2065825"/>
                    <a:gd name="connsiteY168" fmla="*/ 1363111 h 2545569"/>
                    <a:gd name="connsiteX169" fmla="*/ 159507 w 2065825"/>
                    <a:gd name="connsiteY169" fmla="*/ 1411693 h 2545569"/>
                    <a:gd name="connsiteX170" fmla="*/ 148983 w 2065825"/>
                    <a:gd name="connsiteY170" fmla="*/ 1422576 h 2545569"/>
                    <a:gd name="connsiteX171" fmla="*/ 145739 w 2065825"/>
                    <a:gd name="connsiteY171" fmla="*/ 1436992 h 2545569"/>
                    <a:gd name="connsiteX172" fmla="*/ 163183 w 2065825"/>
                    <a:gd name="connsiteY172" fmla="*/ 1455156 h 2545569"/>
                    <a:gd name="connsiteX173" fmla="*/ 211331 w 2065825"/>
                    <a:gd name="connsiteY173" fmla="*/ 1569546 h 2545569"/>
                    <a:gd name="connsiteX174" fmla="*/ 211476 w 2065825"/>
                    <a:gd name="connsiteY174" fmla="*/ 1570771 h 2545569"/>
                    <a:gd name="connsiteX175" fmla="*/ 219837 w 2065825"/>
                    <a:gd name="connsiteY175" fmla="*/ 1764880 h 2545569"/>
                    <a:gd name="connsiteX176" fmla="*/ 230360 w 2065825"/>
                    <a:gd name="connsiteY176" fmla="*/ 1791766 h 2545569"/>
                    <a:gd name="connsiteX177" fmla="*/ 250543 w 2065825"/>
                    <a:gd name="connsiteY177" fmla="*/ 1883306 h 2545569"/>
                    <a:gd name="connsiteX178" fmla="*/ 253570 w 2065825"/>
                    <a:gd name="connsiteY178" fmla="*/ 1932680 h 2545569"/>
                    <a:gd name="connsiteX179" fmla="*/ 270436 w 2065825"/>
                    <a:gd name="connsiteY179" fmla="*/ 1955241 h 2545569"/>
                    <a:gd name="connsiteX180" fmla="*/ 322406 w 2065825"/>
                    <a:gd name="connsiteY180" fmla="*/ 2027248 h 2545569"/>
                    <a:gd name="connsiteX181" fmla="*/ 327667 w 2065825"/>
                    <a:gd name="connsiteY181" fmla="*/ 2075325 h 2545569"/>
                    <a:gd name="connsiteX182" fmla="*/ 278653 w 2065825"/>
                    <a:gd name="connsiteY182" fmla="*/ 2122393 h 2545569"/>
                    <a:gd name="connsiteX183" fmla="*/ 316063 w 2065825"/>
                    <a:gd name="connsiteY183" fmla="*/ 2131547 h 2545569"/>
                    <a:gd name="connsiteX184" fmla="*/ 336965 w 2065825"/>
                    <a:gd name="connsiteY184" fmla="*/ 2138466 h 2545569"/>
                    <a:gd name="connsiteX185" fmla="*/ 382736 w 2065825"/>
                    <a:gd name="connsiteY185" fmla="*/ 2131186 h 2545569"/>
                    <a:gd name="connsiteX186" fmla="*/ 575259 w 2065825"/>
                    <a:gd name="connsiteY186" fmla="*/ 2024149 h 2545569"/>
                    <a:gd name="connsiteX187" fmla="*/ 640202 w 2065825"/>
                    <a:gd name="connsiteY187" fmla="*/ 1988542 h 2545569"/>
                    <a:gd name="connsiteX188" fmla="*/ 717832 w 2065825"/>
                    <a:gd name="connsiteY188" fmla="*/ 1974054 h 2545569"/>
                    <a:gd name="connsiteX189" fmla="*/ 724679 w 2065825"/>
                    <a:gd name="connsiteY189" fmla="*/ 1968864 h 2545569"/>
                    <a:gd name="connsiteX190" fmla="*/ 738518 w 2065825"/>
                    <a:gd name="connsiteY190" fmla="*/ 1958917 h 2545569"/>
                    <a:gd name="connsiteX191" fmla="*/ 751709 w 2065825"/>
                    <a:gd name="connsiteY191" fmla="*/ 1929797 h 2545569"/>
                    <a:gd name="connsiteX192" fmla="*/ 751637 w 2065825"/>
                    <a:gd name="connsiteY192" fmla="*/ 1927419 h 2545569"/>
                    <a:gd name="connsiteX193" fmla="*/ 764178 w 2065825"/>
                    <a:gd name="connsiteY193" fmla="*/ 1879198 h 2545569"/>
                    <a:gd name="connsiteX194" fmla="*/ 771531 w 2065825"/>
                    <a:gd name="connsiteY194" fmla="*/ 1816921 h 2545569"/>
                    <a:gd name="connsiteX195" fmla="*/ 775135 w 2065825"/>
                    <a:gd name="connsiteY195" fmla="*/ 1785567 h 2545569"/>
                    <a:gd name="connsiteX196" fmla="*/ 774414 w 2065825"/>
                    <a:gd name="connsiteY196" fmla="*/ 1764304 h 2545569"/>
                    <a:gd name="connsiteX197" fmla="*/ 769440 w 2065825"/>
                    <a:gd name="connsiteY197" fmla="*/ 1754861 h 2545569"/>
                    <a:gd name="connsiteX198" fmla="*/ 766845 w 2065825"/>
                    <a:gd name="connsiteY198" fmla="*/ 1747797 h 2545569"/>
                    <a:gd name="connsiteX199" fmla="*/ 766701 w 2065825"/>
                    <a:gd name="connsiteY199" fmla="*/ 1742824 h 2545569"/>
                    <a:gd name="connsiteX200" fmla="*/ 761584 w 2065825"/>
                    <a:gd name="connsiteY200" fmla="*/ 1731147 h 2545569"/>
                    <a:gd name="connsiteX201" fmla="*/ 765332 w 2065825"/>
                    <a:gd name="connsiteY201" fmla="*/ 1702315 h 2545569"/>
                    <a:gd name="connsiteX202" fmla="*/ 776360 w 2065825"/>
                    <a:gd name="connsiteY202" fmla="*/ 1678025 h 2545569"/>
                    <a:gd name="connsiteX203" fmla="*/ 969892 w 2065825"/>
                    <a:gd name="connsiteY203" fmla="*/ 1465896 h 2545569"/>
                    <a:gd name="connsiteX204" fmla="*/ 1018618 w 2065825"/>
                    <a:gd name="connsiteY204" fmla="*/ 1440596 h 2545569"/>
                    <a:gd name="connsiteX205" fmla="*/ 1018690 w 2065825"/>
                    <a:gd name="connsiteY205" fmla="*/ 1442903 h 2545569"/>
                    <a:gd name="connsiteX206" fmla="*/ 1027267 w 2065825"/>
                    <a:gd name="connsiteY206" fmla="*/ 1483123 h 2545569"/>
                    <a:gd name="connsiteX207" fmla="*/ 1048819 w 2065825"/>
                    <a:gd name="connsiteY207" fmla="*/ 1491988 h 2545569"/>
                    <a:gd name="connsiteX208" fmla="*/ 1107419 w 2065825"/>
                    <a:gd name="connsiteY208" fmla="*/ 1478005 h 2545569"/>
                    <a:gd name="connsiteX209" fmla="*/ 1124790 w 2065825"/>
                    <a:gd name="connsiteY209" fmla="*/ 1501287 h 2545569"/>
                    <a:gd name="connsiteX210" fmla="*/ 1126592 w 2065825"/>
                    <a:gd name="connsiteY210" fmla="*/ 1553760 h 2545569"/>
                    <a:gd name="connsiteX211" fmla="*/ 1119240 w 2065825"/>
                    <a:gd name="connsiteY211" fmla="*/ 1616037 h 2545569"/>
                    <a:gd name="connsiteX212" fmla="*/ 1117582 w 2065825"/>
                    <a:gd name="connsiteY212" fmla="*/ 1637588 h 2545569"/>
                    <a:gd name="connsiteX213" fmla="*/ 1116285 w 2065825"/>
                    <a:gd name="connsiteY213" fmla="*/ 1666276 h 2545569"/>
                    <a:gd name="connsiteX214" fmla="*/ 1096680 w 2065825"/>
                    <a:gd name="connsiteY214" fmla="*/ 1645589 h 2545569"/>
                    <a:gd name="connsiteX215" fmla="*/ 1084931 w 2065825"/>
                    <a:gd name="connsiteY215" fmla="*/ 1648328 h 2545569"/>
                    <a:gd name="connsiteX216" fmla="*/ 1060856 w 2065825"/>
                    <a:gd name="connsiteY216" fmla="*/ 1704117 h 2545569"/>
                    <a:gd name="connsiteX217" fmla="*/ 1052063 w 2065825"/>
                    <a:gd name="connsiteY217" fmla="*/ 1725741 h 2545569"/>
                    <a:gd name="connsiteX218" fmla="*/ 1052279 w 2065825"/>
                    <a:gd name="connsiteY218" fmla="*/ 1732877 h 2545569"/>
                    <a:gd name="connsiteX219" fmla="*/ 1050621 w 2065825"/>
                    <a:gd name="connsiteY219" fmla="*/ 1752338 h 2545569"/>
                    <a:gd name="connsiteX220" fmla="*/ 1053792 w 2065825"/>
                    <a:gd name="connsiteY220" fmla="*/ 1775908 h 2545569"/>
                    <a:gd name="connsiteX221" fmla="*/ 1052351 w 2065825"/>
                    <a:gd name="connsiteY221" fmla="*/ 1802506 h 2545569"/>
                    <a:gd name="connsiteX222" fmla="*/ 1052495 w 2065825"/>
                    <a:gd name="connsiteY222" fmla="*/ 1807191 h 2545569"/>
                    <a:gd name="connsiteX223" fmla="*/ 1032961 w 2065825"/>
                    <a:gd name="connsiteY223" fmla="*/ 1860385 h 2545569"/>
                    <a:gd name="connsiteX224" fmla="*/ 985605 w 2065825"/>
                    <a:gd name="connsiteY224" fmla="*/ 1993227 h 2545569"/>
                    <a:gd name="connsiteX225" fmla="*/ 980199 w 2065825"/>
                    <a:gd name="connsiteY225" fmla="*/ 2041232 h 2545569"/>
                    <a:gd name="connsiteX226" fmla="*/ 1002904 w 2065825"/>
                    <a:gd name="connsiteY226" fmla="*/ 2083542 h 2545569"/>
                    <a:gd name="connsiteX227" fmla="*/ 1041106 w 2065825"/>
                    <a:gd name="connsiteY227" fmla="*/ 2096444 h 2545569"/>
                    <a:gd name="connsiteX228" fmla="*/ 1093868 w 2065825"/>
                    <a:gd name="connsiteY228" fmla="*/ 2116338 h 2545569"/>
                    <a:gd name="connsiteX229" fmla="*/ 1124142 w 2065825"/>
                    <a:gd name="connsiteY229" fmla="*/ 2170181 h 2545569"/>
                    <a:gd name="connsiteX230" fmla="*/ 1127169 w 2065825"/>
                    <a:gd name="connsiteY230" fmla="*/ 2189066 h 2545569"/>
                    <a:gd name="connsiteX231" fmla="*/ 1130052 w 2065825"/>
                    <a:gd name="connsiteY231" fmla="*/ 2205716 h 2545569"/>
                    <a:gd name="connsiteX232" fmla="*/ 1126304 w 2065825"/>
                    <a:gd name="connsiteY232" fmla="*/ 2232097 h 2545569"/>
                    <a:gd name="connsiteX233" fmla="*/ 1121907 w 2065825"/>
                    <a:gd name="connsiteY233" fmla="*/ 2244135 h 2545569"/>
                    <a:gd name="connsiteX234" fmla="*/ 1117654 w 2065825"/>
                    <a:gd name="connsiteY234" fmla="*/ 2256316 h 2545569"/>
                    <a:gd name="connsiteX235" fmla="*/ 1111456 w 2065825"/>
                    <a:gd name="connsiteY235" fmla="*/ 2282841 h 2545569"/>
                    <a:gd name="connsiteX236" fmla="*/ 1109437 w 2065825"/>
                    <a:gd name="connsiteY236" fmla="*/ 2292356 h 2545569"/>
                    <a:gd name="connsiteX237" fmla="*/ 1105113 w 2065825"/>
                    <a:gd name="connsiteY237" fmla="*/ 2304465 h 2545569"/>
                    <a:gd name="connsiteX238" fmla="*/ 1105185 w 2065825"/>
                    <a:gd name="connsiteY238" fmla="*/ 2306844 h 2545569"/>
                    <a:gd name="connsiteX239" fmla="*/ 1089327 w 2065825"/>
                    <a:gd name="connsiteY239" fmla="*/ 2329116 h 2545569"/>
                    <a:gd name="connsiteX240" fmla="*/ 1085291 w 2065825"/>
                    <a:gd name="connsiteY240" fmla="*/ 2348289 h 2545569"/>
                    <a:gd name="connsiteX241" fmla="*/ 1090481 w 2065825"/>
                    <a:gd name="connsiteY241" fmla="*/ 2362488 h 2545569"/>
                    <a:gd name="connsiteX242" fmla="*/ 1110446 w 2065825"/>
                    <a:gd name="connsiteY242" fmla="*/ 2392762 h 2545569"/>
                    <a:gd name="connsiteX243" fmla="*/ 1115780 w 2065825"/>
                    <a:gd name="connsiteY243" fmla="*/ 2409196 h 2545569"/>
                    <a:gd name="connsiteX244" fmla="*/ 1119528 w 2065825"/>
                    <a:gd name="connsiteY244" fmla="*/ 2519116 h 2545569"/>
                    <a:gd name="connsiteX245" fmla="*/ 1136755 w 2065825"/>
                    <a:gd name="connsiteY245" fmla="*/ 2540091 h 2545569"/>
                    <a:gd name="connsiteX246" fmla="*/ 1155712 w 2065825"/>
                    <a:gd name="connsiteY246" fmla="*/ 2541821 h 2545569"/>
                    <a:gd name="connsiteX247" fmla="*/ 1184255 w 2065825"/>
                    <a:gd name="connsiteY247" fmla="*/ 2545570 h 2545569"/>
                    <a:gd name="connsiteX248" fmla="*/ 1196004 w 2065825"/>
                    <a:gd name="connsiteY248" fmla="*/ 2542831 h 2545569"/>
                    <a:gd name="connsiteX249" fmla="*/ 1226494 w 2065825"/>
                    <a:gd name="connsiteY249" fmla="*/ 2537064 h 2545569"/>
                    <a:gd name="connsiteX250" fmla="*/ 1270895 w 2065825"/>
                    <a:gd name="connsiteY250" fmla="*/ 2521062 h 2545569"/>
                    <a:gd name="connsiteX251" fmla="*/ 1281130 w 2065825"/>
                    <a:gd name="connsiteY251" fmla="*/ 2517386 h 2545569"/>
                    <a:gd name="connsiteX252" fmla="*/ 1306646 w 2065825"/>
                    <a:gd name="connsiteY252" fmla="*/ 2467220 h 254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2065825" h="2545569">
                      <a:moveTo>
                        <a:pt x="1306646" y="2467220"/>
                      </a:moveTo>
                      <a:cubicBezTo>
                        <a:pt x="1318179" y="2463687"/>
                        <a:pt x="1343478" y="2431324"/>
                        <a:pt x="1345352" y="2422386"/>
                      </a:cubicBezTo>
                      <a:cubicBezTo>
                        <a:pt x="1342829" y="2323998"/>
                        <a:pt x="1390834" y="2271741"/>
                        <a:pt x="1432857" y="2256821"/>
                      </a:cubicBezTo>
                      <a:cubicBezTo>
                        <a:pt x="1452462" y="2249901"/>
                        <a:pt x="1452894" y="2230800"/>
                        <a:pt x="1451525" y="2210185"/>
                      </a:cubicBezTo>
                      <a:cubicBezTo>
                        <a:pt x="1451381" y="2208095"/>
                        <a:pt x="1451237" y="2206221"/>
                        <a:pt x="1451237" y="2204563"/>
                      </a:cubicBezTo>
                      <a:cubicBezTo>
                        <a:pt x="1450300" y="2178614"/>
                        <a:pt x="1518486" y="2139908"/>
                        <a:pt x="1555895" y="2127438"/>
                      </a:cubicBezTo>
                      <a:cubicBezTo>
                        <a:pt x="1565482" y="2124267"/>
                        <a:pt x="1570528" y="2119870"/>
                        <a:pt x="1570816" y="2114536"/>
                      </a:cubicBezTo>
                      <a:cubicBezTo>
                        <a:pt x="1571320" y="2105238"/>
                        <a:pt x="1559716" y="2090894"/>
                        <a:pt x="1546958" y="2085056"/>
                      </a:cubicBezTo>
                      <a:lnTo>
                        <a:pt x="1540326" y="2082029"/>
                      </a:lnTo>
                      <a:lnTo>
                        <a:pt x="1540110" y="2074749"/>
                      </a:lnTo>
                      <a:cubicBezTo>
                        <a:pt x="1540038" y="2072298"/>
                        <a:pt x="1538741" y="2023933"/>
                        <a:pt x="1539317" y="1998417"/>
                      </a:cubicBezTo>
                      <a:cubicBezTo>
                        <a:pt x="1527640" y="1995966"/>
                        <a:pt x="1513801" y="1989119"/>
                        <a:pt x="1500539" y="1972684"/>
                      </a:cubicBezTo>
                      <a:cubicBezTo>
                        <a:pt x="1487492" y="1956466"/>
                        <a:pt x="1458300" y="1955602"/>
                        <a:pt x="1427955" y="1970522"/>
                      </a:cubicBezTo>
                      <a:cubicBezTo>
                        <a:pt x="1406115" y="1981262"/>
                        <a:pt x="1389609" y="1976144"/>
                        <a:pt x="1379662" y="1969945"/>
                      </a:cubicBezTo>
                      <a:cubicBezTo>
                        <a:pt x="1361931" y="1958989"/>
                        <a:pt x="1352560" y="1937294"/>
                        <a:pt x="1352488" y="1921508"/>
                      </a:cubicBezTo>
                      <a:cubicBezTo>
                        <a:pt x="1352416" y="1904930"/>
                        <a:pt x="1345785" y="1889289"/>
                        <a:pt x="1343118" y="1886550"/>
                      </a:cubicBezTo>
                      <a:lnTo>
                        <a:pt x="1337928" y="1882657"/>
                      </a:lnTo>
                      <a:lnTo>
                        <a:pt x="1338793" y="1876531"/>
                      </a:lnTo>
                      <a:cubicBezTo>
                        <a:pt x="1340523" y="1854186"/>
                        <a:pt x="1311187" y="1835374"/>
                        <a:pt x="1310826" y="1835229"/>
                      </a:cubicBezTo>
                      <a:lnTo>
                        <a:pt x="1306430" y="1832490"/>
                      </a:lnTo>
                      <a:lnTo>
                        <a:pt x="1305493" y="1827373"/>
                      </a:lnTo>
                      <a:cubicBezTo>
                        <a:pt x="1305420" y="1826868"/>
                        <a:pt x="1303258" y="1815336"/>
                        <a:pt x="1302753" y="1800127"/>
                      </a:cubicBezTo>
                      <a:lnTo>
                        <a:pt x="1302321" y="1788450"/>
                      </a:lnTo>
                      <a:lnTo>
                        <a:pt x="1313998" y="1787945"/>
                      </a:lnTo>
                      <a:cubicBezTo>
                        <a:pt x="1389825" y="1784918"/>
                        <a:pt x="1437037" y="1697703"/>
                        <a:pt x="1444894" y="1682205"/>
                      </a:cubicBezTo>
                      <a:lnTo>
                        <a:pt x="1441867" y="1578556"/>
                      </a:lnTo>
                      <a:lnTo>
                        <a:pt x="1443452" y="1575744"/>
                      </a:lnTo>
                      <a:cubicBezTo>
                        <a:pt x="1443812" y="1575024"/>
                        <a:pt x="1446984" y="1569546"/>
                        <a:pt x="1452102" y="1564572"/>
                      </a:cubicBezTo>
                      <a:cubicBezTo>
                        <a:pt x="1456715" y="1555779"/>
                        <a:pt x="1463490" y="1554049"/>
                        <a:pt x="1467238" y="1553760"/>
                      </a:cubicBezTo>
                      <a:cubicBezTo>
                        <a:pt x="1481438" y="1552895"/>
                        <a:pt x="1491961" y="1569041"/>
                        <a:pt x="1503854" y="1590232"/>
                      </a:cubicBezTo>
                      <a:cubicBezTo>
                        <a:pt x="1504864" y="1592034"/>
                        <a:pt x="1505729" y="1593620"/>
                        <a:pt x="1506449" y="1594773"/>
                      </a:cubicBezTo>
                      <a:cubicBezTo>
                        <a:pt x="1510918" y="1595134"/>
                        <a:pt x="1522018" y="1593260"/>
                        <a:pt x="1529587" y="1591891"/>
                      </a:cubicBezTo>
                      <a:cubicBezTo>
                        <a:pt x="1536434" y="1581150"/>
                        <a:pt x="1546742" y="1576105"/>
                        <a:pt x="1560076" y="1576970"/>
                      </a:cubicBezTo>
                      <a:cubicBezTo>
                        <a:pt x="1565698" y="1572789"/>
                        <a:pt x="1571104" y="1572069"/>
                        <a:pt x="1575069" y="1572285"/>
                      </a:cubicBezTo>
                      <a:cubicBezTo>
                        <a:pt x="1586673" y="1573005"/>
                        <a:pt x="1594963" y="1582520"/>
                        <a:pt x="1601233" y="1591169"/>
                      </a:cubicBezTo>
                      <a:cubicBezTo>
                        <a:pt x="1622497" y="1591818"/>
                        <a:pt x="1626966" y="1590305"/>
                        <a:pt x="1629488" y="1582881"/>
                      </a:cubicBezTo>
                      <a:lnTo>
                        <a:pt x="1632444" y="1574015"/>
                      </a:lnTo>
                      <a:lnTo>
                        <a:pt x="1641742" y="1574952"/>
                      </a:lnTo>
                      <a:cubicBezTo>
                        <a:pt x="1648301" y="1575673"/>
                        <a:pt x="1710289" y="1574231"/>
                        <a:pt x="1750365" y="1571708"/>
                      </a:cubicBezTo>
                      <a:cubicBezTo>
                        <a:pt x="1781864" y="1569690"/>
                        <a:pt x="1814804" y="1550445"/>
                        <a:pt x="1832607" y="1530695"/>
                      </a:cubicBezTo>
                      <a:cubicBezTo>
                        <a:pt x="1828138" y="1525217"/>
                        <a:pt x="1821940" y="1516712"/>
                        <a:pt x="1813362" y="1503377"/>
                      </a:cubicBezTo>
                      <a:cubicBezTo>
                        <a:pt x="1806947" y="1493430"/>
                        <a:pt x="1805650" y="1481321"/>
                        <a:pt x="1809830" y="1469356"/>
                      </a:cubicBezTo>
                      <a:cubicBezTo>
                        <a:pt x="1814011" y="1457246"/>
                        <a:pt x="1823309" y="1447228"/>
                        <a:pt x="1833544" y="1443696"/>
                      </a:cubicBezTo>
                      <a:lnTo>
                        <a:pt x="1837725" y="1442254"/>
                      </a:lnTo>
                      <a:cubicBezTo>
                        <a:pt x="1840536" y="1441317"/>
                        <a:pt x="1843708" y="1440236"/>
                        <a:pt x="1844573" y="1439731"/>
                      </a:cubicBezTo>
                      <a:cubicBezTo>
                        <a:pt x="1844573" y="1439731"/>
                        <a:pt x="1844644" y="1439515"/>
                        <a:pt x="1844861" y="1439011"/>
                      </a:cubicBezTo>
                      <a:cubicBezTo>
                        <a:pt x="1848969" y="1405133"/>
                        <a:pt x="1834698" y="1379906"/>
                        <a:pt x="1819705" y="1353164"/>
                      </a:cubicBezTo>
                      <a:cubicBezTo>
                        <a:pt x="1815236" y="1345235"/>
                        <a:pt x="1810623" y="1337018"/>
                        <a:pt x="1806659" y="1328802"/>
                      </a:cubicBezTo>
                      <a:cubicBezTo>
                        <a:pt x="1790369" y="1294852"/>
                        <a:pt x="1769538" y="1271210"/>
                        <a:pt x="1753464" y="1268471"/>
                      </a:cubicBezTo>
                      <a:cubicBezTo>
                        <a:pt x="1735517" y="1265444"/>
                        <a:pt x="1714974" y="1258308"/>
                        <a:pt x="1714974" y="1230125"/>
                      </a:cubicBezTo>
                      <a:lnTo>
                        <a:pt x="1714974" y="1219457"/>
                      </a:lnTo>
                      <a:lnTo>
                        <a:pt x="1725570" y="1218449"/>
                      </a:lnTo>
                      <a:cubicBezTo>
                        <a:pt x="1728165" y="1218232"/>
                        <a:pt x="1732201" y="1218160"/>
                        <a:pt x="1737895" y="1218160"/>
                      </a:cubicBezTo>
                      <a:cubicBezTo>
                        <a:pt x="1747626" y="1218088"/>
                        <a:pt x="1777250" y="1217944"/>
                        <a:pt x="1783233" y="1214124"/>
                      </a:cubicBezTo>
                      <a:lnTo>
                        <a:pt x="1786621" y="1210880"/>
                      </a:lnTo>
                      <a:lnTo>
                        <a:pt x="1790874" y="1211168"/>
                      </a:lnTo>
                      <a:cubicBezTo>
                        <a:pt x="1812281" y="1211096"/>
                        <a:pt x="1813434" y="1205402"/>
                        <a:pt x="1815020" y="1178661"/>
                      </a:cubicBezTo>
                      <a:lnTo>
                        <a:pt x="1815380" y="1173110"/>
                      </a:lnTo>
                      <a:cubicBezTo>
                        <a:pt x="1815597" y="1162226"/>
                        <a:pt x="1819417" y="1152928"/>
                        <a:pt x="1826697" y="1145936"/>
                      </a:cubicBezTo>
                      <a:cubicBezTo>
                        <a:pt x="1841617" y="1131665"/>
                        <a:pt x="1866196" y="1132242"/>
                        <a:pt x="1880972" y="1132674"/>
                      </a:cubicBezTo>
                      <a:cubicBezTo>
                        <a:pt x="1883135" y="1132746"/>
                        <a:pt x="1885657" y="1132818"/>
                        <a:pt x="1887243" y="1132746"/>
                      </a:cubicBezTo>
                      <a:cubicBezTo>
                        <a:pt x="1894884" y="1128421"/>
                        <a:pt x="1902668" y="1127845"/>
                        <a:pt x="1919102" y="1127557"/>
                      </a:cubicBezTo>
                      <a:cubicBezTo>
                        <a:pt x="1958385" y="1123232"/>
                        <a:pt x="1968693" y="1106365"/>
                        <a:pt x="1979000" y="1082940"/>
                      </a:cubicBezTo>
                      <a:cubicBezTo>
                        <a:pt x="1989451" y="1059226"/>
                        <a:pt x="1998101" y="1043008"/>
                        <a:pt x="2021887" y="1034502"/>
                      </a:cubicBezTo>
                      <a:cubicBezTo>
                        <a:pt x="2046033" y="1025925"/>
                        <a:pt x="2068090" y="1014753"/>
                        <a:pt x="2065639" y="991687"/>
                      </a:cubicBezTo>
                      <a:cubicBezTo>
                        <a:pt x="2063549" y="972082"/>
                        <a:pt x="2044880" y="965523"/>
                        <a:pt x="2016625" y="957738"/>
                      </a:cubicBezTo>
                      <a:cubicBezTo>
                        <a:pt x="2011219" y="956224"/>
                        <a:pt x="2006030" y="954855"/>
                        <a:pt x="2001128" y="953269"/>
                      </a:cubicBezTo>
                      <a:cubicBezTo>
                        <a:pt x="1986136" y="948368"/>
                        <a:pt x="1977486" y="937123"/>
                        <a:pt x="1977991" y="923140"/>
                      </a:cubicBezTo>
                      <a:cubicBezTo>
                        <a:pt x="1978640" y="906418"/>
                        <a:pt x="1992767" y="889551"/>
                        <a:pt x="2009561" y="885443"/>
                      </a:cubicBezTo>
                      <a:cubicBezTo>
                        <a:pt x="2022752" y="882199"/>
                        <a:pt x="2042358" y="865765"/>
                        <a:pt x="2049277" y="850989"/>
                      </a:cubicBezTo>
                      <a:cubicBezTo>
                        <a:pt x="2040916" y="844213"/>
                        <a:pt x="2036159" y="834771"/>
                        <a:pt x="2035870" y="824031"/>
                      </a:cubicBezTo>
                      <a:cubicBezTo>
                        <a:pt x="2035438" y="809615"/>
                        <a:pt x="2043366" y="795848"/>
                        <a:pt x="2055909" y="789001"/>
                      </a:cubicBezTo>
                      <a:cubicBezTo>
                        <a:pt x="2058575" y="787559"/>
                        <a:pt x="2059152" y="786766"/>
                        <a:pt x="2059152" y="786694"/>
                      </a:cubicBezTo>
                      <a:cubicBezTo>
                        <a:pt x="2059368" y="785757"/>
                        <a:pt x="2058792" y="781793"/>
                        <a:pt x="2058359" y="778838"/>
                      </a:cubicBezTo>
                      <a:cubicBezTo>
                        <a:pt x="2057566" y="773504"/>
                        <a:pt x="2056413" y="766152"/>
                        <a:pt x="2056701" y="756926"/>
                      </a:cubicBezTo>
                      <a:cubicBezTo>
                        <a:pt x="2056917" y="751231"/>
                        <a:pt x="2055115" y="746546"/>
                        <a:pt x="2051223" y="742654"/>
                      </a:cubicBezTo>
                      <a:cubicBezTo>
                        <a:pt x="2044376" y="735806"/>
                        <a:pt x="2031474" y="731986"/>
                        <a:pt x="2016769" y="732491"/>
                      </a:cubicBezTo>
                      <a:cubicBezTo>
                        <a:pt x="1988875" y="733500"/>
                        <a:pt x="1977198" y="739627"/>
                        <a:pt x="1964152" y="751520"/>
                      </a:cubicBezTo>
                      <a:cubicBezTo>
                        <a:pt x="1961917" y="753610"/>
                        <a:pt x="1959611" y="755844"/>
                        <a:pt x="1957304" y="758151"/>
                      </a:cubicBezTo>
                      <a:cubicBezTo>
                        <a:pt x="1942888" y="772567"/>
                        <a:pt x="1923139" y="792172"/>
                        <a:pt x="1881405" y="788785"/>
                      </a:cubicBezTo>
                      <a:cubicBezTo>
                        <a:pt x="1837581" y="785181"/>
                        <a:pt x="1838230" y="745825"/>
                        <a:pt x="1838590" y="722256"/>
                      </a:cubicBezTo>
                      <a:cubicBezTo>
                        <a:pt x="1838662" y="715408"/>
                        <a:pt x="1838806" y="708921"/>
                        <a:pt x="1838157" y="703875"/>
                      </a:cubicBezTo>
                      <a:cubicBezTo>
                        <a:pt x="1837004" y="695154"/>
                        <a:pt x="1825255" y="694361"/>
                        <a:pt x="1797577" y="695802"/>
                      </a:cubicBezTo>
                      <a:cubicBezTo>
                        <a:pt x="1791450" y="696091"/>
                        <a:pt x="1785251" y="696451"/>
                        <a:pt x="1779197" y="696523"/>
                      </a:cubicBezTo>
                      <a:cubicBezTo>
                        <a:pt x="1779052" y="696523"/>
                        <a:pt x="1778980" y="696523"/>
                        <a:pt x="1778836" y="696523"/>
                      </a:cubicBezTo>
                      <a:cubicBezTo>
                        <a:pt x="1764925" y="696523"/>
                        <a:pt x="1753248" y="690108"/>
                        <a:pt x="1745968" y="678359"/>
                      </a:cubicBezTo>
                      <a:cubicBezTo>
                        <a:pt x="1734940" y="660484"/>
                        <a:pt x="1735661" y="631436"/>
                        <a:pt x="1747770" y="607650"/>
                      </a:cubicBezTo>
                      <a:cubicBezTo>
                        <a:pt x="1760456" y="582782"/>
                        <a:pt x="1737895" y="544581"/>
                        <a:pt x="1723551" y="530597"/>
                      </a:cubicBezTo>
                      <a:lnTo>
                        <a:pt x="1720236" y="527354"/>
                      </a:lnTo>
                      <a:cubicBezTo>
                        <a:pt x="1702360" y="509910"/>
                        <a:pt x="1680160" y="488215"/>
                        <a:pt x="1675763" y="466014"/>
                      </a:cubicBezTo>
                      <a:cubicBezTo>
                        <a:pt x="1675475" y="464645"/>
                        <a:pt x="1675187" y="463563"/>
                        <a:pt x="1674898" y="462698"/>
                      </a:cubicBezTo>
                      <a:cubicBezTo>
                        <a:pt x="1673312" y="464429"/>
                        <a:pt x="1670862" y="467744"/>
                        <a:pt x="1668123" y="473727"/>
                      </a:cubicBezTo>
                      <a:cubicBezTo>
                        <a:pt x="1658032" y="495711"/>
                        <a:pt x="1636336" y="511280"/>
                        <a:pt x="1620623" y="507748"/>
                      </a:cubicBezTo>
                      <a:cubicBezTo>
                        <a:pt x="1611829" y="505730"/>
                        <a:pt x="1606207" y="498162"/>
                        <a:pt x="1606351" y="488359"/>
                      </a:cubicBezTo>
                      <a:cubicBezTo>
                        <a:pt x="1606567" y="473438"/>
                        <a:pt x="1601233" y="455707"/>
                        <a:pt x="1592800" y="452896"/>
                      </a:cubicBezTo>
                      <a:cubicBezTo>
                        <a:pt x="1580330" y="448787"/>
                        <a:pt x="1574564" y="439633"/>
                        <a:pt x="1569446" y="431560"/>
                      </a:cubicBezTo>
                      <a:cubicBezTo>
                        <a:pt x="1565554" y="425362"/>
                        <a:pt x="1561446" y="418946"/>
                        <a:pt x="1553805" y="413108"/>
                      </a:cubicBezTo>
                      <a:cubicBezTo>
                        <a:pt x="1540975" y="403233"/>
                        <a:pt x="1537876" y="395521"/>
                        <a:pt x="1535641" y="387808"/>
                      </a:cubicBezTo>
                      <a:cubicBezTo>
                        <a:pt x="1535137" y="386006"/>
                        <a:pt x="1534704" y="384637"/>
                        <a:pt x="1534056" y="383411"/>
                      </a:cubicBezTo>
                      <a:cubicBezTo>
                        <a:pt x="1518919" y="386295"/>
                        <a:pt x="1506666" y="384853"/>
                        <a:pt x="1496719" y="378943"/>
                      </a:cubicBezTo>
                      <a:cubicBezTo>
                        <a:pt x="1478915" y="368419"/>
                        <a:pt x="1473509" y="346651"/>
                        <a:pt x="1468319" y="325604"/>
                      </a:cubicBezTo>
                      <a:lnTo>
                        <a:pt x="1466590" y="318685"/>
                      </a:lnTo>
                      <a:cubicBezTo>
                        <a:pt x="1465653" y="315008"/>
                        <a:pt x="1464571" y="314071"/>
                        <a:pt x="1464571" y="314071"/>
                      </a:cubicBezTo>
                      <a:cubicBezTo>
                        <a:pt x="1460102" y="312846"/>
                        <a:pt x="1442083" y="324379"/>
                        <a:pt x="1424351" y="345498"/>
                      </a:cubicBezTo>
                      <a:cubicBezTo>
                        <a:pt x="1414765" y="356886"/>
                        <a:pt x="1398042" y="367770"/>
                        <a:pt x="1372670" y="354652"/>
                      </a:cubicBezTo>
                      <a:cubicBezTo>
                        <a:pt x="1363805" y="350111"/>
                        <a:pt x="1357174" y="337785"/>
                        <a:pt x="1357174" y="325964"/>
                      </a:cubicBezTo>
                      <a:cubicBezTo>
                        <a:pt x="1357245" y="313639"/>
                        <a:pt x="1364237" y="303043"/>
                        <a:pt x="1376491" y="296916"/>
                      </a:cubicBezTo>
                      <a:cubicBezTo>
                        <a:pt x="1383626" y="293313"/>
                        <a:pt x="1388023" y="288051"/>
                        <a:pt x="1390258" y="280411"/>
                      </a:cubicBezTo>
                      <a:cubicBezTo>
                        <a:pt x="1400781" y="244299"/>
                        <a:pt x="1359912" y="175175"/>
                        <a:pt x="1344560" y="149154"/>
                      </a:cubicBezTo>
                      <a:lnTo>
                        <a:pt x="1341676" y="144253"/>
                      </a:lnTo>
                      <a:cubicBezTo>
                        <a:pt x="1325314" y="116358"/>
                        <a:pt x="1298357" y="85004"/>
                        <a:pt x="1275003" y="77868"/>
                      </a:cubicBezTo>
                      <a:cubicBezTo>
                        <a:pt x="1243721" y="68281"/>
                        <a:pt x="1249487" y="35486"/>
                        <a:pt x="1254677" y="6654"/>
                      </a:cubicBezTo>
                      <a:cubicBezTo>
                        <a:pt x="1254749" y="6221"/>
                        <a:pt x="1254821" y="5861"/>
                        <a:pt x="1254893" y="5428"/>
                      </a:cubicBezTo>
                      <a:cubicBezTo>
                        <a:pt x="1245018" y="5789"/>
                        <a:pt x="1237234" y="3987"/>
                        <a:pt x="1228368" y="1897"/>
                      </a:cubicBezTo>
                      <a:lnTo>
                        <a:pt x="1223539" y="815"/>
                      </a:lnTo>
                      <a:cubicBezTo>
                        <a:pt x="1184472" y="-4951"/>
                        <a:pt x="1136179" y="20853"/>
                        <a:pt x="1103960" y="47018"/>
                      </a:cubicBezTo>
                      <a:cubicBezTo>
                        <a:pt x="1076209" y="69579"/>
                        <a:pt x="1014149" y="97546"/>
                        <a:pt x="975875" y="108502"/>
                      </a:cubicBezTo>
                      <a:cubicBezTo>
                        <a:pt x="938394" y="119241"/>
                        <a:pt x="855214" y="145262"/>
                        <a:pt x="838997" y="151317"/>
                      </a:cubicBezTo>
                      <a:cubicBezTo>
                        <a:pt x="806417" y="163426"/>
                        <a:pt x="794235" y="133657"/>
                        <a:pt x="789046" y="120971"/>
                      </a:cubicBezTo>
                      <a:cubicBezTo>
                        <a:pt x="787316" y="116791"/>
                        <a:pt x="785153" y="114629"/>
                        <a:pt x="782631" y="114629"/>
                      </a:cubicBezTo>
                      <a:cubicBezTo>
                        <a:pt x="778450" y="114629"/>
                        <a:pt x="771602" y="119386"/>
                        <a:pt x="767566" y="128612"/>
                      </a:cubicBezTo>
                      <a:cubicBezTo>
                        <a:pt x="762809" y="139424"/>
                        <a:pt x="755745" y="146271"/>
                        <a:pt x="746447" y="148866"/>
                      </a:cubicBezTo>
                      <a:cubicBezTo>
                        <a:pt x="730878" y="153263"/>
                        <a:pt x="714444" y="143604"/>
                        <a:pt x="703488" y="135964"/>
                      </a:cubicBezTo>
                      <a:cubicBezTo>
                        <a:pt x="688423" y="125440"/>
                        <a:pt x="674728" y="123206"/>
                        <a:pt x="662835" y="129405"/>
                      </a:cubicBezTo>
                      <a:cubicBezTo>
                        <a:pt x="660024" y="130846"/>
                        <a:pt x="658582" y="134450"/>
                        <a:pt x="657862" y="137117"/>
                      </a:cubicBezTo>
                      <a:cubicBezTo>
                        <a:pt x="654978" y="147785"/>
                        <a:pt x="658006" y="162921"/>
                        <a:pt x="662691" y="170418"/>
                      </a:cubicBezTo>
                      <a:cubicBezTo>
                        <a:pt x="674728" y="189663"/>
                        <a:pt x="676819" y="221954"/>
                        <a:pt x="659592" y="242641"/>
                      </a:cubicBezTo>
                      <a:cubicBezTo>
                        <a:pt x="640202" y="265850"/>
                        <a:pt x="597171" y="252732"/>
                        <a:pt x="568700" y="244083"/>
                      </a:cubicBezTo>
                      <a:cubicBezTo>
                        <a:pt x="556663" y="240406"/>
                        <a:pt x="546283" y="246533"/>
                        <a:pt x="541093" y="250497"/>
                      </a:cubicBezTo>
                      <a:cubicBezTo>
                        <a:pt x="532084" y="257417"/>
                        <a:pt x="527470" y="266427"/>
                        <a:pt x="527615" y="270247"/>
                      </a:cubicBezTo>
                      <a:cubicBezTo>
                        <a:pt x="528047" y="283726"/>
                        <a:pt x="526245" y="295259"/>
                        <a:pt x="518100" y="306647"/>
                      </a:cubicBezTo>
                      <a:cubicBezTo>
                        <a:pt x="541238" y="321495"/>
                        <a:pt x="539075" y="345786"/>
                        <a:pt x="537922" y="357968"/>
                      </a:cubicBezTo>
                      <a:cubicBezTo>
                        <a:pt x="537778" y="359914"/>
                        <a:pt x="537562" y="361644"/>
                        <a:pt x="537490" y="363229"/>
                      </a:cubicBezTo>
                      <a:cubicBezTo>
                        <a:pt x="536985" y="377934"/>
                        <a:pt x="521488" y="396818"/>
                        <a:pt x="496044" y="426154"/>
                      </a:cubicBezTo>
                      <a:lnTo>
                        <a:pt x="491719" y="431200"/>
                      </a:lnTo>
                      <a:cubicBezTo>
                        <a:pt x="489269" y="434083"/>
                        <a:pt x="488331" y="435885"/>
                        <a:pt x="487971" y="436822"/>
                      </a:cubicBezTo>
                      <a:cubicBezTo>
                        <a:pt x="490855" y="438985"/>
                        <a:pt x="501882" y="442228"/>
                        <a:pt x="521992" y="440498"/>
                      </a:cubicBezTo>
                      <a:cubicBezTo>
                        <a:pt x="532156" y="439633"/>
                        <a:pt x="541238" y="442661"/>
                        <a:pt x="548157" y="449364"/>
                      </a:cubicBezTo>
                      <a:cubicBezTo>
                        <a:pt x="564375" y="465005"/>
                        <a:pt x="565240" y="495639"/>
                        <a:pt x="563871" y="523461"/>
                      </a:cubicBezTo>
                      <a:cubicBezTo>
                        <a:pt x="563222" y="537156"/>
                        <a:pt x="554068" y="553158"/>
                        <a:pt x="545202" y="568655"/>
                      </a:cubicBezTo>
                      <a:cubicBezTo>
                        <a:pt x="538931" y="579611"/>
                        <a:pt x="532444" y="590927"/>
                        <a:pt x="531219" y="597775"/>
                      </a:cubicBezTo>
                      <a:cubicBezTo>
                        <a:pt x="528624" y="611758"/>
                        <a:pt x="539796" y="627688"/>
                        <a:pt x="555654" y="632517"/>
                      </a:cubicBezTo>
                      <a:cubicBezTo>
                        <a:pt x="582755" y="640878"/>
                        <a:pt x="595297" y="657961"/>
                        <a:pt x="596306" y="688090"/>
                      </a:cubicBezTo>
                      <a:cubicBezTo>
                        <a:pt x="596810" y="703371"/>
                        <a:pt x="591189" y="716129"/>
                        <a:pt x="586215" y="727301"/>
                      </a:cubicBezTo>
                      <a:cubicBezTo>
                        <a:pt x="581602" y="737680"/>
                        <a:pt x="577638" y="746618"/>
                        <a:pt x="578575" y="756277"/>
                      </a:cubicBezTo>
                      <a:cubicBezTo>
                        <a:pt x="580953" y="779991"/>
                        <a:pt x="573313" y="809111"/>
                        <a:pt x="555221" y="845223"/>
                      </a:cubicBezTo>
                      <a:cubicBezTo>
                        <a:pt x="540877" y="873838"/>
                        <a:pt x="553491" y="907427"/>
                        <a:pt x="566609" y="930492"/>
                      </a:cubicBezTo>
                      <a:cubicBezTo>
                        <a:pt x="572232" y="940295"/>
                        <a:pt x="572448" y="950891"/>
                        <a:pt x="567258" y="960189"/>
                      </a:cubicBezTo>
                      <a:cubicBezTo>
                        <a:pt x="550031" y="991111"/>
                        <a:pt x="477231" y="999976"/>
                        <a:pt x="463608" y="1000409"/>
                      </a:cubicBezTo>
                      <a:cubicBezTo>
                        <a:pt x="434344" y="1001418"/>
                        <a:pt x="411135" y="996805"/>
                        <a:pt x="386988" y="970640"/>
                      </a:cubicBezTo>
                      <a:cubicBezTo>
                        <a:pt x="380645" y="964441"/>
                        <a:pt x="375816" y="964297"/>
                        <a:pt x="372789" y="964730"/>
                      </a:cubicBezTo>
                      <a:cubicBezTo>
                        <a:pt x="354841" y="967397"/>
                        <a:pt x="335235" y="1002932"/>
                        <a:pt x="327883" y="1016266"/>
                      </a:cubicBezTo>
                      <a:cubicBezTo>
                        <a:pt x="326802" y="1018212"/>
                        <a:pt x="325865" y="1019942"/>
                        <a:pt x="325073" y="1021312"/>
                      </a:cubicBezTo>
                      <a:cubicBezTo>
                        <a:pt x="310512" y="1046828"/>
                        <a:pt x="261354" y="1045747"/>
                        <a:pt x="245353" y="1038395"/>
                      </a:cubicBezTo>
                      <a:lnTo>
                        <a:pt x="244272" y="1037818"/>
                      </a:lnTo>
                      <a:cubicBezTo>
                        <a:pt x="238650" y="1034502"/>
                        <a:pt x="231225" y="1034142"/>
                        <a:pt x="222143" y="1036737"/>
                      </a:cubicBezTo>
                      <a:cubicBezTo>
                        <a:pt x="199006" y="1043440"/>
                        <a:pt x="170751" y="1068668"/>
                        <a:pt x="157777" y="1094112"/>
                      </a:cubicBezTo>
                      <a:cubicBezTo>
                        <a:pt x="135504" y="1137648"/>
                        <a:pt x="81950" y="1150117"/>
                        <a:pt x="27386" y="1157109"/>
                      </a:cubicBezTo>
                      <a:cubicBezTo>
                        <a:pt x="12825" y="1158983"/>
                        <a:pt x="4032" y="1163956"/>
                        <a:pt x="1149" y="1171813"/>
                      </a:cubicBezTo>
                      <a:cubicBezTo>
                        <a:pt x="-2599" y="1182120"/>
                        <a:pt x="3383" y="1197545"/>
                        <a:pt x="11024" y="1205906"/>
                      </a:cubicBezTo>
                      <a:cubicBezTo>
                        <a:pt x="26160" y="1222413"/>
                        <a:pt x="62776" y="1252325"/>
                        <a:pt x="74165" y="1257587"/>
                      </a:cubicBezTo>
                      <a:cubicBezTo>
                        <a:pt x="81012" y="1260687"/>
                        <a:pt x="97735" y="1254272"/>
                        <a:pt x="109556" y="1236612"/>
                      </a:cubicBezTo>
                      <a:cubicBezTo>
                        <a:pt x="125557" y="1212682"/>
                        <a:pt x="143649" y="1213186"/>
                        <a:pt x="161237" y="1213691"/>
                      </a:cubicBezTo>
                      <a:cubicBezTo>
                        <a:pt x="163687" y="1213763"/>
                        <a:pt x="166210" y="1213835"/>
                        <a:pt x="168805" y="1213835"/>
                      </a:cubicBezTo>
                      <a:cubicBezTo>
                        <a:pt x="179689" y="1213908"/>
                        <a:pt x="188915" y="1219385"/>
                        <a:pt x="194033" y="1228827"/>
                      </a:cubicBezTo>
                      <a:cubicBezTo>
                        <a:pt x="201096" y="1241802"/>
                        <a:pt x="200159" y="1261552"/>
                        <a:pt x="191726" y="1274742"/>
                      </a:cubicBezTo>
                      <a:cubicBezTo>
                        <a:pt x="186104" y="1283536"/>
                        <a:pt x="188194" y="1291969"/>
                        <a:pt x="188194" y="1292041"/>
                      </a:cubicBezTo>
                      <a:lnTo>
                        <a:pt x="188627" y="1294852"/>
                      </a:lnTo>
                      <a:lnTo>
                        <a:pt x="191005" y="1363111"/>
                      </a:lnTo>
                      <a:cubicBezTo>
                        <a:pt x="191582" y="1379545"/>
                        <a:pt x="175292" y="1395907"/>
                        <a:pt x="159507" y="1411693"/>
                      </a:cubicBezTo>
                      <a:cubicBezTo>
                        <a:pt x="155542" y="1415657"/>
                        <a:pt x="151794" y="1419405"/>
                        <a:pt x="148983" y="1422576"/>
                      </a:cubicBezTo>
                      <a:cubicBezTo>
                        <a:pt x="145739" y="1426252"/>
                        <a:pt x="144514" y="1431658"/>
                        <a:pt x="145739" y="1436992"/>
                      </a:cubicBezTo>
                      <a:cubicBezTo>
                        <a:pt x="147469" y="1444632"/>
                        <a:pt x="153668" y="1451048"/>
                        <a:pt x="163183" y="1455156"/>
                      </a:cubicBezTo>
                      <a:cubicBezTo>
                        <a:pt x="193888" y="1468275"/>
                        <a:pt x="207800" y="1545976"/>
                        <a:pt x="211331" y="1569546"/>
                      </a:cubicBezTo>
                      <a:lnTo>
                        <a:pt x="211476" y="1570771"/>
                      </a:lnTo>
                      <a:cubicBezTo>
                        <a:pt x="211548" y="1572501"/>
                        <a:pt x="219116" y="1745059"/>
                        <a:pt x="219837" y="1764880"/>
                      </a:cubicBezTo>
                      <a:cubicBezTo>
                        <a:pt x="220486" y="1782828"/>
                        <a:pt x="220630" y="1783333"/>
                        <a:pt x="230360" y="1791766"/>
                      </a:cubicBezTo>
                      <a:cubicBezTo>
                        <a:pt x="270869" y="1828526"/>
                        <a:pt x="256093" y="1868314"/>
                        <a:pt x="250543" y="1883306"/>
                      </a:cubicBezTo>
                      <a:cubicBezTo>
                        <a:pt x="245064" y="1898227"/>
                        <a:pt x="248596" y="1923526"/>
                        <a:pt x="253570" y="1932680"/>
                      </a:cubicBezTo>
                      <a:cubicBezTo>
                        <a:pt x="255516" y="1936212"/>
                        <a:pt x="262724" y="1945439"/>
                        <a:pt x="270436" y="1955241"/>
                      </a:cubicBezTo>
                      <a:cubicBezTo>
                        <a:pt x="285068" y="1973910"/>
                        <a:pt x="305179" y="1999498"/>
                        <a:pt x="322406" y="2027248"/>
                      </a:cubicBezTo>
                      <a:cubicBezTo>
                        <a:pt x="331992" y="2042745"/>
                        <a:pt x="333866" y="2059396"/>
                        <a:pt x="327667" y="2075325"/>
                      </a:cubicBezTo>
                      <a:cubicBezTo>
                        <a:pt x="320604" y="2093633"/>
                        <a:pt x="303016" y="2110139"/>
                        <a:pt x="278653" y="2122393"/>
                      </a:cubicBezTo>
                      <a:lnTo>
                        <a:pt x="316063" y="2131547"/>
                      </a:lnTo>
                      <a:lnTo>
                        <a:pt x="336965" y="2138466"/>
                      </a:lnTo>
                      <a:lnTo>
                        <a:pt x="382736" y="2131186"/>
                      </a:lnTo>
                      <a:lnTo>
                        <a:pt x="575259" y="2024149"/>
                      </a:lnTo>
                      <a:lnTo>
                        <a:pt x="640202" y="1988542"/>
                      </a:lnTo>
                      <a:lnTo>
                        <a:pt x="717832" y="1974054"/>
                      </a:lnTo>
                      <a:lnTo>
                        <a:pt x="724679" y="1968864"/>
                      </a:lnTo>
                      <a:lnTo>
                        <a:pt x="738518" y="1958917"/>
                      </a:lnTo>
                      <a:lnTo>
                        <a:pt x="751709" y="1929797"/>
                      </a:lnTo>
                      <a:lnTo>
                        <a:pt x="751637" y="1927419"/>
                      </a:lnTo>
                      <a:lnTo>
                        <a:pt x="764178" y="1879198"/>
                      </a:lnTo>
                      <a:lnTo>
                        <a:pt x="771531" y="1816921"/>
                      </a:lnTo>
                      <a:lnTo>
                        <a:pt x="775135" y="1785567"/>
                      </a:lnTo>
                      <a:lnTo>
                        <a:pt x="774414" y="1764304"/>
                      </a:lnTo>
                      <a:lnTo>
                        <a:pt x="769440" y="1754861"/>
                      </a:lnTo>
                      <a:lnTo>
                        <a:pt x="766845" y="1747797"/>
                      </a:lnTo>
                      <a:lnTo>
                        <a:pt x="766701" y="1742824"/>
                      </a:lnTo>
                      <a:lnTo>
                        <a:pt x="761584" y="1731147"/>
                      </a:lnTo>
                      <a:lnTo>
                        <a:pt x="765332" y="1702315"/>
                      </a:lnTo>
                      <a:lnTo>
                        <a:pt x="776360" y="1678025"/>
                      </a:lnTo>
                      <a:lnTo>
                        <a:pt x="969892" y="1465896"/>
                      </a:lnTo>
                      <a:lnTo>
                        <a:pt x="1018618" y="1440596"/>
                      </a:lnTo>
                      <a:lnTo>
                        <a:pt x="1018690" y="1442903"/>
                      </a:lnTo>
                      <a:lnTo>
                        <a:pt x="1027267" y="1483123"/>
                      </a:lnTo>
                      <a:lnTo>
                        <a:pt x="1048819" y="1491988"/>
                      </a:lnTo>
                      <a:lnTo>
                        <a:pt x="1107419" y="1478005"/>
                      </a:lnTo>
                      <a:lnTo>
                        <a:pt x="1124790" y="1501287"/>
                      </a:lnTo>
                      <a:lnTo>
                        <a:pt x="1126592" y="1553760"/>
                      </a:lnTo>
                      <a:lnTo>
                        <a:pt x="1119240" y="1616037"/>
                      </a:lnTo>
                      <a:lnTo>
                        <a:pt x="1117582" y="1637588"/>
                      </a:lnTo>
                      <a:lnTo>
                        <a:pt x="1116285" y="1666276"/>
                      </a:lnTo>
                      <a:lnTo>
                        <a:pt x="1096680" y="1645589"/>
                      </a:lnTo>
                      <a:lnTo>
                        <a:pt x="1084931" y="1648328"/>
                      </a:lnTo>
                      <a:lnTo>
                        <a:pt x="1060856" y="1704117"/>
                      </a:lnTo>
                      <a:lnTo>
                        <a:pt x="1052063" y="1725741"/>
                      </a:lnTo>
                      <a:lnTo>
                        <a:pt x="1052279" y="1732877"/>
                      </a:lnTo>
                      <a:lnTo>
                        <a:pt x="1050621" y="1752338"/>
                      </a:lnTo>
                      <a:lnTo>
                        <a:pt x="1053792" y="1775908"/>
                      </a:lnTo>
                      <a:lnTo>
                        <a:pt x="1052351" y="1802506"/>
                      </a:lnTo>
                      <a:lnTo>
                        <a:pt x="1052495" y="1807191"/>
                      </a:lnTo>
                      <a:lnTo>
                        <a:pt x="1032961" y="1860385"/>
                      </a:lnTo>
                      <a:lnTo>
                        <a:pt x="985605" y="1993227"/>
                      </a:lnTo>
                      <a:lnTo>
                        <a:pt x="980199" y="2041232"/>
                      </a:lnTo>
                      <a:lnTo>
                        <a:pt x="1002904" y="2083542"/>
                      </a:lnTo>
                      <a:lnTo>
                        <a:pt x="1041106" y="2096444"/>
                      </a:lnTo>
                      <a:lnTo>
                        <a:pt x="1093868" y="2116338"/>
                      </a:lnTo>
                      <a:lnTo>
                        <a:pt x="1124142" y="2170181"/>
                      </a:lnTo>
                      <a:lnTo>
                        <a:pt x="1127169" y="2189066"/>
                      </a:lnTo>
                      <a:lnTo>
                        <a:pt x="1130052" y="2205716"/>
                      </a:lnTo>
                      <a:lnTo>
                        <a:pt x="1126304" y="2232097"/>
                      </a:lnTo>
                      <a:lnTo>
                        <a:pt x="1121907" y="2244135"/>
                      </a:lnTo>
                      <a:lnTo>
                        <a:pt x="1117654" y="2256316"/>
                      </a:lnTo>
                      <a:lnTo>
                        <a:pt x="1111456" y="2282841"/>
                      </a:lnTo>
                      <a:lnTo>
                        <a:pt x="1109437" y="2292356"/>
                      </a:lnTo>
                      <a:lnTo>
                        <a:pt x="1105113" y="2304465"/>
                      </a:lnTo>
                      <a:lnTo>
                        <a:pt x="1105185" y="2306844"/>
                      </a:lnTo>
                      <a:lnTo>
                        <a:pt x="1089327" y="2329116"/>
                      </a:lnTo>
                      <a:lnTo>
                        <a:pt x="1085291" y="2348289"/>
                      </a:lnTo>
                      <a:lnTo>
                        <a:pt x="1090481" y="2362488"/>
                      </a:lnTo>
                      <a:lnTo>
                        <a:pt x="1110446" y="2392762"/>
                      </a:lnTo>
                      <a:lnTo>
                        <a:pt x="1115780" y="2409196"/>
                      </a:lnTo>
                      <a:lnTo>
                        <a:pt x="1119528" y="2519116"/>
                      </a:lnTo>
                      <a:lnTo>
                        <a:pt x="1136755" y="2540091"/>
                      </a:lnTo>
                      <a:lnTo>
                        <a:pt x="1155712" y="2541821"/>
                      </a:lnTo>
                      <a:lnTo>
                        <a:pt x="1184255" y="2545570"/>
                      </a:lnTo>
                      <a:lnTo>
                        <a:pt x="1196004" y="2542831"/>
                      </a:lnTo>
                      <a:lnTo>
                        <a:pt x="1226494" y="2537064"/>
                      </a:lnTo>
                      <a:lnTo>
                        <a:pt x="1270895" y="2521062"/>
                      </a:lnTo>
                      <a:lnTo>
                        <a:pt x="1281130" y="2517386"/>
                      </a:lnTo>
                      <a:cubicBezTo>
                        <a:pt x="1283004" y="2496916"/>
                        <a:pt x="1289275" y="2472481"/>
                        <a:pt x="1306646" y="2467220"/>
                      </a:cubicBezTo>
                      <a:close/>
                    </a:path>
                  </a:pathLst>
                </a:custGeom>
                <a:grpFill/>
                <a:ln w="7207" cap="flat">
                  <a:noFill/>
                  <a:prstDash val="solid"/>
                  <a:miter/>
                </a:ln>
              </p:spPr>
              <p:txBody>
                <a:bodyPr rtlCol="0" anchor="ctr"/>
                <a:lstStyle/>
                <a:p>
                  <a:pPr defTabSz="685784"/>
                  <a:endParaRPr lang="nl-NL" sz="1050"/>
                </a:p>
              </p:txBody>
            </p:sp>
          </p:grpSp>
          <p:sp>
            <p:nvSpPr>
              <p:cNvPr id="102" name="Vrije vorm: vorm 101">
                <a:extLst>
                  <a:ext uri="{FF2B5EF4-FFF2-40B4-BE49-F238E27FC236}">
                    <a16:creationId xmlns:a16="http://schemas.microsoft.com/office/drawing/2014/main" id="{81BE5602-EA22-A65F-FD47-019D8A41CED6}"/>
                  </a:ext>
                </a:extLst>
              </p:cNvPr>
              <p:cNvSpPr/>
              <p:nvPr/>
            </p:nvSpPr>
            <p:spPr>
              <a:xfrm>
                <a:off x="5995697" y="4192094"/>
                <a:ext cx="1855725" cy="2570068"/>
              </a:xfrm>
              <a:custGeom>
                <a:avLst/>
                <a:gdLst>
                  <a:gd name="connsiteX0" fmla="*/ 1949308 w 1986068"/>
                  <a:gd name="connsiteY0" fmla="*/ 691212 h 2750585"/>
                  <a:gd name="connsiteX1" fmla="*/ 1958173 w 1986068"/>
                  <a:gd name="connsiteY1" fmla="*/ 675355 h 2750585"/>
                  <a:gd name="connsiteX2" fmla="*/ 1986068 w 1986068"/>
                  <a:gd name="connsiteY2" fmla="*/ 616827 h 2750585"/>
                  <a:gd name="connsiteX3" fmla="*/ 1976338 w 1986068"/>
                  <a:gd name="connsiteY3" fmla="*/ 616178 h 2750585"/>
                  <a:gd name="connsiteX4" fmla="*/ 1939433 w 1986068"/>
                  <a:gd name="connsiteY4" fmla="*/ 604790 h 2750585"/>
                  <a:gd name="connsiteX5" fmla="*/ 1936622 w 1986068"/>
                  <a:gd name="connsiteY5" fmla="*/ 548784 h 2750585"/>
                  <a:gd name="connsiteX6" fmla="*/ 1929486 w 1986068"/>
                  <a:gd name="connsiteY6" fmla="*/ 342133 h 2750585"/>
                  <a:gd name="connsiteX7" fmla="*/ 1850632 w 1986068"/>
                  <a:gd name="connsiteY7" fmla="*/ 260828 h 2750585"/>
                  <a:gd name="connsiteX8" fmla="*/ 1763127 w 1986068"/>
                  <a:gd name="connsiteY8" fmla="*/ 256071 h 2750585"/>
                  <a:gd name="connsiteX9" fmla="*/ 1688454 w 1986068"/>
                  <a:gd name="connsiteY9" fmla="*/ 235096 h 2750585"/>
                  <a:gd name="connsiteX10" fmla="*/ 1658325 w 1986068"/>
                  <a:gd name="connsiteY10" fmla="*/ 225798 h 2750585"/>
                  <a:gd name="connsiteX11" fmla="*/ 1655874 w 1986068"/>
                  <a:gd name="connsiteY11" fmla="*/ 225870 h 2750585"/>
                  <a:gd name="connsiteX12" fmla="*/ 1635908 w 1986068"/>
                  <a:gd name="connsiteY12" fmla="*/ 255278 h 2750585"/>
                  <a:gd name="connsiteX13" fmla="*/ 1647585 w 1986068"/>
                  <a:gd name="connsiteY13" fmla="*/ 281659 h 2750585"/>
                  <a:gd name="connsiteX14" fmla="*/ 1658973 w 1986068"/>
                  <a:gd name="connsiteY14" fmla="*/ 310851 h 2750585"/>
                  <a:gd name="connsiteX15" fmla="*/ 1643476 w 1986068"/>
                  <a:gd name="connsiteY15" fmla="*/ 376082 h 2750585"/>
                  <a:gd name="connsiteX16" fmla="*/ 1640449 w 1986068"/>
                  <a:gd name="connsiteY16" fmla="*/ 392012 h 2750585"/>
                  <a:gd name="connsiteX17" fmla="*/ 1647729 w 1986068"/>
                  <a:gd name="connsiteY17" fmla="*/ 389778 h 2750585"/>
                  <a:gd name="connsiteX18" fmla="*/ 1680020 w 1986068"/>
                  <a:gd name="connsiteY18" fmla="*/ 382137 h 2750585"/>
                  <a:gd name="connsiteX19" fmla="*/ 1706113 w 1986068"/>
                  <a:gd name="connsiteY19" fmla="*/ 390282 h 2750585"/>
                  <a:gd name="connsiteX20" fmla="*/ 1708203 w 1986068"/>
                  <a:gd name="connsiteY20" fmla="*/ 418897 h 2750585"/>
                  <a:gd name="connsiteX21" fmla="*/ 1628339 w 1986068"/>
                  <a:gd name="connsiteY21" fmla="*/ 462001 h 2750585"/>
                  <a:gd name="connsiteX22" fmla="*/ 1617744 w 1986068"/>
                  <a:gd name="connsiteY22" fmla="*/ 462145 h 2750585"/>
                  <a:gd name="connsiteX23" fmla="*/ 1607004 w 1986068"/>
                  <a:gd name="connsiteY23" fmla="*/ 462577 h 2750585"/>
                  <a:gd name="connsiteX24" fmla="*/ 1587038 w 1986068"/>
                  <a:gd name="connsiteY24" fmla="*/ 469497 h 2750585"/>
                  <a:gd name="connsiteX25" fmla="*/ 1560369 w 1986068"/>
                  <a:gd name="connsiteY25" fmla="*/ 490544 h 2750585"/>
                  <a:gd name="connsiteX26" fmla="*/ 1523969 w 1986068"/>
                  <a:gd name="connsiteY26" fmla="*/ 469209 h 2750585"/>
                  <a:gd name="connsiteX27" fmla="*/ 1486632 w 1986068"/>
                  <a:gd name="connsiteY27" fmla="*/ 458181 h 2750585"/>
                  <a:gd name="connsiteX28" fmla="*/ 1454340 w 1986068"/>
                  <a:gd name="connsiteY28" fmla="*/ 466470 h 2750585"/>
                  <a:gd name="connsiteX29" fmla="*/ 1411670 w 1986068"/>
                  <a:gd name="connsiteY29" fmla="*/ 475912 h 2750585"/>
                  <a:gd name="connsiteX30" fmla="*/ 1391560 w 1986068"/>
                  <a:gd name="connsiteY30" fmla="*/ 469497 h 2750585"/>
                  <a:gd name="connsiteX31" fmla="*/ 1385793 w 1986068"/>
                  <a:gd name="connsiteY31" fmla="*/ 446576 h 2750585"/>
                  <a:gd name="connsiteX32" fmla="*/ 1385937 w 1986068"/>
                  <a:gd name="connsiteY32" fmla="*/ 441747 h 2750585"/>
                  <a:gd name="connsiteX33" fmla="*/ 1429617 w 1986068"/>
                  <a:gd name="connsiteY33" fmla="*/ 371469 h 2750585"/>
                  <a:gd name="connsiteX34" fmla="*/ 1429617 w 1986068"/>
                  <a:gd name="connsiteY34" fmla="*/ 362676 h 2750585"/>
                  <a:gd name="connsiteX35" fmla="*/ 1396893 w 1986068"/>
                  <a:gd name="connsiteY35" fmla="*/ 341340 h 2750585"/>
                  <a:gd name="connsiteX36" fmla="*/ 1341392 w 1986068"/>
                  <a:gd name="connsiteY36" fmla="*/ 293840 h 2750585"/>
                  <a:gd name="connsiteX37" fmla="*/ 1373107 w 1986068"/>
                  <a:gd name="connsiteY37" fmla="*/ 247998 h 2750585"/>
                  <a:gd name="connsiteX38" fmla="*/ 1376495 w 1986068"/>
                  <a:gd name="connsiteY38" fmla="*/ 246628 h 2750585"/>
                  <a:gd name="connsiteX39" fmla="*/ 1371738 w 1986068"/>
                  <a:gd name="connsiteY39" fmla="*/ 229618 h 2750585"/>
                  <a:gd name="connsiteX40" fmla="*/ 1371089 w 1986068"/>
                  <a:gd name="connsiteY40" fmla="*/ 222914 h 2750585"/>
                  <a:gd name="connsiteX41" fmla="*/ 1375558 w 1986068"/>
                  <a:gd name="connsiteY41" fmla="*/ 199777 h 2750585"/>
                  <a:gd name="connsiteX42" fmla="*/ 1378297 w 1986068"/>
                  <a:gd name="connsiteY42" fmla="*/ 190262 h 2750585"/>
                  <a:gd name="connsiteX43" fmla="*/ 1370152 w 1986068"/>
                  <a:gd name="connsiteY43" fmla="*/ 194443 h 2750585"/>
                  <a:gd name="connsiteX44" fmla="*/ 1318759 w 1986068"/>
                  <a:gd name="connsiteY44" fmla="*/ 204462 h 2750585"/>
                  <a:gd name="connsiteX45" fmla="*/ 1314795 w 1986068"/>
                  <a:gd name="connsiteY45" fmla="*/ 204534 h 2750585"/>
                  <a:gd name="connsiteX46" fmla="*/ 1194639 w 1986068"/>
                  <a:gd name="connsiteY46" fmla="*/ 126977 h 2750585"/>
                  <a:gd name="connsiteX47" fmla="*/ 1091566 w 1986068"/>
                  <a:gd name="connsiteY47" fmla="*/ 96848 h 2750585"/>
                  <a:gd name="connsiteX48" fmla="*/ 1047959 w 1986068"/>
                  <a:gd name="connsiteY48" fmla="*/ 105930 h 2750585"/>
                  <a:gd name="connsiteX49" fmla="*/ 977537 w 1986068"/>
                  <a:gd name="connsiteY49" fmla="*/ 43942 h 2750585"/>
                  <a:gd name="connsiteX50" fmla="*/ 923694 w 1986068"/>
                  <a:gd name="connsiteY50" fmla="*/ 33418 h 2750585"/>
                  <a:gd name="connsiteX51" fmla="*/ 837199 w 1986068"/>
                  <a:gd name="connsiteY51" fmla="*/ 19795 h 2750585"/>
                  <a:gd name="connsiteX52" fmla="*/ 802673 w 1986068"/>
                  <a:gd name="connsiteY52" fmla="*/ 262 h 2750585"/>
                  <a:gd name="connsiteX53" fmla="*/ 798997 w 1986068"/>
                  <a:gd name="connsiteY53" fmla="*/ 12083 h 2750585"/>
                  <a:gd name="connsiteX54" fmla="*/ 803178 w 1986068"/>
                  <a:gd name="connsiteY54" fmla="*/ 30535 h 2750585"/>
                  <a:gd name="connsiteX55" fmla="*/ 815071 w 1986068"/>
                  <a:gd name="connsiteY55" fmla="*/ 93100 h 2750585"/>
                  <a:gd name="connsiteX56" fmla="*/ 769228 w 1986068"/>
                  <a:gd name="connsiteY56" fmla="*/ 131590 h 2750585"/>
                  <a:gd name="connsiteX57" fmla="*/ 762453 w 1986068"/>
                  <a:gd name="connsiteY57" fmla="*/ 132383 h 2750585"/>
                  <a:gd name="connsiteX58" fmla="*/ 774418 w 1986068"/>
                  <a:gd name="connsiteY58" fmla="*/ 163593 h 2750585"/>
                  <a:gd name="connsiteX59" fmla="*/ 775788 w 1986068"/>
                  <a:gd name="connsiteY59" fmla="*/ 181181 h 2750585"/>
                  <a:gd name="connsiteX60" fmla="*/ 761372 w 1986068"/>
                  <a:gd name="connsiteY60" fmla="*/ 215418 h 2750585"/>
                  <a:gd name="connsiteX61" fmla="*/ 753587 w 1986068"/>
                  <a:gd name="connsiteY61" fmla="*/ 229185 h 2750585"/>
                  <a:gd name="connsiteX62" fmla="*/ 762453 w 1986068"/>
                  <a:gd name="connsiteY62" fmla="*/ 241150 h 2750585"/>
                  <a:gd name="connsiteX63" fmla="*/ 770382 w 1986068"/>
                  <a:gd name="connsiteY63" fmla="*/ 244970 h 2750585"/>
                  <a:gd name="connsiteX64" fmla="*/ 768940 w 1986068"/>
                  <a:gd name="connsiteY64" fmla="*/ 253692 h 2750585"/>
                  <a:gd name="connsiteX65" fmla="*/ 709403 w 1986068"/>
                  <a:gd name="connsiteY65" fmla="*/ 314166 h 2750585"/>
                  <a:gd name="connsiteX66" fmla="*/ 695707 w 1986068"/>
                  <a:gd name="connsiteY66" fmla="*/ 329952 h 2750585"/>
                  <a:gd name="connsiteX67" fmla="*/ 702627 w 1986068"/>
                  <a:gd name="connsiteY67" fmla="*/ 336871 h 2750585"/>
                  <a:gd name="connsiteX68" fmla="*/ 717043 w 1986068"/>
                  <a:gd name="connsiteY68" fmla="*/ 341052 h 2750585"/>
                  <a:gd name="connsiteX69" fmla="*/ 783212 w 1986068"/>
                  <a:gd name="connsiteY69" fmla="*/ 395184 h 2750585"/>
                  <a:gd name="connsiteX70" fmla="*/ 724035 w 1986068"/>
                  <a:gd name="connsiteY70" fmla="*/ 462577 h 2750585"/>
                  <a:gd name="connsiteX71" fmla="*/ 694771 w 1986068"/>
                  <a:gd name="connsiteY71" fmla="*/ 498329 h 2750585"/>
                  <a:gd name="connsiteX72" fmla="*/ 615339 w 1986068"/>
                  <a:gd name="connsiteY72" fmla="*/ 556857 h 2750585"/>
                  <a:gd name="connsiteX73" fmla="*/ 614330 w 1986068"/>
                  <a:gd name="connsiteY73" fmla="*/ 556929 h 2750585"/>
                  <a:gd name="connsiteX74" fmla="*/ 592274 w 1986068"/>
                  <a:gd name="connsiteY74" fmla="*/ 559596 h 2750585"/>
                  <a:gd name="connsiteX75" fmla="*/ 574615 w 1986068"/>
                  <a:gd name="connsiteY75" fmla="*/ 562047 h 2750585"/>
                  <a:gd name="connsiteX76" fmla="*/ 537133 w 1986068"/>
                  <a:gd name="connsiteY76" fmla="*/ 568822 h 2750585"/>
                  <a:gd name="connsiteX77" fmla="*/ 533025 w 1986068"/>
                  <a:gd name="connsiteY77" fmla="*/ 579994 h 2750585"/>
                  <a:gd name="connsiteX78" fmla="*/ 532664 w 1986068"/>
                  <a:gd name="connsiteY78" fmla="*/ 585905 h 2750585"/>
                  <a:gd name="connsiteX79" fmla="*/ 488913 w 1986068"/>
                  <a:gd name="connsiteY79" fmla="*/ 640469 h 2750585"/>
                  <a:gd name="connsiteX80" fmla="*/ 438169 w 1986068"/>
                  <a:gd name="connsiteY80" fmla="*/ 647460 h 2750585"/>
                  <a:gd name="connsiteX81" fmla="*/ 451575 w 1986068"/>
                  <a:gd name="connsiteY81" fmla="*/ 651281 h 2750585"/>
                  <a:gd name="connsiteX82" fmla="*/ 521997 w 1986068"/>
                  <a:gd name="connsiteY82" fmla="*/ 724585 h 2750585"/>
                  <a:gd name="connsiteX83" fmla="*/ 534323 w 1986068"/>
                  <a:gd name="connsiteY83" fmla="*/ 747578 h 2750585"/>
                  <a:gd name="connsiteX84" fmla="*/ 562145 w 1986068"/>
                  <a:gd name="connsiteY84" fmla="*/ 849354 h 2750585"/>
                  <a:gd name="connsiteX85" fmla="*/ 561568 w 1986068"/>
                  <a:gd name="connsiteY85" fmla="*/ 851805 h 2750585"/>
                  <a:gd name="connsiteX86" fmla="*/ 539368 w 1986068"/>
                  <a:gd name="connsiteY86" fmla="*/ 870473 h 2750585"/>
                  <a:gd name="connsiteX87" fmla="*/ 535404 w 1986068"/>
                  <a:gd name="connsiteY87" fmla="*/ 871843 h 2750585"/>
                  <a:gd name="connsiteX88" fmla="*/ 526250 w 1986068"/>
                  <a:gd name="connsiteY88" fmla="*/ 882943 h 2750585"/>
                  <a:gd name="connsiteX89" fmla="*/ 527331 w 1986068"/>
                  <a:gd name="connsiteY89" fmla="*/ 896494 h 2750585"/>
                  <a:gd name="connsiteX90" fmla="*/ 548306 w 1986068"/>
                  <a:gd name="connsiteY90" fmla="*/ 925542 h 2750585"/>
                  <a:gd name="connsiteX91" fmla="*/ 560920 w 1986068"/>
                  <a:gd name="connsiteY91" fmla="*/ 930155 h 2750585"/>
                  <a:gd name="connsiteX92" fmla="*/ 552054 w 1986068"/>
                  <a:gd name="connsiteY92" fmla="*/ 942697 h 2750585"/>
                  <a:gd name="connsiteX93" fmla="*/ 446098 w 1986068"/>
                  <a:gd name="connsiteY93" fmla="*/ 1001008 h 2750585"/>
                  <a:gd name="connsiteX94" fmla="*/ 342232 w 1986068"/>
                  <a:gd name="connsiteY94" fmla="*/ 1004469 h 2750585"/>
                  <a:gd name="connsiteX95" fmla="*/ 290479 w 1986068"/>
                  <a:gd name="connsiteY95" fmla="*/ 1020398 h 2750585"/>
                  <a:gd name="connsiteX96" fmla="*/ 282983 w 1986068"/>
                  <a:gd name="connsiteY96" fmla="*/ 1020110 h 2750585"/>
                  <a:gd name="connsiteX97" fmla="*/ 279667 w 1986068"/>
                  <a:gd name="connsiteY97" fmla="*/ 1015353 h 2750585"/>
                  <a:gd name="connsiteX98" fmla="*/ 268206 w 1986068"/>
                  <a:gd name="connsiteY98" fmla="*/ 1001874 h 2750585"/>
                  <a:gd name="connsiteX99" fmla="*/ 266981 w 1986068"/>
                  <a:gd name="connsiteY99" fmla="*/ 1003027 h 2750585"/>
                  <a:gd name="connsiteX100" fmla="*/ 262656 w 1986068"/>
                  <a:gd name="connsiteY100" fmla="*/ 1007856 h 2750585"/>
                  <a:gd name="connsiteX101" fmla="*/ 256241 w 1986068"/>
                  <a:gd name="connsiteY101" fmla="*/ 1006703 h 2750585"/>
                  <a:gd name="connsiteX102" fmla="*/ 242114 w 1986068"/>
                  <a:gd name="connsiteY102" fmla="*/ 1013190 h 2750585"/>
                  <a:gd name="connsiteX103" fmla="*/ 239591 w 1986068"/>
                  <a:gd name="connsiteY103" fmla="*/ 1018668 h 2750585"/>
                  <a:gd name="connsiteX104" fmla="*/ 233608 w 1986068"/>
                  <a:gd name="connsiteY104" fmla="*/ 1019821 h 2750585"/>
                  <a:gd name="connsiteX105" fmla="*/ 184018 w 1986068"/>
                  <a:gd name="connsiteY105" fmla="*/ 1017731 h 2750585"/>
                  <a:gd name="connsiteX106" fmla="*/ 177603 w 1986068"/>
                  <a:gd name="connsiteY106" fmla="*/ 1007640 h 2750585"/>
                  <a:gd name="connsiteX107" fmla="*/ 163908 w 1986068"/>
                  <a:gd name="connsiteY107" fmla="*/ 986160 h 2750585"/>
                  <a:gd name="connsiteX108" fmla="*/ 163331 w 1986068"/>
                  <a:gd name="connsiteY108" fmla="*/ 986665 h 2750585"/>
                  <a:gd name="connsiteX109" fmla="*/ 159655 w 1986068"/>
                  <a:gd name="connsiteY109" fmla="*/ 990701 h 2750585"/>
                  <a:gd name="connsiteX110" fmla="*/ 162683 w 1986068"/>
                  <a:gd name="connsiteY110" fmla="*/ 1093054 h 2750585"/>
                  <a:gd name="connsiteX111" fmla="*/ 161529 w 1986068"/>
                  <a:gd name="connsiteY111" fmla="*/ 1095577 h 2750585"/>
                  <a:gd name="connsiteX112" fmla="*/ 21047 w 1986068"/>
                  <a:gd name="connsiteY112" fmla="*/ 1216309 h 2750585"/>
                  <a:gd name="connsiteX113" fmla="*/ 21984 w 1986068"/>
                  <a:gd name="connsiteY113" fmla="*/ 1224310 h 2750585"/>
                  <a:gd name="connsiteX114" fmla="*/ 56438 w 1986068"/>
                  <a:gd name="connsiteY114" fmla="*/ 1278946 h 2750585"/>
                  <a:gd name="connsiteX115" fmla="*/ 70133 w 1986068"/>
                  <a:gd name="connsiteY115" fmla="*/ 1327239 h 2750585"/>
                  <a:gd name="connsiteX116" fmla="*/ 86206 w 1986068"/>
                  <a:gd name="connsiteY116" fmla="*/ 1355854 h 2750585"/>
                  <a:gd name="connsiteX117" fmla="*/ 111795 w 1986068"/>
                  <a:gd name="connsiteY117" fmla="*/ 1355350 h 2750585"/>
                  <a:gd name="connsiteX118" fmla="*/ 212994 w 1986068"/>
                  <a:gd name="connsiteY118" fmla="*/ 1363855 h 2750585"/>
                  <a:gd name="connsiteX119" fmla="*/ 245357 w 1986068"/>
                  <a:gd name="connsiteY119" fmla="*/ 1381947 h 2750585"/>
                  <a:gd name="connsiteX120" fmla="*/ 258764 w 1986068"/>
                  <a:gd name="connsiteY120" fmla="*/ 1381514 h 2750585"/>
                  <a:gd name="connsiteX121" fmla="*/ 257394 w 1986068"/>
                  <a:gd name="connsiteY121" fmla="*/ 1394921 h 2750585"/>
                  <a:gd name="connsiteX122" fmla="*/ 257539 w 1986068"/>
                  <a:gd name="connsiteY122" fmla="*/ 1473343 h 2750585"/>
                  <a:gd name="connsiteX123" fmla="*/ 288389 w 1986068"/>
                  <a:gd name="connsiteY123" fmla="*/ 1521852 h 2750585"/>
                  <a:gd name="connsiteX124" fmla="*/ 257466 w 1986068"/>
                  <a:gd name="connsiteY124" fmla="*/ 1555802 h 2750585"/>
                  <a:gd name="connsiteX125" fmla="*/ 168881 w 1986068"/>
                  <a:gd name="connsiteY125" fmla="*/ 1610654 h 2750585"/>
                  <a:gd name="connsiteX126" fmla="*/ 169097 w 1986068"/>
                  <a:gd name="connsiteY126" fmla="*/ 1614762 h 2750585"/>
                  <a:gd name="connsiteX127" fmla="*/ 134860 w 1986068"/>
                  <a:gd name="connsiteY127" fmla="*/ 1685040 h 2750585"/>
                  <a:gd name="connsiteX128" fmla="*/ 62925 w 1986068"/>
                  <a:gd name="connsiteY128" fmla="*/ 1828693 h 2750585"/>
                  <a:gd name="connsiteX129" fmla="*/ 62925 w 1986068"/>
                  <a:gd name="connsiteY129" fmla="*/ 1829198 h 2750585"/>
                  <a:gd name="connsiteX130" fmla="*/ 62925 w 1986068"/>
                  <a:gd name="connsiteY130" fmla="*/ 1829702 h 2750585"/>
                  <a:gd name="connsiteX131" fmla="*/ 7568 w 1986068"/>
                  <a:gd name="connsiteY131" fmla="*/ 1895799 h 2750585"/>
                  <a:gd name="connsiteX132" fmla="*/ 0 w 1986068"/>
                  <a:gd name="connsiteY132" fmla="*/ 1914468 h 2750585"/>
                  <a:gd name="connsiteX133" fmla="*/ 2018 w 1986068"/>
                  <a:gd name="connsiteY133" fmla="*/ 1913747 h 2750585"/>
                  <a:gd name="connsiteX134" fmla="*/ 25588 w 1986068"/>
                  <a:gd name="connsiteY134" fmla="*/ 1910575 h 2750585"/>
                  <a:gd name="connsiteX135" fmla="*/ 44328 w 1986068"/>
                  <a:gd name="connsiteY135" fmla="*/ 1907548 h 2750585"/>
                  <a:gd name="connsiteX136" fmla="*/ 46707 w 1986068"/>
                  <a:gd name="connsiteY136" fmla="*/ 1909854 h 2750585"/>
                  <a:gd name="connsiteX137" fmla="*/ 49158 w 1986068"/>
                  <a:gd name="connsiteY137" fmla="*/ 1912161 h 2750585"/>
                  <a:gd name="connsiteX138" fmla="*/ 75251 w 1986068"/>
                  <a:gd name="connsiteY138" fmla="*/ 1916197 h 2750585"/>
                  <a:gd name="connsiteX139" fmla="*/ 146176 w 1986068"/>
                  <a:gd name="connsiteY139" fmla="*/ 1983087 h 2750585"/>
                  <a:gd name="connsiteX140" fmla="*/ 184667 w 1986068"/>
                  <a:gd name="connsiteY140" fmla="*/ 2003053 h 2750585"/>
                  <a:gd name="connsiteX141" fmla="*/ 237140 w 1986068"/>
                  <a:gd name="connsiteY141" fmla="*/ 2015739 h 2750585"/>
                  <a:gd name="connsiteX142" fmla="*/ 251412 w 1986068"/>
                  <a:gd name="connsiteY142" fmla="*/ 2019992 h 2750585"/>
                  <a:gd name="connsiteX143" fmla="*/ 275775 w 1986068"/>
                  <a:gd name="connsiteY143" fmla="*/ 2040678 h 2750585"/>
                  <a:gd name="connsiteX144" fmla="*/ 310445 w 1986068"/>
                  <a:gd name="connsiteY144" fmla="*/ 2089620 h 2750585"/>
                  <a:gd name="connsiteX145" fmla="*/ 360035 w 1986068"/>
                  <a:gd name="connsiteY145" fmla="*/ 2154708 h 2750585"/>
                  <a:gd name="connsiteX146" fmla="*/ 379496 w 1986068"/>
                  <a:gd name="connsiteY146" fmla="*/ 2173232 h 2750585"/>
                  <a:gd name="connsiteX147" fmla="*/ 389299 w 1986068"/>
                  <a:gd name="connsiteY147" fmla="*/ 2180223 h 2750585"/>
                  <a:gd name="connsiteX148" fmla="*/ 425627 w 1986068"/>
                  <a:gd name="connsiteY148" fmla="*/ 2205019 h 2750585"/>
                  <a:gd name="connsiteX149" fmla="*/ 468442 w 1986068"/>
                  <a:gd name="connsiteY149" fmla="*/ 2215542 h 2750585"/>
                  <a:gd name="connsiteX150" fmla="*/ 522285 w 1986068"/>
                  <a:gd name="connsiteY150" fmla="*/ 2199252 h 2750585"/>
                  <a:gd name="connsiteX151" fmla="*/ 552703 w 1986068"/>
                  <a:gd name="connsiteY151" fmla="*/ 2188729 h 2750585"/>
                  <a:gd name="connsiteX152" fmla="*/ 592779 w 1986068"/>
                  <a:gd name="connsiteY152" fmla="*/ 2187359 h 2750585"/>
                  <a:gd name="connsiteX153" fmla="*/ 634296 w 1986068"/>
                  <a:gd name="connsiteY153" fmla="*/ 2226642 h 2750585"/>
                  <a:gd name="connsiteX154" fmla="*/ 671345 w 1986068"/>
                  <a:gd name="connsiteY154" fmla="*/ 2270610 h 2750585"/>
                  <a:gd name="connsiteX155" fmla="*/ 684607 w 1986068"/>
                  <a:gd name="connsiteY155" fmla="*/ 2313209 h 2750585"/>
                  <a:gd name="connsiteX156" fmla="*/ 680066 w 1986068"/>
                  <a:gd name="connsiteY156" fmla="*/ 2320490 h 2750585"/>
                  <a:gd name="connsiteX157" fmla="*/ 677904 w 1986068"/>
                  <a:gd name="connsiteY157" fmla="*/ 2325463 h 2750585"/>
                  <a:gd name="connsiteX158" fmla="*/ 666299 w 1986068"/>
                  <a:gd name="connsiteY158" fmla="*/ 2332959 h 2750585"/>
                  <a:gd name="connsiteX159" fmla="*/ 663993 w 1986068"/>
                  <a:gd name="connsiteY159" fmla="*/ 2333031 h 2750585"/>
                  <a:gd name="connsiteX160" fmla="*/ 660749 w 1986068"/>
                  <a:gd name="connsiteY160" fmla="*/ 2375990 h 2750585"/>
                  <a:gd name="connsiteX161" fmla="*/ 663560 w 1986068"/>
                  <a:gd name="connsiteY161" fmla="*/ 2390262 h 2750585"/>
                  <a:gd name="connsiteX162" fmla="*/ 666443 w 1986068"/>
                  <a:gd name="connsiteY162" fmla="*/ 2404389 h 2750585"/>
                  <a:gd name="connsiteX163" fmla="*/ 676319 w 1986068"/>
                  <a:gd name="connsiteY163" fmla="*/ 2416066 h 2750585"/>
                  <a:gd name="connsiteX164" fmla="*/ 707096 w 1986068"/>
                  <a:gd name="connsiteY164" fmla="*/ 2419742 h 2750585"/>
                  <a:gd name="connsiteX165" fmla="*/ 716466 w 1986068"/>
                  <a:gd name="connsiteY165" fmla="*/ 2417075 h 2750585"/>
                  <a:gd name="connsiteX166" fmla="*/ 718845 w 1986068"/>
                  <a:gd name="connsiteY166" fmla="*/ 2417003 h 2750585"/>
                  <a:gd name="connsiteX167" fmla="*/ 727783 w 1986068"/>
                  <a:gd name="connsiteY167" fmla="*/ 2402299 h 2750585"/>
                  <a:gd name="connsiteX168" fmla="*/ 734198 w 1986068"/>
                  <a:gd name="connsiteY168" fmla="*/ 2385505 h 2750585"/>
                  <a:gd name="connsiteX169" fmla="*/ 741118 w 1986068"/>
                  <a:gd name="connsiteY169" fmla="*/ 2378081 h 2750585"/>
                  <a:gd name="connsiteX170" fmla="*/ 752867 w 1986068"/>
                  <a:gd name="connsiteY170" fmla="*/ 2377648 h 2750585"/>
                  <a:gd name="connsiteX171" fmla="*/ 764976 w 1986068"/>
                  <a:gd name="connsiteY171" fmla="*/ 2384424 h 2750585"/>
                  <a:gd name="connsiteX172" fmla="*/ 774562 w 1986068"/>
                  <a:gd name="connsiteY172" fmla="*/ 2391199 h 2750585"/>
                  <a:gd name="connsiteX173" fmla="*/ 832081 w 1986068"/>
                  <a:gd name="connsiteY173" fmla="*/ 2410588 h 2750585"/>
                  <a:gd name="connsiteX174" fmla="*/ 868553 w 1986068"/>
                  <a:gd name="connsiteY174" fmla="*/ 2440501 h 2750585"/>
                  <a:gd name="connsiteX175" fmla="*/ 963914 w 1986068"/>
                  <a:gd name="connsiteY175" fmla="*/ 2602031 h 2750585"/>
                  <a:gd name="connsiteX176" fmla="*/ 971987 w 1986068"/>
                  <a:gd name="connsiteY176" fmla="*/ 2630574 h 2750585"/>
                  <a:gd name="connsiteX177" fmla="*/ 972996 w 1986068"/>
                  <a:gd name="connsiteY177" fmla="*/ 2658973 h 2750585"/>
                  <a:gd name="connsiteX178" fmla="*/ 966869 w 1986068"/>
                  <a:gd name="connsiteY178" fmla="*/ 2687949 h 2750585"/>
                  <a:gd name="connsiteX179" fmla="*/ 965356 w 1986068"/>
                  <a:gd name="connsiteY179" fmla="*/ 2714114 h 2750585"/>
                  <a:gd name="connsiteX180" fmla="*/ 967878 w 1986068"/>
                  <a:gd name="connsiteY180" fmla="*/ 2718943 h 2750585"/>
                  <a:gd name="connsiteX181" fmla="*/ 978042 w 1986068"/>
                  <a:gd name="connsiteY181" fmla="*/ 2740134 h 2750585"/>
                  <a:gd name="connsiteX182" fmla="*/ 1018694 w 1986068"/>
                  <a:gd name="connsiteY182" fmla="*/ 2750586 h 2750585"/>
                  <a:gd name="connsiteX183" fmla="*/ 1030155 w 1986068"/>
                  <a:gd name="connsiteY183" fmla="*/ 2743089 h 2750585"/>
                  <a:gd name="connsiteX184" fmla="*/ 1067276 w 1986068"/>
                  <a:gd name="connsiteY184" fmla="*/ 2720312 h 2750585"/>
                  <a:gd name="connsiteX185" fmla="*/ 1092576 w 1986068"/>
                  <a:gd name="connsiteY185" fmla="*/ 2700274 h 2750585"/>
                  <a:gd name="connsiteX186" fmla="*/ 1115568 w 1986068"/>
                  <a:gd name="connsiteY186" fmla="*/ 2682903 h 2750585"/>
                  <a:gd name="connsiteX187" fmla="*/ 1127246 w 1986068"/>
                  <a:gd name="connsiteY187" fmla="*/ 2677785 h 2750585"/>
                  <a:gd name="connsiteX188" fmla="*/ 1150455 w 1986068"/>
                  <a:gd name="connsiteY188" fmla="*/ 2664883 h 2750585"/>
                  <a:gd name="connsiteX189" fmla="*/ 1210353 w 1986068"/>
                  <a:gd name="connsiteY189" fmla="*/ 2691481 h 2750585"/>
                  <a:gd name="connsiteX190" fmla="*/ 1227147 w 1986068"/>
                  <a:gd name="connsiteY190" fmla="*/ 2695661 h 2750585"/>
                  <a:gd name="connsiteX191" fmla="*/ 1241203 w 1986068"/>
                  <a:gd name="connsiteY191" fmla="*/ 2692706 h 2750585"/>
                  <a:gd name="connsiteX192" fmla="*/ 1252879 w 1986068"/>
                  <a:gd name="connsiteY192" fmla="*/ 2692273 h 2750585"/>
                  <a:gd name="connsiteX193" fmla="*/ 1257348 w 1986068"/>
                  <a:gd name="connsiteY193" fmla="*/ 2682687 h 2750585"/>
                  <a:gd name="connsiteX194" fmla="*/ 1259655 w 1986068"/>
                  <a:gd name="connsiteY194" fmla="*/ 2680236 h 2750585"/>
                  <a:gd name="connsiteX195" fmla="*/ 1263691 w 1986068"/>
                  <a:gd name="connsiteY195" fmla="*/ 2660919 h 2750585"/>
                  <a:gd name="connsiteX196" fmla="*/ 1286252 w 1986068"/>
                  <a:gd name="connsiteY196" fmla="*/ 2629132 h 2750585"/>
                  <a:gd name="connsiteX197" fmla="*/ 1332671 w 1986068"/>
                  <a:gd name="connsiteY197" fmla="*/ 2603616 h 2750585"/>
                  <a:gd name="connsiteX198" fmla="*/ 1375486 w 1986068"/>
                  <a:gd name="connsiteY198" fmla="*/ 2611833 h 2750585"/>
                  <a:gd name="connsiteX199" fmla="*/ 1416283 w 1986068"/>
                  <a:gd name="connsiteY199" fmla="*/ 2629348 h 2750585"/>
                  <a:gd name="connsiteX200" fmla="*/ 1456647 w 1986068"/>
                  <a:gd name="connsiteY200" fmla="*/ 2635115 h 2750585"/>
                  <a:gd name="connsiteX201" fmla="*/ 1459026 w 1986068"/>
                  <a:gd name="connsiteY201" fmla="*/ 2635043 h 2750585"/>
                  <a:gd name="connsiteX202" fmla="*/ 1479929 w 1986068"/>
                  <a:gd name="connsiteY202" fmla="*/ 2624807 h 2750585"/>
                  <a:gd name="connsiteX203" fmla="*/ 1502417 w 1986068"/>
                  <a:gd name="connsiteY203" fmla="*/ 2590498 h 2750585"/>
                  <a:gd name="connsiteX204" fmla="*/ 1523248 w 1986068"/>
                  <a:gd name="connsiteY204" fmla="*/ 2577956 h 2750585"/>
                  <a:gd name="connsiteX205" fmla="*/ 1544583 w 1986068"/>
                  <a:gd name="connsiteY205" fmla="*/ 2579614 h 2750585"/>
                  <a:gd name="connsiteX206" fmla="*/ 1588047 w 1986068"/>
                  <a:gd name="connsiteY206" fmla="*/ 2604409 h 2750585"/>
                  <a:gd name="connsiteX207" fmla="*/ 1590426 w 1986068"/>
                  <a:gd name="connsiteY207" fmla="*/ 2604337 h 2750585"/>
                  <a:gd name="connsiteX208" fmla="*/ 1611761 w 1986068"/>
                  <a:gd name="connsiteY208" fmla="*/ 2608518 h 2750585"/>
                  <a:gd name="connsiteX209" fmla="*/ 1653567 w 1986068"/>
                  <a:gd name="connsiteY209" fmla="*/ 2585308 h 2750585"/>
                  <a:gd name="connsiteX210" fmla="*/ 1694436 w 1986068"/>
                  <a:gd name="connsiteY210" fmla="*/ 2538673 h 2750585"/>
                  <a:gd name="connsiteX211" fmla="*/ 1703158 w 1986068"/>
                  <a:gd name="connsiteY211" fmla="*/ 2516833 h 2750585"/>
                  <a:gd name="connsiteX212" fmla="*/ 1711735 w 1986068"/>
                  <a:gd name="connsiteY212" fmla="*/ 2492686 h 2750585"/>
                  <a:gd name="connsiteX213" fmla="*/ 1699770 w 1986068"/>
                  <a:gd name="connsiteY213" fmla="*/ 2485983 h 2750585"/>
                  <a:gd name="connsiteX214" fmla="*/ 1680381 w 1986068"/>
                  <a:gd name="connsiteY214" fmla="*/ 2474594 h 2750585"/>
                  <a:gd name="connsiteX215" fmla="*/ 1700995 w 1986068"/>
                  <a:gd name="connsiteY215" fmla="*/ 2454917 h 2750585"/>
                  <a:gd name="connsiteX216" fmla="*/ 1714114 w 1986068"/>
                  <a:gd name="connsiteY216" fmla="*/ 2425581 h 2750585"/>
                  <a:gd name="connsiteX217" fmla="*/ 1722691 w 1986068"/>
                  <a:gd name="connsiteY217" fmla="*/ 2396821 h 2750585"/>
                  <a:gd name="connsiteX218" fmla="*/ 1735521 w 1986068"/>
                  <a:gd name="connsiteY218" fmla="*/ 2358043 h 2750585"/>
                  <a:gd name="connsiteX219" fmla="*/ 1749072 w 1986068"/>
                  <a:gd name="connsiteY219" fmla="*/ 2338437 h 2750585"/>
                  <a:gd name="connsiteX220" fmla="*/ 1767308 w 1986068"/>
                  <a:gd name="connsiteY220" fmla="*/ 2320994 h 2750585"/>
                  <a:gd name="connsiteX221" fmla="*/ 1775886 w 1986068"/>
                  <a:gd name="connsiteY221" fmla="*/ 2294613 h 2750585"/>
                  <a:gd name="connsiteX222" fmla="*/ 1770696 w 1986068"/>
                  <a:gd name="connsiteY222" fmla="*/ 2278035 h 2750585"/>
                  <a:gd name="connsiteX223" fmla="*/ 1765146 w 1986068"/>
                  <a:gd name="connsiteY223" fmla="*/ 2256627 h 2750585"/>
                  <a:gd name="connsiteX224" fmla="*/ 1750586 w 1986068"/>
                  <a:gd name="connsiteY224" fmla="*/ 2245239 h 2750585"/>
                  <a:gd name="connsiteX225" fmla="*/ 1712672 w 1986068"/>
                  <a:gd name="connsiteY225" fmla="*/ 2241851 h 2750585"/>
                  <a:gd name="connsiteX226" fmla="*/ 1700563 w 1986068"/>
                  <a:gd name="connsiteY226" fmla="*/ 2232553 h 2750585"/>
                  <a:gd name="connsiteX227" fmla="*/ 1697896 w 1986068"/>
                  <a:gd name="connsiteY227" fmla="*/ 2223183 h 2750585"/>
                  <a:gd name="connsiteX228" fmla="*/ 1692778 w 1986068"/>
                  <a:gd name="connsiteY228" fmla="*/ 2211362 h 2750585"/>
                  <a:gd name="connsiteX229" fmla="*/ 1694724 w 1986068"/>
                  <a:gd name="connsiteY229" fmla="*/ 2199468 h 2750585"/>
                  <a:gd name="connsiteX230" fmla="*/ 1699121 w 1986068"/>
                  <a:gd name="connsiteY230" fmla="*/ 2189810 h 2750585"/>
                  <a:gd name="connsiteX231" fmla="*/ 1698473 w 1986068"/>
                  <a:gd name="connsiteY231" fmla="*/ 2170709 h 2750585"/>
                  <a:gd name="connsiteX232" fmla="*/ 1700346 w 1986068"/>
                  <a:gd name="connsiteY232" fmla="*/ 2153842 h 2750585"/>
                  <a:gd name="connsiteX233" fmla="*/ 1709356 w 1986068"/>
                  <a:gd name="connsiteY233" fmla="*/ 2144112 h 2750585"/>
                  <a:gd name="connsiteX234" fmla="*/ 1713897 w 1986068"/>
                  <a:gd name="connsiteY234" fmla="*/ 2136832 h 2750585"/>
                  <a:gd name="connsiteX235" fmla="*/ 1716060 w 1986068"/>
                  <a:gd name="connsiteY235" fmla="*/ 2132002 h 2750585"/>
                  <a:gd name="connsiteX236" fmla="*/ 1713249 w 1986068"/>
                  <a:gd name="connsiteY236" fmla="*/ 2120037 h 2750585"/>
                  <a:gd name="connsiteX237" fmla="*/ 1712960 w 1986068"/>
                  <a:gd name="connsiteY237" fmla="*/ 2110379 h 2750585"/>
                  <a:gd name="connsiteX238" fmla="*/ 1700563 w 1986068"/>
                  <a:gd name="connsiteY238" fmla="*/ 2094161 h 2750585"/>
                  <a:gd name="connsiteX239" fmla="*/ 1688742 w 1986068"/>
                  <a:gd name="connsiteY239" fmla="*/ 2094593 h 2750585"/>
                  <a:gd name="connsiteX240" fmla="*/ 1686507 w 1986068"/>
                  <a:gd name="connsiteY240" fmla="*/ 2097044 h 2750585"/>
                  <a:gd name="connsiteX241" fmla="*/ 1679444 w 1986068"/>
                  <a:gd name="connsiteY241" fmla="*/ 2099711 h 2750585"/>
                  <a:gd name="connsiteX242" fmla="*/ 1667550 w 1986068"/>
                  <a:gd name="connsiteY242" fmla="*/ 2097693 h 2750585"/>
                  <a:gd name="connsiteX243" fmla="*/ 1662793 w 1986068"/>
                  <a:gd name="connsiteY243" fmla="*/ 2095530 h 2750585"/>
                  <a:gd name="connsiteX244" fmla="*/ 1648089 w 1986068"/>
                  <a:gd name="connsiteY244" fmla="*/ 2079240 h 2750585"/>
                  <a:gd name="connsiteX245" fmla="*/ 1621852 w 1986068"/>
                  <a:gd name="connsiteY245" fmla="*/ 2072970 h 2750585"/>
                  <a:gd name="connsiteX246" fmla="*/ 1612122 w 1986068"/>
                  <a:gd name="connsiteY246" fmla="*/ 2066050 h 2750585"/>
                  <a:gd name="connsiteX247" fmla="*/ 1611906 w 1986068"/>
                  <a:gd name="connsiteY247" fmla="*/ 2058914 h 2750585"/>
                  <a:gd name="connsiteX248" fmla="*/ 1605851 w 1986068"/>
                  <a:gd name="connsiteY248" fmla="*/ 2018622 h 2750585"/>
                  <a:gd name="connsiteX249" fmla="*/ 1602896 w 1986068"/>
                  <a:gd name="connsiteY249" fmla="*/ 2004278 h 2750585"/>
                  <a:gd name="connsiteX250" fmla="*/ 1567649 w 1986068"/>
                  <a:gd name="connsiteY250" fmla="*/ 1938758 h 2750585"/>
                  <a:gd name="connsiteX251" fmla="*/ 1555107 w 1986068"/>
                  <a:gd name="connsiteY251" fmla="*/ 1917639 h 2750585"/>
                  <a:gd name="connsiteX252" fmla="*/ 1552728 w 1986068"/>
                  <a:gd name="connsiteY252" fmla="*/ 1915188 h 2750585"/>
                  <a:gd name="connsiteX253" fmla="*/ 1540403 w 1986068"/>
                  <a:gd name="connsiteY253" fmla="*/ 1901421 h 2750585"/>
                  <a:gd name="connsiteX254" fmla="*/ 1523536 w 1986068"/>
                  <a:gd name="connsiteY254" fmla="*/ 1892484 h 2750585"/>
                  <a:gd name="connsiteX255" fmla="*/ 1516256 w 1986068"/>
                  <a:gd name="connsiteY255" fmla="*/ 1888015 h 2750585"/>
                  <a:gd name="connsiteX256" fmla="*/ 1497300 w 1986068"/>
                  <a:gd name="connsiteY256" fmla="*/ 1886284 h 2750585"/>
                  <a:gd name="connsiteX257" fmla="*/ 1494993 w 1986068"/>
                  <a:gd name="connsiteY257" fmla="*/ 1886357 h 2750585"/>
                  <a:gd name="connsiteX258" fmla="*/ 1475676 w 1986068"/>
                  <a:gd name="connsiteY258" fmla="*/ 1877275 h 2750585"/>
                  <a:gd name="connsiteX259" fmla="*/ 1455710 w 1986068"/>
                  <a:gd name="connsiteY259" fmla="*/ 1844623 h 2750585"/>
                  <a:gd name="connsiteX260" fmla="*/ 1450376 w 1986068"/>
                  <a:gd name="connsiteY260" fmla="*/ 1827973 h 2750585"/>
                  <a:gd name="connsiteX261" fmla="*/ 1442808 w 1986068"/>
                  <a:gd name="connsiteY261" fmla="*/ 1811395 h 2750585"/>
                  <a:gd name="connsiteX262" fmla="*/ 1439204 w 1986068"/>
                  <a:gd name="connsiteY262" fmla="*/ 1775787 h 2750585"/>
                  <a:gd name="connsiteX263" fmla="*/ 1447565 w 1986068"/>
                  <a:gd name="connsiteY263" fmla="*/ 1746884 h 2750585"/>
                  <a:gd name="connsiteX264" fmla="*/ 1468324 w 1986068"/>
                  <a:gd name="connsiteY264" fmla="*/ 1731963 h 2750585"/>
                  <a:gd name="connsiteX265" fmla="*/ 1451241 w 1986068"/>
                  <a:gd name="connsiteY265" fmla="*/ 1715745 h 2750585"/>
                  <a:gd name="connsiteX266" fmla="*/ 1453259 w 1986068"/>
                  <a:gd name="connsiteY266" fmla="*/ 1705943 h 2750585"/>
                  <a:gd name="connsiteX267" fmla="*/ 1457728 w 1986068"/>
                  <a:gd name="connsiteY267" fmla="*/ 1698807 h 2750585"/>
                  <a:gd name="connsiteX268" fmla="*/ 1457656 w 1986068"/>
                  <a:gd name="connsiteY268" fmla="*/ 1696428 h 2750585"/>
                  <a:gd name="connsiteX269" fmla="*/ 1459890 w 1986068"/>
                  <a:gd name="connsiteY269" fmla="*/ 1691527 h 2750585"/>
                  <a:gd name="connsiteX270" fmla="*/ 1459314 w 1986068"/>
                  <a:gd name="connsiteY270" fmla="*/ 1674948 h 2750585"/>
                  <a:gd name="connsiteX271" fmla="*/ 1509048 w 1986068"/>
                  <a:gd name="connsiteY271" fmla="*/ 1677976 h 2750585"/>
                  <a:gd name="connsiteX272" fmla="*/ 1489299 w 1986068"/>
                  <a:gd name="connsiteY272" fmla="*/ 1652244 h 2750585"/>
                  <a:gd name="connsiteX273" fmla="*/ 1455277 w 1986068"/>
                  <a:gd name="connsiteY273" fmla="*/ 1627304 h 2750585"/>
                  <a:gd name="connsiteX274" fmla="*/ 1448069 w 1986068"/>
                  <a:gd name="connsiteY274" fmla="*/ 1622835 h 2750585"/>
                  <a:gd name="connsiteX275" fmla="*/ 1426374 w 1986068"/>
                  <a:gd name="connsiteY275" fmla="*/ 1611519 h 2750585"/>
                  <a:gd name="connsiteX276" fmla="*/ 1430482 w 1986068"/>
                  <a:gd name="connsiteY276" fmla="*/ 1594580 h 2750585"/>
                  <a:gd name="connsiteX277" fmla="*/ 1432573 w 1986068"/>
                  <a:gd name="connsiteY277" fmla="*/ 1582615 h 2750585"/>
                  <a:gd name="connsiteX278" fmla="*/ 1454701 w 1986068"/>
                  <a:gd name="connsiteY278" fmla="*/ 1541169 h 2750585"/>
                  <a:gd name="connsiteX279" fmla="*/ 1494777 w 1986068"/>
                  <a:gd name="connsiteY279" fmla="*/ 1468225 h 2750585"/>
                  <a:gd name="connsiteX280" fmla="*/ 1498957 w 1986068"/>
                  <a:gd name="connsiteY280" fmla="*/ 1453738 h 2750585"/>
                  <a:gd name="connsiteX281" fmla="*/ 1501120 w 1986068"/>
                  <a:gd name="connsiteY281" fmla="*/ 1448908 h 2750585"/>
                  <a:gd name="connsiteX282" fmla="*/ 1503138 w 1986068"/>
                  <a:gd name="connsiteY282" fmla="*/ 1439106 h 2750585"/>
                  <a:gd name="connsiteX283" fmla="*/ 1505445 w 1986068"/>
                  <a:gd name="connsiteY283" fmla="*/ 1434276 h 2750585"/>
                  <a:gd name="connsiteX284" fmla="*/ 1509841 w 1986068"/>
                  <a:gd name="connsiteY284" fmla="*/ 1424618 h 2750585"/>
                  <a:gd name="connsiteX285" fmla="*/ 1511932 w 1986068"/>
                  <a:gd name="connsiteY285" fmla="*/ 1417482 h 2750585"/>
                  <a:gd name="connsiteX286" fmla="*/ 1514094 w 1986068"/>
                  <a:gd name="connsiteY286" fmla="*/ 1412653 h 2750585"/>
                  <a:gd name="connsiteX287" fmla="*/ 1525411 w 1986068"/>
                  <a:gd name="connsiteY287" fmla="*/ 1397877 h 2750585"/>
                  <a:gd name="connsiteX288" fmla="*/ 1536871 w 1986068"/>
                  <a:gd name="connsiteY288" fmla="*/ 1387785 h 2750585"/>
                  <a:gd name="connsiteX289" fmla="*/ 1564910 w 1986068"/>
                  <a:gd name="connsiteY289" fmla="*/ 1379640 h 2750585"/>
                  <a:gd name="connsiteX290" fmla="*/ 1571757 w 1986068"/>
                  <a:gd name="connsiteY290" fmla="*/ 1372288 h 2750585"/>
                  <a:gd name="connsiteX291" fmla="*/ 1580912 w 1986068"/>
                  <a:gd name="connsiteY291" fmla="*/ 1362485 h 2750585"/>
                  <a:gd name="connsiteX292" fmla="*/ 1600661 w 1986068"/>
                  <a:gd name="connsiteY292" fmla="*/ 1321040 h 2750585"/>
                  <a:gd name="connsiteX293" fmla="*/ 1593093 w 1986068"/>
                  <a:gd name="connsiteY293" fmla="*/ 1307057 h 2750585"/>
                  <a:gd name="connsiteX294" fmla="*/ 1578461 w 1986068"/>
                  <a:gd name="connsiteY294" fmla="*/ 1290767 h 2750585"/>
                  <a:gd name="connsiteX295" fmla="*/ 1579398 w 1986068"/>
                  <a:gd name="connsiteY295" fmla="*/ 1250042 h 2750585"/>
                  <a:gd name="connsiteX296" fmla="*/ 1590642 w 1986068"/>
                  <a:gd name="connsiteY296" fmla="*/ 1235266 h 2750585"/>
                  <a:gd name="connsiteX297" fmla="*/ 1627907 w 1986068"/>
                  <a:gd name="connsiteY297" fmla="*/ 1217390 h 2750585"/>
                  <a:gd name="connsiteX298" fmla="*/ 1639223 w 1986068"/>
                  <a:gd name="connsiteY298" fmla="*/ 1205137 h 2750585"/>
                  <a:gd name="connsiteX299" fmla="*/ 1641530 w 1986068"/>
                  <a:gd name="connsiteY299" fmla="*/ 1202686 h 2750585"/>
                  <a:gd name="connsiteX300" fmla="*/ 1641458 w 1986068"/>
                  <a:gd name="connsiteY300" fmla="*/ 1200307 h 2750585"/>
                  <a:gd name="connsiteX301" fmla="*/ 1645422 w 1986068"/>
                  <a:gd name="connsiteY301" fmla="*/ 1178468 h 2750585"/>
                  <a:gd name="connsiteX302" fmla="*/ 1644125 w 1986068"/>
                  <a:gd name="connsiteY302" fmla="*/ 1140410 h 2750585"/>
                  <a:gd name="connsiteX303" fmla="*/ 1640953 w 1986068"/>
                  <a:gd name="connsiteY303" fmla="*/ 1116552 h 2750585"/>
                  <a:gd name="connsiteX304" fmla="*/ 1647585 w 1986068"/>
                  <a:gd name="connsiteY304" fmla="*/ 1104442 h 2750585"/>
                  <a:gd name="connsiteX305" fmla="*/ 1652125 w 1986068"/>
                  <a:gd name="connsiteY305" fmla="*/ 1097162 h 2750585"/>
                  <a:gd name="connsiteX306" fmla="*/ 1679516 w 1986068"/>
                  <a:gd name="connsiteY306" fmla="*/ 1069772 h 2750585"/>
                  <a:gd name="connsiteX307" fmla="*/ 1686147 w 1986068"/>
                  <a:gd name="connsiteY307" fmla="*/ 1060041 h 2750585"/>
                  <a:gd name="connsiteX308" fmla="*/ 1690688 w 1986068"/>
                  <a:gd name="connsiteY308" fmla="*/ 1052762 h 2750585"/>
                  <a:gd name="connsiteX309" fmla="*/ 1692706 w 1986068"/>
                  <a:gd name="connsiteY309" fmla="*/ 1043175 h 2750585"/>
                  <a:gd name="connsiteX310" fmla="*/ 1694652 w 1986068"/>
                  <a:gd name="connsiteY310" fmla="*/ 1031066 h 2750585"/>
                  <a:gd name="connsiteX311" fmla="*/ 1696382 w 1986068"/>
                  <a:gd name="connsiteY311" fmla="*/ 1011820 h 2750585"/>
                  <a:gd name="connsiteX312" fmla="*/ 1697896 w 1986068"/>
                  <a:gd name="connsiteY312" fmla="*/ 985728 h 2750585"/>
                  <a:gd name="connsiteX313" fmla="*/ 1704239 w 1986068"/>
                  <a:gd name="connsiteY313" fmla="*/ 966122 h 2750585"/>
                  <a:gd name="connsiteX314" fmla="*/ 1715627 w 1986068"/>
                  <a:gd name="connsiteY314" fmla="*/ 953869 h 2750585"/>
                  <a:gd name="connsiteX315" fmla="*/ 1736242 w 1986068"/>
                  <a:gd name="connsiteY315" fmla="*/ 934191 h 2750585"/>
                  <a:gd name="connsiteX316" fmla="*/ 1805870 w 1986068"/>
                  <a:gd name="connsiteY316" fmla="*/ 898224 h 2750585"/>
                  <a:gd name="connsiteX317" fmla="*/ 1833189 w 1986068"/>
                  <a:gd name="connsiteY317" fmla="*/ 868599 h 2750585"/>
                  <a:gd name="connsiteX318" fmla="*/ 1845874 w 1986068"/>
                  <a:gd name="connsiteY318" fmla="*/ 825280 h 2750585"/>
                  <a:gd name="connsiteX319" fmla="*/ 1845730 w 1986068"/>
                  <a:gd name="connsiteY319" fmla="*/ 820378 h 2750585"/>
                  <a:gd name="connsiteX320" fmla="*/ 1851712 w 1986068"/>
                  <a:gd name="connsiteY320" fmla="*/ 786789 h 2750585"/>
                  <a:gd name="connsiteX321" fmla="*/ 1867210 w 1986068"/>
                  <a:gd name="connsiteY321" fmla="*/ 757597 h 2750585"/>
                  <a:gd name="connsiteX322" fmla="*/ 1886094 w 1986068"/>
                  <a:gd name="connsiteY322" fmla="*/ 754642 h 2750585"/>
                  <a:gd name="connsiteX323" fmla="*/ 1907141 w 1986068"/>
                  <a:gd name="connsiteY323" fmla="*/ 751327 h 2750585"/>
                  <a:gd name="connsiteX324" fmla="*/ 1939072 w 1986068"/>
                  <a:gd name="connsiteY324" fmla="*/ 704475 h 2750585"/>
                  <a:gd name="connsiteX325" fmla="*/ 1947073 w 1986068"/>
                  <a:gd name="connsiteY325" fmla="*/ 698709 h 2750585"/>
                  <a:gd name="connsiteX326" fmla="*/ 1945848 w 1986068"/>
                  <a:gd name="connsiteY326" fmla="*/ 697772 h 2750585"/>
                  <a:gd name="connsiteX327" fmla="*/ 1949308 w 1986068"/>
                  <a:gd name="connsiteY327" fmla="*/ 691212 h 27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1986068" h="2750585">
                    <a:moveTo>
                      <a:pt x="1949308" y="691212"/>
                    </a:moveTo>
                    <a:cubicBezTo>
                      <a:pt x="1952335" y="683500"/>
                      <a:pt x="1954354" y="678599"/>
                      <a:pt x="1958173" y="675355"/>
                    </a:cubicBezTo>
                    <a:cubicBezTo>
                      <a:pt x="1973166" y="662597"/>
                      <a:pt x="1984626" y="634774"/>
                      <a:pt x="1986068" y="616827"/>
                    </a:cubicBezTo>
                    <a:cubicBezTo>
                      <a:pt x="1983545" y="616394"/>
                      <a:pt x="1979293" y="616250"/>
                      <a:pt x="1976338" y="616178"/>
                    </a:cubicBezTo>
                    <a:cubicBezTo>
                      <a:pt x="1965237" y="615818"/>
                      <a:pt x="1949956" y="615313"/>
                      <a:pt x="1939433" y="604790"/>
                    </a:cubicBezTo>
                    <a:cubicBezTo>
                      <a:pt x="1923431" y="588716"/>
                      <a:pt x="1929558" y="563344"/>
                      <a:pt x="1936622" y="548784"/>
                    </a:cubicBezTo>
                    <a:cubicBezTo>
                      <a:pt x="1935901" y="525719"/>
                      <a:pt x="1931288" y="378605"/>
                      <a:pt x="1929486" y="342133"/>
                    </a:cubicBezTo>
                    <a:cubicBezTo>
                      <a:pt x="1927972" y="311500"/>
                      <a:pt x="1877301" y="275532"/>
                      <a:pt x="1850632" y="260828"/>
                    </a:cubicBezTo>
                    <a:cubicBezTo>
                      <a:pt x="1831530" y="250232"/>
                      <a:pt x="1780066" y="254629"/>
                      <a:pt x="1763127" y="256071"/>
                    </a:cubicBezTo>
                    <a:cubicBezTo>
                      <a:pt x="1725502" y="259314"/>
                      <a:pt x="1706329" y="247926"/>
                      <a:pt x="1688454" y="235096"/>
                    </a:cubicBezTo>
                    <a:cubicBezTo>
                      <a:pt x="1674758" y="225221"/>
                      <a:pt x="1674758" y="225221"/>
                      <a:pt x="1658325" y="225798"/>
                    </a:cubicBezTo>
                    <a:lnTo>
                      <a:pt x="1655874" y="225870"/>
                    </a:lnTo>
                    <a:cubicBezTo>
                      <a:pt x="1643981" y="226302"/>
                      <a:pt x="1636412" y="244538"/>
                      <a:pt x="1635908" y="255278"/>
                    </a:cubicBezTo>
                    <a:cubicBezTo>
                      <a:pt x="1638070" y="265008"/>
                      <a:pt x="1642899" y="273514"/>
                      <a:pt x="1647585" y="281659"/>
                    </a:cubicBezTo>
                    <a:cubicBezTo>
                      <a:pt x="1653062" y="291245"/>
                      <a:pt x="1658180" y="300327"/>
                      <a:pt x="1658973" y="310851"/>
                    </a:cubicBezTo>
                    <a:cubicBezTo>
                      <a:pt x="1659117" y="312797"/>
                      <a:pt x="1661928" y="358279"/>
                      <a:pt x="1643476" y="376082"/>
                    </a:cubicBezTo>
                    <a:cubicBezTo>
                      <a:pt x="1639800" y="379614"/>
                      <a:pt x="1639584" y="385597"/>
                      <a:pt x="1640449" y="392012"/>
                    </a:cubicBezTo>
                    <a:cubicBezTo>
                      <a:pt x="1642827" y="391363"/>
                      <a:pt x="1645494" y="390498"/>
                      <a:pt x="1647729" y="389778"/>
                    </a:cubicBezTo>
                    <a:cubicBezTo>
                      <a:pt x="1656955" y="386966"/>
                      <a:pt x="1668487" y="383363"/>
                      <a:pt x="1680020" y="382137"/>
                    </a:cubicBezTo>
                    <a:cubicBezTo>
                      <a:pt x="1691985" y="380840"/>
                      <a:pt x="1700779" y="383651"/>
                      <a:pt x="1706113" y="390282"/>
                    </a:cubicBezTo>
                    <a:cubicBezTo>
                      <a:pt x="1714258" y="400301"/>
                      <a:pt x="1709861" y="413852"/>
                      <a:pt x="1708203" y="418897"/>
                    </a:cubicBezTo>
                    <a:cubicBezTo>
                      <a:pt x="1696815" y="462001"/>
                      <a:pt x="1652270" y="462001"/>
                      <a:pt x="1628339" y="462001"/>
                    </a:cubicBezTo>
                    <a:cubicBezTo>
                      <a:pt x="1624375" y="462001"/>
                      <a:pt x="1620771" y="462001"/>
                      <a:pt x="1617744" y="462145"/>
                    </a:cubicBezTo>
                    <a:cubicBezTo>
                      <a:pt x="1613851" y="462361"/>
                      <a:pt x="1610320" y="462505"/>
                      <a:pt x="1607004" y="462577"/>
                    </a:cubicBezTo>
                    <a:cubicBezTo>
                      <a:pt x="1590930" y="463010"/>
                      <a:pt x="1589633" y="463803"/>
                      <a:pt x="1587038" y="469497"/>
                    </a:cubicBezTo>
                    <a:cubicBezTo>
                      <a:pt x="1579686" y="486796"/>
                      <a:pt x="1567216" y="490112"/>
                      <a:pt x="1560369" y="490544"/>
                    </a:cubicBezTo>
                    <a:cubicBezTo>
                      <a:pt x="1545304" y="491481"/>
                      <a:pt x="1530600" y="480597"/>
                      <a:pt x="1523969" y="469209"/>
                    </a:cubicBezTo>
                    <a:cubicBezTo>
                      <a:pt x="1519284" y="461280"/>
                      <a:pt x="1505949" y="454721"/>
                      <a:pt x="1486632" y="458181"/>
                    </a:cubicBezTo>
                    <a:cubicBezTo>
                      <a:pt x="1477190" y="459839"/>
                      <a:pt x="1465585" y="463226"/>
                      <a:pt x="1454340" y="466470"/>
                    </a:cubicBezTo>
                    <a:cubicBezTo>
                      <a:pt x="1438195" y="471155"/>
                      <a:pt x="1422914" y="475552"/>
                      <a:pt x="1411670" y="475912"/>
                    </a:cubicBezTo>
                    <a:cubicBezTo>
                      <a:pt x="1402660" y="476273"/>
                      <a:pt x="1396101" y="474110"/>
                      <a:pt x="1391560" y="469497"/>
                    </a:cubicBezTo>
                    <a:cubicBezTo>
                      <a:pt x="1384928" y="462794"/>
                      <a:pt x="1385433" y="453784"/>
                      <a:pt x="1385793" y="446576"/>
                    </a:cubicBezTo>
                    <a:cubicBezTo>
                      <a:pt x="1385865" y="445062"/>
                      <a:pt x="1385937" y="443404"/>
                      <a:pt x="1385937" y="441747"/>
                    </a:cubicBezTo>
                    <a:cubicBezTo>
                      <a:pt x="1386226" y="419835"/>
                      <a:pt x="1429185" y="371902"/>
                      <a:pt x="1429617" y="371469"/>
                    </a:cubicBezTo>
                    <a:cubicBezTo>
                      <a:pt x="1431347" y="369595"/>
                      <a:pt x="1431347" y="366640"/>
                      <a:pt x="1429617" y="362676"/>
                    </a:cubicBezTo>
                    <a:cubicBezTo>
                      <a:pt x="1425293" y="352657"/>
                      <a:pt x="1411526" y="341629"/>
                      <a:pt x="1396893" y="341340"/>
                    </a:cubicBezTo>
                    <a:cubicBezTo>
                      <a:pt x="1363088" y="340620"/>
                      <a:pt x="1344708" y="316978"/>
                      <a:pt x="1341392" y="293840"/>
                    </a:cubicBezTo>
                    <a:cubicBezTo>
                      <a:pt x="1338437" y="273226"/>
                      <a:pt x="1350619" y="255638"/>
                      <a:pt x="1373107" y="247998"/>
                    </a:cubicBezTo>
                    <a:cubicBezTo>
                      <a:pt x="1374477" y="247565"/>
                      <a:pt x="1375558" y="247061"/>
                      <a:pt x="1376495" y="246628"/>
                    </a:cubicBezTo>
                    <a:cubicBezTo>
                      <a:pt x="1372891" y="241871"/>
                      <a:pt x="1372315" y="235528"/>
                      <a:pt x="1371738" y="229618"/>
                    </a:cubicBezTo>
                    <a:cubicBezTo>
                      <a:pt x="1371594" y="227744"/>
                      <a:pt x="1371378" y="225509"/>
                      <a:pt x="1371089" y="222914"/>
                    </a:cubicBezTo>
                    <a:cubicBezTo>
                      <a:pt x="1369936" y="212319"/>
                      <a:pt x="1373180" y="205111"/>
                      <a:pt x="1375558" y="199777"/>
                    </a:cubicBezTo>
                    <a:cubicBezTo>
                      <a:pt x="1377216" y="196101"/>
                      <a:pt x="1378297" y="193722"/>
                      <a:pt x="1378297" y="190262"/>
                    </a:cubicBezTo>
                    <a:cubicBezTo>
                      <a:pt x="1375990" y="190983"/>
                      <a:pt x="1372747" y="192497"/>
                      <a:pt x="1370152" y="194443"/>
                    </a:cubicBezTo>
                    <a:cubicBezTo>
                      <a:pt x="1360277" y="201795"/>
                      <a:pt x="1345717" y="203525"/>
                      <a:pt x="1318759" y="204462"/>
                    </a:cubicBezTo>
                    <a:cubicBezTo>
                      <a:pt x="1317390" y="204534"/>
                      <a:pt x="1316093" y="204534"/>
                      <a:pt x="1314795" y="204534"/>
                    </a:cubicBezTo>
                    <a:cubicBezTo>
                      <a:pt x="1260231" y="204534"/>
                      <a:pt x="1226859" y="165107"/>
                      <a:pt x="1194639" y="126977"/>
                    </a:cubicBezTo>
                    <a:cubicBezTo>
                      <a:pt x="1181737" y="111696"/>
                      <a:pt x="1136183" y="64412"/>
                      <a:pt x="1091566" y="96848"/>
                    </a:cubicBezTo>
                    <a:cubicBezTo>
                      <a:pt x="1078520" y="106362"/>
                      <a:pt x="1063455" y="109462"/>
                      <a:pt x="1047959" y="105930"/>
                    </a:cubicBezTo>
                    <a:cubicBezTo>
                      <a:pt x="1012856" y="97857"/>
                      <a:pt x="985250" y="58430"/>
                      <a:pt x="977537" y="43942"/>
                    </a:cubicBezTo>
                    <a:cubicBezTo>
                      <a:pt x="968095" y="26138"/>
                      <a:pt x="943660" y="25850"/>
                      <a:pt x="923694" y="33418"/>
                    </a:cubicBezTo>
                    <a:cubicBezTo>
                      <a:pt x="881023" y="49636"/>
                      <a:pt x="858390" y="51582"/>
                      <a:pt x="837199" y="19795"/>
                    </a:cubicBezTo>
                    <a:cubicBezTo>
                      <a:pt x="825017" y="1559"/>
                      <a:pt x="811899" y="-964"/>
                      <a:pt x="802673" y="262"/>
                    </a:cubicBezTo>
                    <a:cubicBezTo>
                      <a:pt x="801664" y="1415"/>
                      <a:pt x="799574" y="5379"/>
                      <a:pt x="798997" y="12083"/>
                    </a:cubicBezTo>
                    <a:cubicBezTo>
                      <a:pt x="798348" y="19651"/>
                      <a:pt x="800006" y="27075"/>
                      <a:pt x="803178" y="30535"/>
                    </a:cubicBezTo>
                    <a:cubicBezTo>
                      <a:pt x="819756" y="50429"/>
                      <a:pt x="823864" y="72557"/>
                      <a:pt x="815071" y="93100"/>
                    </a:cubicBezTo>
                    <a:cubicBezTo>
                      <a:pt x="805917" y="114579"/>
                      <a:pt x="783500" y="130581"/>
                      <a:pt x="769228" y="131590"/>
                    </a:cubicBezTo>
                    <a:cubicBezTo>
                      <a:pt x="766778" y="131734"/>
                      <a:pt x="764543" y="132023"/>
                      <a:pt x="762453" y="132383"/>
                    </a:cubicBezTo>
                    <a:cubicBezTo>
                      <a:pt x="770670" y="140816"/>
                      <a:pt x="774851" y="151556"/>
                      <a:pt x="774418" y="163593"/>
                    </a:cubicBezTo>
                    <a:cubicBezTo>
                      <a:pt x="774202" y="170585"/>
                      <a:pt x="775067" y="176207"/>
                      <a:pt x="775788" y="181181"/>
                    </a:cubicBezTo>
                    <a:cubicBezTo>
                      <a:pt x="777445" y="192064"/>
                      <a:pt x="779535" y="205615"/>
                      <a:pt x="761372" y="215418"/>
                    </a:cubicBezTo>
                    <a:cubicBezTo>
                      <a:pt x="756614" y="218013"/>
                      <a:pt x="753443" y="223707"/>
                      <a:pt x="753587" y="229185"/>
                    </a:cubicBezTo>
                    <a:cubicBezTo>
                      <a:pt x="753731" y="234375"/>
                      <a:pt x="756687" y="238411"/>
                      <a:pt x="762453" y="241150"/>
                    </a:cubicBezTo>
                    <a:lnTo>
                      <a:pt x="770382" y="244970"/>
                    </a:lnTo>
                    <a:lnTo>
                      <a:pt x="768940" y="253692"/>
                    </a:lnTo>
                    <a:cubicBezTo>
                      <a:pt x="764615" y="280145"/>
                      <a:pt x="732828" y="308400"/>
                      <a:pt x="709403" y="314166"/>
                    </a:cubicBezTo>
                    <a:cubicBezTo>
                      <a:pt x="702699" y="315824"/>
                      <a:pt x="695924" y="323609"/>
                      <a:pt x="695707" y="329952"/>
                    </a:cubicBezTo>
                    <a:cubicBezTo>
                      <a:pt x="695636" y="331321"/>
                      <a:pt x="695564" y="334565"/>
                      <a:pt x="702627" y="336871"/>
                    </a:cubicBezTo>
                    <a:cubicBezTo>
                      <a:pt x="707168" y="338313"/>
                      <a:pt x="712070" y="339683"/>
                      <a:pt x="717043" y="341052"/>
                    </a:cubicBezTo>
                    <a:cubicBezTo>
                      <a:pt x="743280" y="348260"/>
                      <a:pt x="779247" y="358207"/>
                      <a:pt x="783212" y="395184"/>
                    </a:cubicBezTo>
                    <a:cubicBezTo>
                      <a:pt x="787969" y="439873"/>
                      <a:pt x="741478" y="456379"/>
                      <a:pt x="724035" y="462577"/>
                    </a:cubicBezTo>
                    <a:cubicBezTo>
                      <a:pt x="710989" y="467263"/>
                      <a:pt x="705511" y="473894"/>
                      <a:pt x="694771" y="498329"/>
                    </a:cubicBezTo>
                    <a:cubicBezTo>
                      <a:pt x="683022" y="524926"/>
                      <a:pt x="667237" y="551379"/>
                      <a:pt x="615339" y="556857"/>
                    </a:cubicBezTo>
                    <a:lnTo>
                      <a:pt x="614330" y="556929"/>
                    </a:lnTo>
                    <a:cubicBezTo>
                      <a:pt x="597536" y="557218"/>
                      <a:pt x="594869" y="557938"/>
                      <a:pt x="592274" y="559596"/>
                    </a:cubicBezTo>
                    <a:cubicBezTo>
                      <a:pt x="587949" y="562407"/>
                      <a:pt x="583264" y="562263"/>
                      <a:pt x="574615" y="562047"/>
                    </a:cubicBezTo>
                    <a:cubicBezTo>
                      <a:pt x="563515" y="561759"/>
                      <a:pt x="544990" y="561326"/>
                      <a:pt x="537133" y="568822"/>
                    </a:cubicBezTo>
                    <a:cubicBezTo>
                      <a:pt x="535404" y="570480"/>
                      <a:pt x="533169" y="573363"/>
                      <a:pt x="533025" y="579994"/>
                    </a:cubicBezTo>
                    <a:lnTo>
                      <a:pt x="532664" y="585905"/>
                    </a:lnTo>
                    <a:cubicBezTo>
                      <a:pt x="531295" y="609475"/>
                      <a:pt x="529565" y="638667"/>
                      <a:pt x="488913" y="640469"/>
                    </a:cubicBezTo>
                    <a:cubicBezTo>
                      <a:pt x="479614" y="645658"/>
                      <a:pt x="463541" y="647100"/>
                      <a:pt x="438169" y="647460"/>
                    </a:cubicBezTo>
                    <a:cubicBezTo>
                      <a:pt x="440980" y="648974"/>
                      <a:pt x="445232" y="650199"/>
                      <a:pt x="451575" y="651281"/>
                    </a:cubicBezTo>
                    <a:cubicBezTo>
                      <a:pt x="486245" y="657191"/>
                      <a:pt x="512339" y="704475"/>
                      <a:pt x="521997" y="724585"/>
                    </a:cubicBezTo>
                    <a:cubicBezTo>
                      <a:pt x="525601" y="732153"/>
                      <a:pt x="529854" y="739650"/>
                      <a:pt x="534323" y="747578"/>
                    </a:cubicBezTo>
                    <a:cubicBezTo>
                      <a:pt x="550036" y="775473"/>
                      <a:pt x="567767" y="807044"/>
                      <a:pt x="562145" y="849354"/>
                    </a:cubicBezTo>
                    <a:lnTo>
                      <a:pt x="561568" y="851805"/>
                    </a:lnTo>
                    <a:cubicBezTo>
                      <a:pt x="556955" y="864563"/>
                      <a:pt x="549171" y="867158"/>
                      <a:pt x="539368" y="870473"/>
                    </a:cubicBezTo>
                    <a:lnTo>
                      <a:pt x="535404" y="871843"/>
                    </a:lnTo>
                    <a:cubicBezTo>
                      <a:pt x="532448" y="872852"/>
                      <a:pt x="528196" y="877321"/>
                      <a:pt x="526250" y="882943"/>
                    </a:cubicBezTo>
                    <a:cubicBezTo>
                      <a:pt x="525024" y="886475"/>
                      <a:pt x="524231" y="891737"/>
                      <a:pt x="527331" y="896494"/>
                    </a:cubicBezTo>
                    <a:cubicBezTo>
                      <a:pt x="536773" y="911126"/>
                      <a:pt x="545207" y="922226"/>
                      <a:pt x="548306" y="925542"/>
                    </a:cubicBezTo>
                    <a:lnTo>
                      <a:pt x="560920" y="930155"/>
                    </a:lnTo>
                    <a:lnTo>
                      <a:pt x="552054" y="942697"/>
                    </a:lnTo>
                    <a:cubicBezTo>
                      <a:pt x="530286" y="973475"/>
                      <a:pt x="484804" y="998558"/>
                      <a:pt x="446098" y="1001008"/>
                    </a:cubicBezTo>
                    <a:cubicBezTo>
                      <a:pt x="415608" y="1002955"/>
                      <a:pt x="363639" y="1004612"/>
                      <a:pt x="342232" y="1004469"/>
                    </a:cubicBezTo>
                    <a:cubicBezTo>
                      <a:pt x="331564" y="1021984"/>
                      <a:pt x="310661" y="1021119"/>
                      <a:pt x="290479" y="1020398"/>
                    </a:cubicBezTo>
                    <a:lnTo>
                      <a:pt x="282983" y="1020110"/>
                    </a:lnTo>
                    <a:lnTo>
                      <a:pt x="279667" y="1015353"/>
                    </a:lnTo>
                    <a:cubicBezTo>
                      <a:pt x="276928" y="1011460"/>
                      <a:pt x="271378" y="1003531"/>
                      <a:pt x="268206" y="1001874"/>
                    </a:cubicBezTo>
                    <a:cubicBezTo>
                      <a:pt x="267918" y="1002090"/>
                      <a:pt x="267486" y="1002450"/>
                      <a:pt x="266981" y="1003027"/>
                    </a:cubicBezTo>
                    <a:lnTo>
                      <a:pt x="262656" y="1007856"/>
                    </a:lnTo>
                    <a:lnTo>
                      <a:pt x="256241" y="1006703"/>
                    </a:lnTo>
                    <a:cubicBezTo>
                      <a:pt x="248096" y="1005261"/>
                      <a:pt x="245141" y="1006631"/>
                      <a:pt x="242114" y="1013190"/>
                    </a:cubicBezTo>
                    <a:lnTo>
                      <a:pt x="239591" y="1018668"/>
                    </a:lnTo>
                    <a:lnTo>
                      <a:pt x="233608" y="1019821"/>
                    </a:lnTo>
                    <a:cubicBezTo>
                      <a:pt x="207876" y="1024795"/>
                      <a:pt x="192884" y="1027101"/>
                      <a:pt x="184018" y="1017731"/>
                    </a:cubicBezTo>
                    <a:cubicBezTo>
                      <a:pt x="182288" y="1015857"/>
                      <a:pt x="180846" y="1013478"/>
                      <a:pt x="177603" y="1007640"/>
                    </a:cubicBezTo>
                    <a:cubicBezTo>
                      <a:pt x="175152" y="1003315"/>
                      <a:pt x="168809" y="991999"/>
                      <a:pt x="163908" y="986160"/>
                    </a:cubicBezTo>
                    <a:lnTo>
                      <a:pt x="163331" y="986665"/>
                    </a:lnTo>
                    <a:cubicBezTo>
                      <a:pt x="161889" y="987818"/>
                      <a:pt x="160592" y="989332"/>
                      <a:pt x="159655" y="990701"/>
                    </a:cubicBezTo>
                    <a:lnTo>
                      <a:pt x="162683" y="1093054"/>
                    </a:lnTo>
                    <a:lnTo>
                      <a:pt x="161529" y="1095577"/>
                    </a:lnTo>
                    <a:cubicBezTo>
                      <a:pt x="159439" y="1100189"/>
                      <a:pt x="110569" y="1204128"/>
                      <a:pt x="21047" y="1216309"/>
                    </a:cubicBezTo>
                    <a:cubicBezTo>
                      <a:pt x="21335" y="1219481"/>
                      <a:pt x="21696" y="1222219"/>
                      <a:pt x="21984" y="1224310"/>
                    </a:cubicBezTo>
                    <a:cubicBezTo>
                      <a:pt x="32219" y="1231806"/>
                      <a:pt x="55573" y="1251844"/>
                      <a:pt x="56438" y="1278946"/>
                    </a:cubicBezTo>
                    <a:cubicBezTo>
                      <a:pt x="64150" y="1289397"/>
                      <a:pt x="69989" y="1309363"/>
                      <a:pt x="70133" y="1327239"/>
                    </a:cubicBezTo>
                    <a:cubicBezTo>
                      <a:pt x="70205" y="1335095"/>
                      <a:pt x="75827" y="1349439"/>
                      <a:pt x="86206" y="1355854"/>
                    </a:cubicBezTo>
                    <a:cubicBezTo>
                      <a:pt x="93486" y="1360323"/>
                      <a:pt x="101848" y="1360179"/>
                      <a:pt x="111795" y="1355350"/>
                    </a:cubicBezTo>
                    <a:cubicBezTo>
                      <a:pt x="152880" y="1335168"/>
                      <a:pt x="192595" y="1338483"/>
                      <a:pt x="212994" y="1363855"/>
                    </a:cubicBezTo>
                    <a:cubicBezTo>
                      <a:pt x="223013" y="1376253"/>
                      <a:pt x="233608" y="1382452"/>
                      <a:pt x="245357" y="1381947"/>
                    </a:cubicBezTo>
                    <a:lnTo>
                      <a:pt x="258764" y="1381514"/>
                    </a:lnTo>
                    <a:lnTo>
                      <a:pt x="257394" y="1394921"/>
                    </a:lnTo>
                    <a:cubicBezTo>
                      <a:pt x="256241" y="1406310"/>
                      <a:pt x="256962" y="1450494"/>
                      <a:pt x="257539" y="1473343"/>
                    </a:cubicBezTo>
                    <a:cubicBezTo>
                      <a:pt x="274405" y="1483650"/>
                      <a:pt x="289397" y="1503040"/>
                      <a:pt x="288389" y="1521852"/>
                    </a:cubicBezTo>
                    <a:cubicBezTo>
                      <a:pt x="287884" y="1530862"/>
                      <a:pt x="283271" y="1547224"/>
                      <a:pt x="257466" y="1555802"/>
                    </a:cubicBezTo>
                    <a:cubicBezTo>
                      <a:pt x="215445" y="1569785"/>
                      <a:pt x="172990" y="1600707"/>
                      <a:pt x="168881" y="1610654"/>
                    </a:cubicBezTo>
                    <a:cubicBezTo>
                      <a:pt x="168953" y="1611879"/>
                      <a:pt x="169026" y="1613249"/>
                      <a:pt x="169097" y="1614762"/>
                    </a:cubicBezTo>
                    <a:cubicBezTo>
                      <a:pt x="170179" y="1631773"/>
                      <a:pt x="172773" y="1671561"/>
                      <a:pt x="134860" y="1685040"/>
                    </a:cubicBezTo>
                    <a:cubicBezTo>
                      <a:pt x="127148" y="1687779"/>
                      <a:pt x="59681" y="1715025"/>
                      <a:pt x="62925" y="1828693"/>
                    </a:cubicBezTo>
                    <a:lnTo>
                      <a:pt x="62925" y="1829198"/>
                    </a:lnTo>
                    <a:lnTo>
                      <a:pt x="62925" y="1829702"/>
                    </a:lnTo>
                    <a:cubicBezTo>
                      <a:pt x="61988" y="1847002"/>
                      <a:pt x="28760" y="1889384"/>
                      <a:pt x="7568" y="1895799"/>
                    </a:cubicBezTo>
                    <a:cubicBezTo>
                      <a:pt x="5983" y="1896592"/>
                      <a:pt x="2523" y="1902358"/>
                      <a:pt x="0" y="1914468"/>
                    </a:cubicBezTo>
                    <a:lnTo>
                      <a:pt x="2018" y="1913747"/>
                    </a:lnTo>
                    <a:lnTo>
                      <a:pt x="25588" y="1910575"/>
                    </a:lnTo>
                    <a:lnTo>
                      <a:pt x="44328" y="1907548"/>
                    </a:lnTo>
                    <a:lnTo>
                      <a:pt x="46707" y="1909854"/>
                    </a:lnTo>
                    <a:lnTo>
                      <a:pt x="49158" y="1912161"/>
                    </a:lnTo>
                    <a:lnTo>
                      <a:pt x="75251" y="1916197"/>
                    </a:lnTo>
                    <a:lnTo>
                      <a:pt x="146176" y="1983087"/>
                    </a:lnTo>
                    <a:lnTo>
                      <a:pt x="184667" y="2003053"/>
                    </a:lnTo>
                    <a:lnTo>
                      <a:pt x="237140" y="2015739"/>
                    </a:lnTo>
                    <a:lnTo>
                      <a:pt x="251412" y="2019992"/>
                    </a:lnTo>
                    <a:lnTo>
                      <a:pt x="275775" y="2040678"/>
                    </a:lnTo>
                    <a:lnTo>
                      <a:pt x="310445" y="2089620"/>
                    </a:lnTo>
                    <a:lnTo>
                      <a:pt x="360035" y="2154708"/>
                    </a:lnTo>
                    <a:lnTo>
                      <a:pt x="379496" y="2173232"/>
                    </a:lnTo>
                    <a:lnTo>
                      <a:pt x="389299" y="2180223"/>
                    </a:lnTo>
                    <a:lnTo>
                      <a:pt x="425627" y="2205019"/>
                    </a:lnTo>
                    <a:lnTo>
                      <a:pt x="468442" y="2215542"/>
                    </a:lnTo>
                    <a:lnTo>
                      <a:pt x="522285" y="2199252"/>
                    </a:lnTo>
                    <a:lnTo>
                      <a:pt x="552703" y="2188729"/>
                    </a:lnTo>
                    <a:lnTo>
                      <a:pt x="592779" y="2187359"/>
                    </a:lnTo>
                    <a:lnTo>
                      <a:pt x="634296" y="2226642"/>
                    </a:lnTo>
                    <a:lnTo>
                      <a:pt x="671345" y="2270610"/>
                    </a:lnTo>
                    <a:lnTo>
                      <a:pt x="684607" y="2313209"/>
                    </a:lnTo>
                    <a:lnTo>
                      <a:pt x="680066" y="2320490"/>
                    </a:lnTo>
                    <a:lnTo>
                      <a:pt x="677904" y="2325463"/>
                    </a:lnTo>
                    <a:lnTo>
                      <a:pt x="666299" y="2332959"/>
                    </a:lnTo>
                    <a:lnTo>
                      <a:pt x="663993" y="2333031"/>
                    </a:lnTo>
                    <a:lnTo>
                      <a:pt x="660749" y="2375990"/>
                    </a:lnTo>
                    <a:lnTo>
                      <a:pt x="663560" y="2390262"/>
                    </a:lnTo>
                    <a:lnTo>
                      <a:pt x="666443" y="2404389"/>
                    </a:lnTo>
                    <a:lnTo>
                      <a:pt x="676319" y="2416066"/>
                    </a:lnTo>
                    <a:lnTo>
                      <a:pt x="707096" y="2419742"/>
                    </a:lnTo>
                    <a:lnTo>
                      <a:pt x="716466" y="2417075"/>
                    </a:lnTo>
                    <a:lnTo>
                      <a:pt x="718845" y="2417003"/>
                    </a:lnTo>
                    <a:lnTo>
                      <a:pt x="727783" y="2402299"/>
                    </a:lnTo>
                    <a:lnTo>
                      <a:pt x="734198" y="2385505"/>
                    </a:lnTo>
                    <a:lnTo>
                      <a:pt x="741118" y="2378081"/>
                    </a:lnTo>
                    <a:lnTo>
                      <a:pt x="752867" y="2377648"/>
                    </a:lnTo>
                    <a:lnTo>
                      <a:pt x="764976" y="2384424"/>
                    </a:lnTo>
                    <a:lnTo>
                      <a:pt x="774562" y="2391199"/>
                    </a:lnTo>
                    <a:lnTo>
                      <a:pt x="832081" y="2410588"/>
                    </a:lnTo>
                    <a:lnTo>
                      <a:pt x="868553" y="2440501"/>
                    </a:lnTo>
                    <a:lnTo>
                      <a:pt x="963914" y="2602031"/>
                    </a:lnTo>
                    <a:lnTo>
                      <a:pt x="971987" y="2630574"/>
                    </a:lnTo>
                    <a:lnTo>
                      <a:pt x="972996" y="2658973"/>
                    </a:lnTo>
                    <a:lnTo>
                      <a:pt x="966869" y="2687949"/>
                    </a:lnTo>
                    <a:lnTo>
                      <a:pt x="965356" y="2714114"/>
                    </a:lnTo>
                    <a:lnTo>
                      <a:pt x="967878" y="2718943"/>
                    </a:lnTo>
                    <a:lnTo>
                      <a:pt x="978042" y="2740134"/>
                    </a:lnTo>
                    <a:lnTo>
                      <a:pt x="1018694" y="2750586"/>
                    </a:lnTo>
                    <a:lnTo>
                      <a:pt x="1030155" y="2743089"/>
                    </a:lnTo>
                    <a:lnTo>
                      <a:pt x="1067276" y="2720312"/>
                    </a:lnTo>
                    <a:lnTo>
                      <a:pt x="1092576" y="2700274"/>
                    </a:lnTo>
                    <a:lnTo>
                      <a:pt x="1115568" y="2682903"/>
                    </a:lnTo>
                    <a:lnTo>
                      <a:pt x="1127246" y="2677785"/>
                    </a:lnTo>
                    <a:lnTo>
                      <a:pt x="1150455" y="2664883"/>
                    </a:lnTo>
                    <a:lnTo>
                      <a:pt x="1210353" y="2691481"/>
                    </a:lnTo>
                    <a:lnTo>
                      <a:pt x="1227147" y="2695661"/>
                    </a:lnTo>
                    <a:lnTo>
                      <a:pt x="1241203" y="2692706"/>
                    </a:lnTo>
                    <a:lnTo>
                      <a:pt x="1252879" y="2692273"/>
                    </a:lnTo>
                    <a:lnTo>
                      <a:pt x="1257348" y="2682687"/>
                    </a:lnTo>
                    <a:lnTo>
                      <a:pt x="1259655" y="2680236"/>
                    </a:lnTo>
                    <a:lnTo>
                      <a:pt x="1263691" y="2660919"/>
                    </a:lnTo>
                    <a:lnTo>
                      <a:pt x="1286252" y="2629132"/>
                    </a:lnTo>
                    <a:lnTo>
                      <a:pt x="1332671" y="2603616"/>
                    </a:lnTo>
                    <a:lnTo>
                      <a:pt x="1375486" y="2611833"/>
                    </a:lnTo>
                    <a:lnTo>
                      <a:pt x="1416283" y="2629348"/>
                    </a:lnTo>
                    <a:lnTo>
                      <a:pt x="1456647" y="2635115"/>
                    </a:lnTo>
                    <a:lnTo>
                      <a:pt x="1459026" y="2635043"/>
                    </a:lnTo>
                    <a:lnTo>
                      <a:pt x="1479929" y="2624807"/>
                    </a:lnTo>
                    <a:lnTo>
                      <a:pt x="1502417" y="2590498"/>
                    </a:lnTo>
                    <a:lnTo>
                      <a:pt x="1523248" y="2577956"/>
                    </a:lnTo>
                    <a:lnTo>
                      <a:pt x="1544583" y="2579614"/>
                    </a:lnTo>
                    <a:lnTo>
                      <a:pt x="1588047" y="2604409"/>
                    </a:lnTo>
                    <a:lnTo>
                      <a:pt x="1590426" y="2604337"/>
                    </a:lnTo>
                    <a:lnTo>
                      <a:pt x="1611761" y="2608518"/>
                    </a:lnTo>
                    <a:lnTo>
                      <a:pt x="1653567" y="2585308"/>
                    </a:lnTo>
                    <a:lnTo>
                      <a:pt x="1694436" y="2538673"/>
                    </a:lnTo>
                    <a:lnTo>
                      <a:pt x="1703158" y="2516833"/>
                    </a:lnTo>
                    <a:lnTo>
                      <a:pt x="1711735" y="2492686"/>
                    </a:lnTo>
                    <a:lnTo>
                      <a:pt x="1699770" y="2485983"/>
                    </a:lnTo>
                    <a:lnTo>
                      <a:pt x="1680381" y="2474594"/>
                    </a:lnTo>
                    <a:lnTo>
                      <a:pt x="1700995" y="2454917"/>
                    </a:lnTo>
                    <a:lnTo>
                      <a:pt x="1714114" y="2425581"/>
                    </a:lnTo>
                    <a:lnTo>
                      <a:pt x="1722691" y="2396821"/>
                    </a:lnTo>
                    <a:lnTo>
                      <a:pt x="1735521" y="2358043"/>
                    </a:lnTo>
                    <a:lnTo>
                      <a:pt x="1749072" y="2338437"/>
                    </a:lnTo>
                    <a:lnTo>
                      <a:pt x="1767308" y="2320994"/>
                    </a:lnTo>
                    <a:lnTo>
                      <a:pt x="1775886" y="2294613"/>
                    </a:lnTo>
                    <a:lnTo>
                      <a:pt x="1770696" y="2278035"/>
                    </a:lnTo>
                    <a:lnTo>
                      <a:pt x="1765146" y="2256627"/>
                    </a:lnTo>
                    <a:lnTo>
                      <a:pt x="1750586" y="2245239"/>
                    </a:lnTo>
                    <a:lnTo>
                      <a:pt x="1712672" y="2241851"/>
                    </a:lnTo>
                    <a:lnTo>
                      <a:pt x="1700563" y="2232553"/>
                    </a:lnTo>
                    <a:lnTo>
                      <a:pt x="1697896" y="2223183"/>
                    </a:lnTo>
                    <a:lnTo>
                      <a:pt x="1692778" y="2211362"/>
                    </a:lnTo>
                    <a:lnTo>
                      <a:pt x="1694724" y="2199468"/>
                    </a:lnTo>
                    <a:lnTo>
                      <a:pt x="1699121" y="2189810"/>
                    </a:lnTo>
                    <a:lnTo>
                      <a:pt x="1698473" y="2170709"/>
                    </a:lnTo>
                    <a:lnTo>
                      <a:pt x="1700346" y="2153842"/>
                    </a:lnTo>
                    <a:lnTo>
                      <a:pt x="1709356" y="2144112"/>
                    </a:lnTo>
                    <a:lnTo>
                      <a:pt x="1713897" y="2136832"/>
                    </a:lnTo>
                    <a:lnTo>
                      <a:pt x="1716060" y="2132002"/>
                    </a:lnTo>
                    <a:lnTo>
                      <a:pt x="1713249" y="2120037"/>
                    </a:lnTo>
                    <a:lnTo>
                      <a:pt x="1712960" y="2110379"/>
                    </a:lnTo>
                    <a:lnTo>
                      <a:pt x="1700563" y="2094161"/>
                    </a:lnTo>
                    <a:lnTo>
                      <a:pt x="1688742" y="2094593"/>
                    </a:lnTo>
                    <a:lnTo>
                      <a:pt x="1686507" y="2097044"/>
                    </a:lnTo>
                    <a:lnTo>
                      <a:pt x="1679444" y="2099711"/>
                    </a:lnTo>
                    <a:lnTo>
                      <a:pt x="1667550" y="2097693"/>
                    </a:lnTo>
                    <a:lnTo>
                      <a:pt x="1662793" y="2095530"/>
                    </a:lnTo>
                    <a:lnTo>
                      <a:pt x="1648089" y="2079240"/>
                    </a:lnTo>
                    <a:lnTo>
                      <a:pt x="1621852" y="2072970"/>
                    </a:lnTo>
                    <a:lnTo>
                      <a:pt x="1612122" y="2066050"/>
                    </a:lnTo>
                    <a:lnTo>
                      <a:pt x="1611906" y="2058914"/>
                    </a:lnTo>
                    <a:lnTo>
                      <a:pt x="1605851" y="2018622"/>
                    </a:lnTo>
                    <a:lnTo>
                      <a:pt x="1602896" y="2004278"/>
                    </a:lnTo>
                    <a:lnTo>
                      <a:pt x="1567649" y="1938758"/>
                    </a:lnTo>
                    <a:lnTo>
                      <a:pt x="1555107" y="1917639"/>
                    </a:lnTo>
                    <a:lnTo>
                      <a:pt x="1552728" y="1915188"/>
                    </a:lnTo>
                    <a:lnTo>
                      <a:pt x="1540403" y="1901421"/>
                    </a:lnTo>
                    <a:lnTo>
                      <a:pt x="1523536" y="1892484"/>
                    </a:lnTo>
                    <a:lnTo>
                      <a:pt x="1516256" y="1888015"/>
                    </a:lnTo>
                    <a:lnTo>
                      <a:pt x="1497300" y="1886284"/>
                    </a:lnTo>
                    <a:lnTo>
                      <a:pt x="1494993" y="1886357"/>
                    </a:lnTo>
                    <a:lnTo>
                      <a:pt x="1475676" y="1877275"/>
                    </a:lnTo>
                    <a:lnTo>
                      <a:pt x="1455710" y="1844623"/>
                    </a:lnTo>
                    <a:lnTo>
                      <a:pt x="1450376" y="1827973"/>
                    </a:lnTo>
                    <a:lnTo>
                      <a:pt x="1442808" y="1811395"/>
                    </a:lnTo>
                    <a:lnTo>
                      <a:pt x="1439204" y="1775787"/>
                    </a:lnTo>
                    <a:lnTo>
                      <a:pt x="1447565" y="1746884"/>
                    </a:lnTo>
                    <a:lnTo>
                      <a:pt x="1468324" y="1731963"/>
                    </a:lnTo>
                    <a:lnTo>
                      <a:pt x="1451241" y="1715745"/>
                    </a:lnTo>
                    <a:lnTo>
                      <a:pt x="1453259" y="1705943"/>
                    </a:lnTo>
                    <a:lnTo>
                      <a:pt x="1457728" y="1698807"/>
                    </a:lnTo>
                    <a:lnTo>
                      <a:pt x="1457656" y="1696428"/>
                    </a:lnTo>
                    <a:lnTo>
                      <a:pt x="1459890" y="1691527"/>
                    </a:lnTo>
                    <a:lnTo>
                      <a:pt x="1459314" y="1674948"/>
                    </a:lnTo>
                    <a:lnTo>
                      <a:pt x="1509048" y="1677976"/>
                    </a:lnTo>
                    <a:lnTo>
                      <a:pt x="1489299" y="1652244"/>
                    </a:lnTo>
                    <a:lnTo>
                      <a:pt x="1455277" y="1627304"/>
                    </a:lnTo>
                    <a:lnTo>
                      <a:pt x="1448069" y="1622835"/>
                    </a:lnTo>
                    <a:lnTo>
                      <a:pt x="1426374" y="1611519"/>
                    </a:lnTo>
                    <a:lnTo>
                      <a:pt x="1430482" y="1594580"/>
                    </a:lnTo>
                    <a:lnTo>
                      <a:pt x="1432573" y="1582615"/>
                    </a:lnTo>
                    <a:lnTo>
                      <a:pt x="1454701" y="1541169"/>
                    </a:lnTo>
                    <a:lnTo>
                      <a:pt x="1494777" y="1468225"/>
                    </a:lnTo>
                    <a:lnTo>
                      <a:pt x="1498957" y="1453738"/>
                    </a:lnTo>
                    <a:lnTo>
                      <a:pt x="1501120" y="1448908"/>
                    </a:lnTo>
                    <a:lnTo>
                      <a:pt x="1503138" y="1439106"/>
                    </a:lnTo>
                    <a:lnTo>
                      <a:pt x="1505445" y="1434276"/>
                    </a:lnTo>
                    <a:lnTo>
                      <a:pt x="1509841" y="1424618"/>
                    </a:lnTo>
                    <a:lnTo>
                      <a:pt x="1511932" y="1417482"/>
                    </a:lnTo>
                    <a:lnTo>
                      <a:pt x="1514094" y="1412653"/>
                    </a:lnTo>
                    <a:lnTo>
                      <a:pt x="1525411" y="1397877"/>
                    </a:lnTo>
                    <a:lnTo>
                      <a:pt x="1536871" y="1387785"/>
                    </a:lnTo>
                    <a:lnTo>
                      <a:pt x="1564910" y="1379640"/>
                    </a:lnTo>
                    <a:lnTo>
                      <a:pt x="1571757" y="1372288"/>
                    </a:lnTo>
                    <a:lnTo>
                      <a:pt x="1580912" y="1362485"/>
                    </a:lnTo>
                    <a:lnTo>
                      <a:pt x="1600661" y="1321040"/>
                    </a:lnTo>
                    <a:lnTo>
                      <a:pt x="1593093" y="1307057"/>
                    </a:lnTo>
                    <a:lnTo>
                      <a:pt x="1578461" y="1290767"/>
                    </a:lnTo>
                    <a:lnTo>
                      <a:pt x="1579398" y="1250042"/>
                    </a:lnTo>
                    <a:lnTo>
                      <a:pt x="1590642" y="1235266"/>
                    </a:lnTo>
                    <a:lnTo>
                      <a:pt x="1627907" y="1217390"/>
                    </a:lnTo>
                    <a:lnTo>
                      <a:pt x="1639223" y="1205137"/>
                    </a:lnTo>
                    <a:lnTo>
                      <a:pt x="1641530" y="1202686"/>
                    </a:lnTo>
                    <a:lnTo>
                      <a:pt x="1641458" y="1200307"/>
                    </a:lnTo>
                    <a:lnTo>
                      <a:pt x="1645422" y="1178468"/>
                    </a:lnTo>
                    <a:lnTo>
                      <a:pt x="1644125" y="1140410"/>
                    </a:lnTo>
                    <a:lnTo>
                      <a:pt x="1640953" y="1116552"/>
                    </a:lnTo>
                    <a:lnTo>
                      <a:pt x="1647585" y="1104442"/>
                    </a:lnTo>
                    <a:lnTo>
                      <a:pt x="1652125" y="1097162"/>
                    </a:lnTo>
                    <a:lnTo>
                      <a:pt x="1679516" y="1069772"/>
                    </a:lnTo>
                    <a:lnTo>
                      <a:pt x="1686147" y="1060041"/>
                    </a:lnTo>
                    <a:lnTo>
                      <a:pt x="1690688" y="1052762"/>
                    </a:lnTo>
                    <a:lnTo>
                      <a:pt x="1692706" y="1043175"/>
                    </a:lnTo>
                    <a:lnTo>
                      <a:pt x="1694652" y="1031066"/>
                    </a:lnTo>
                    <a:lnTo>
                      <a:pt x="1696382" y="1011820"/>
                    </a:lnTo>
                    <a:lnTo>
                      <a:pt x="1697896" y="985728"/>
                    </a:lnTo>
                    <a:lnTo>
                      <a:pt x="1704239" y="966122"/>
                    </a:lnTo>
                    <a:lnTo>
                      <a:pt x="1715627" y="953869"/>
                    </a:lnTo>
                    <a:lnTo>
                      <a:pt x="1736242" y="934191"/>
                    </a:lnTo>
                    <a:lnTo>
                      <a:pt x="1805870" y="898224"/>
                    </a:lnTo>
                    <a:lnTo>
                      <a:pt x="1833189" y="868599"/>
                    </a:lnTo>
                    <a:lnTo>
                      <a:pt x="1845874" y="825280"/>
                    </a:lnTo>
                    <a:lnTo>
                      <a:pt x="1845730" y="820378"/>
                    </a:lnTo>
                    <a:lnTo>
                      <a:pt x="1851712" y="786789"/>
                    </a:lnTo>
                    <a:lnTo>
                      <a:pt x="1867210" y="757597"/>
                    </a:lnTo>
                    <a:lnTo>
                      <a:pt x="1886094" y="754642"/>
                    </a:lnTo>
                    <a:lnTo>
                      <a:pt x="1907141" y="751327"/>
                    </a:lnTo>
                    <a:lnTo>
                      <a:pt x="1939072" y="704475"/>
                    </a:lnTo>
                    <a:lnTo>
                      <a:pt x="1947073" y="698709"/>
                    </a:lnTo>
                    <a:lnTo>
                      <a:pt x="1945848" y="697772"/>
                    </a:lnTo>
                    <a:cubicBezTo>
                      <a:pt x="1946929" y="697339"/>
                      <a:pt x="1948371" y="693663"/>
                      <a:pt x="1949308" y="691212"/>
                    </a:cubicBezTo>
                    <a:close/>
                  </a:path>
                </a:pathLst>
              </a:custGeom>
              <a:grpFill/>
              <a:ln w="7207" cap="flat">
                <a:noFill/>
                <a:prstDash val="solid"/>
                <a:miter/>
              </a:ln>
            </p:spPr>
            <p:txBody>
              <a:bodyPr rtlCol="0" anchor="ctr"/>
              <a:lstStyle/>
              <a:p>
                <a:pPr defTabSz="685784"/>
                <a:endParaRPr lang="nl-NL" sz="1050"/>
              </a:p>
            </p:txBody>
          </p:sp>
        </p:grpSp>
        <p:sp>
          <p:nvSpPr>
            <p:cNvPr id="100" name="Graphic 4">
              <a:extLst>
                <a:ext uri="{FF2B5EF4-FFF2-40B4-BE49-F238E27FC236}">
                  <a16:creationId xmlns:a16="http://schemas.microsoft.com/office/drawing/2014/main" id="{4882BE99-2C7E-0D40-798F-AE082CC8532C}"/>
                </a:ext>
              </a:extLst>
            </p:cNvPr>
            <p:cNvSpPr/>
            <p:nvPr/>
          </p:nvSpPr>
          <p:spPr>
            <a:xfrm>
              <a:off x="7656916" y="2651899"/>
              <a:ext cx="373742" cy="170551"/>
            </a:xfrm>
            <a:custGeom>
              <a:avLst/>
              <a:gdLst>
                <a:gd name="connsiteX0" fmla="*/ 4431 w 160144"/>
                <a:gd name="connsiteY0" fmla="*/ 14151 h 73079"/>
                <a:gd name="connsiteX1" fmla="*/ 0 w 160144"/>
                <a:gd name="connsiteY1" fmla="*/ 22209 h 73079"/>
                <a:gd name="connsiteX2" fmla="*/ 0 w 160144"/>
                <a:gd name="connsiteY2" fmla="*/ 22209 h 73079"/>
                <a:gd name="connsiteX3" fmla="*/ 942 w 160144"/>
                <a:gd name="connsiteY3" fmla="*/ 23372 h 73079"/>
                <a:gd name="connsiteX4" fmla="*/ 8640 w 160144"/>
                <a:gd name="connsiteY4" fmla="*/ 27914 h 73079"/>
                <a:gd name="connsiteX5" fmla="*/ 19495 w 160144"/>
                <a:gd name="connsiteY5" fmla="*/ 30711 h 73079"/>
                <a:gd name="connsiteX6" fmla="*/ 25449 w 160144"/>
                <a:gd name="connsiteY6" fmla="*/ 28606 h 73079"/>
                <a:gd name="connsiteX7" fmla="*/ 28938 w 160144"/>
                <a:gd name="connsiteY7" fmla="*/ 34782 h 73079"/>
                <a:gd name="connsiteX8" fmla="*/ 34892 w 160144"/>
                <a:gd name="connsiteY8" fmla="*/ 31625 h 73079"/>
                <a:gd name="connsiteX9" fmla="*/ 38381 w 160144"/>
                <a:gd name="connsiteY9" fmla="*/ 34782 h 73079"/>
                <a:gd name="connsiteX10" fmla="*/ 40818 w 160144"/>
                <a:gd name="connsiteY10" fmla="*/ 39323 h 73079"/>
                <a:gd name="connsiteX11" fmla="*/ 47465 w 160144"/>
                <a:gd name="connsiteY11" fmla="*/ 42480 h 73079"/>
                <a:gd name="connsiteX12" fmla="*/ 53058 w 160144"/>
                <a:gd name="connsiteY12" fmla="*/ 37468 h 73079"/>
                <a:gd name="connsiteX13" fmla="*/ 61117 w 160144"/>
                <a:gd name="connsiteY13" fmla="*/ 35889 h 73079"/>
                <a:gd name="connsiteX14" fmla="*/ 67763 w 160144"/>
                <a:gd name="connsiteY14" fmla="*/ 43588 h 73079"/>
                <a:gd name="connsiteX15" fmla="*/ 72997 w 160144"/>
                <a:gd name="connsiteY15" fmla="*/ 47797 h 73079"/>
                <a:gd name="connsiteX16" fmla="*/ 78591 w 160144"/>
                <a:gd name="connsiteY16" fmla="*/ 55855 h 73079"/>
                <a:gd name="connsiteX17" fmla="*/ 80335 w 160144"/>
                <a:gd name="connsiteY17" fmla="*/ 61172 h 73079"/>
                <a:gd name="connsiteX18" fmla="*/ 87341 w 160144"/>
                <a:gd name="connsiteY18" fmla="*/ 67015 h 73079"/>
                <a:gd name="connsiteX19" fmla="*/ 96092 w 160144"/>
                <a:gd name="connsiteY19" fmla="*/ 65354 h 73079"/>
                <a:gd name="connsiteX20" fmla="*/ 103791 w 160144"/>
                <a:gd name="connsiteY20" fmla="*/ 60508 h 73079"/>
                <a:gd name="connsiteX21" fmla="*/ 115172 w 160144"/>
                <a:gd name="connsiteY21" fmla="*/ 62834 h 73079"/>
                <a:gd name="connsiteX22" fmla="*/ 125501 w 160144"/>
                <a:gd name="connsiteY22" fmla="*/ 73080 h 73079"/>
                <a:gd name="connsiteX23" fmla="*/ 138434 w 160144"/>
                <a:gd name="connsiteY23" fmla="*/ 73080 h 73079"/>
                <a:gd name="connsiteX24" fmla="*/ 148237 w 160144"/>
                <a:gd name="connsiteY24" fmla="*/ 67043 h 73079"/>
                <a:gd name="connsiteX25" fmla="*/ 156987 w 160144"/>
                <a:gd name="connsiteY25" fmla="*/ 59095 h 73079"/>
                <a:gd name="connsiteX26" fmla="*/ 160144 w 160144"/>
                <a:gd name="connsiteY26" fmla="*/ 55551 h 73079"/>
                <a:gd name="connsiteX27" fmla="*/ 160144 w 160144"/>
                <a:gd name="connsiteY27" fmla="*/ 46108 h 73079"/>
                <a:gd name="connsiteX28" fmla="*/ 156655 w 160144"/>
                <a:gd name="connsiteY28" fmla="*/ 38769 h 73079"/>
                <a:gd name="connsiteX29" fmla="*/ 151061 w 160144"/>
                <a:gd name="connsiteY29" fmla="*/ 34920 h 73079"/>
                <a:gd name="connsiteX30" fmla="*/ 149317 w 160144"/>
                <a:gd name="connsiteY30" fmla="*/ 28966 h 73079"/>
                <a:gd name="connsiteX31" fmla="*/ 149317 w 160144"/>
                <a:gd name="connsiteY31" fmla="*/ 27443 h 73079"/>
                <a:gd name="connsiteX32" fmla="*/ 146160 w 160144"/>
                <a:gd name="connsiteY32" fmla="*/ 23954 h 73079"/>
                <a:gd name="connsiteX33" fmla="*/ 144969 w 160144"/>
                <a:gd name="connsiteY33" fmla="*/ 18388 h 73079"/>
                <a:gd name="connsiteX34" fmla="*/ 142698 w 160144"/>
                <a:gd name="connsiteY34" fmla="*/ 17778 h 73079"/>
                <a:gd name="connsiteX35" fmla="*/ 80363 w 160144"/>
                <a:gd name="connsiteY35" fmla="*/ 21766 h 73079"/>
                <a:gd name="connsiteX36" fmla="*/ 72914 w 160144"/>
                <a:gd name="connsiteY36" fmla="*/ 16588 h 73079"/>
                <a:gd name="connsiteX37" fmla="*/ 57046 w 160144"/>
                <a:gd name="connsiteY37" fmla="*/ 2465 h 73079"/>
                <a:gd name="connsiteX38" fmla="*/ 54277 w 160144"/>
                <a:gd name="connsiteY38" fmla="*/ 1662 h 73079"/>
                <a:gd name="connsiteX39" fmla="*/ 49735 w 160144"/>
                <a:gd name="connsiteY39" fmla="*/ 0 h 73079"/>
                <a:gd name="connsiteX40" fmla="*/ 43560 w 160144"/>
                <a:gd name="connsiteY40" fmla="*/ 4735 h 73079"/>
                <a:gd name="connsiteX41" fmla="*/ 42729 w 160144"/>
                <a:gd name="connsiteY41" fmla="*/ 6591 h 73079"/>
                <a:gd name="connsiteX42" fmla="*/ 38714 w 160144"/>
                <a:gd name="connsiteY42" fmla="*/ 13569 h 73079"/>
                <a:gd name="connsiteX43" fmla="*/ 38437 w 160144"/>
                <a:gd name="connsiteY43" fmla="*/ 13182 h 73079"/>
                <a:gd name="connsiteX44" fmla="*/ 35003 w 160144"/>
                <a:gd name="connsiteY44" fmla="*/ 18831 h 73079"/>
                <a:gd name="connsiteX45" fmla="*/ 30545 w 160144"/>
                <a:gd name="connsiteY45" fmla="*/ 19883 h 73079"/>
                <a:gd name="connsiteX46" fmla="*/ 26972 w 160144"/>
                <a:gd name="connsiteY46" fmla="*/ 20908 h 73079"/>
                <a:gd name="connsiteX47" fmla="*/ 24231 w 160144"/>
                <a:gd name="connsiteY47" fmla="*/ 20991 h 73079"/>
                <a:gd name="connsiteX48" fmla="*/ 18803 w 160144"/>
                <a:gd name="connsiteY48" fmla="*/ 20298 h 73079"/>
                <a:gd name="connsiteX49" fmla="*/ 12351 w 160144"/>
                <a:gd name="connsiteY49" fmla="*/ 16892 h 73079"/>
                <a:gd name="connsiteX50" fmla="*/ 8668 w 160144"/>
                <a:gd name="connsiteY50" fmla="*/ 14206 h 73079"/>
                <a:gd name="connsiteX51" fmla="*/ 5898 w 160144"/>
                <a:gd name="connsiteY51" fmla="*/ 13403 h 73079"/>
                <a:gd name="connsiteX52" fmla="*/ 5012 w 160144"/>
                <a:gd name="connsiteY52" fmla="*/ 13431 h 7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144" h="73079">
                  <a:moveTo>
                    <a:pt x="4431" y="14151"/>
                  </a:moveTo>
                  <a:lnTo>
                    <a:pt x="0" y="22209"/>
                  </a:lnTo>
                  <a:lnTo>
                    <a:pt x="0" y="22209"/>
                  </a:lnTo>
                  <a:lnTo>
                    <a:pt x="942" y="23372"/>
                  </a:lnTo>
                  <a:lnTo>
                    <a:pt x="8640" y="27914"/>
                  </a:lnTo>
                  <a:lnTo>
                    <a:pt x="19495" y="30711"/>
                  </a:lnTo>
                  <a:lnTo>
                    <a:pt x="25449" y="28606"/>
                  </a:lnTo>
                  <a:lnTo>
                    <a:pt x="28938" y="34782"/>
                  </a:lnTo>
                  <a:lnTo>
                    <a:pt x="34892" y="31625"/>
                  </a:lnTo>
                  <a:lnTo>
                    <a:pt x="38381" y="34782"/>
                  </a:lnTo>
                  <a:lnTo>
                    <a:pt x="40818" y="39323"/>
                  </a:lnTo>
                  <a:lnTo>
                    <a:pt x="47465" y="42480"/>
                  </a:lnTo>
                  <a:lnTo>
                    <a:pt x="53058" y="37468"/>
                  </a:lnTo>
                  <a:lnTo>
                    <a:pt x="61117" y="35889"/>
                  </a:lnTo>
                  <a:lnTo>
                    <a:pt x="67763" y="43588"/>
                  </a:lnTo>
                  <a:lnTo>
                    <a:pt x="72997" y="47797"/>
                  </a:lnTo>
                  <a:cubicBezTo>
                    <a:pt x="72997" y="47797"/>
                    <a:pt x="77206" y="53751"/>
                    <a:pt x="78591" y="55855"/>
                  </a:cubicBezTo>
                  <a:cubicBezTo>
                    <a:pt x="80003" y="57960"/>
                    <a:pt x="80335" y="59760"/>
                    <a:pt x="80335" y="61172"/>
                  </a:cubicBezTo>
                  <a:cubicBezTo>
                    <a:pt x="80335" y="62585"/>
                    <a:pt x="87341" y="67015"/>
                    <a:pt x="87341" y="67015"/>
                  </a:cubicBezTo>
                  <a:lnTo>
                    <a:pt x="96092" y="65354"/>
                  </a:lnTo>
                  <a:lnTo>
                    <a:pt x="103791" y="60508"/>
                  </a:lnTo>
                  <a:lnTo>
                    <a:pt x="115172" y="62834"/>
                  </a:lnTo>
                  <a:lnTo>
                    <a:pt x="125501" y="73080"/>
                  </a:lnTo>
                  <a:lnTo>
                    <a:pt x="138434" y="73080"/>
                  </a:lnTo>
                  <a:lnTo>
                    <a:pt x="148237" y="67043"/>
                  </a:lnTo>
                  <a:lnTo>
                    <a:pt x="156987" y="59095"/>
                  </a:lnTo>
                  <a:lnTo>
                    <a:pt x="160144" y="55551"/>
                  </a:lnTo>
                  <a:lnTo>
                    <a:pt x="160144" y="46108"/>
                  </a:lnTo>
                  <a:lnTo>
                    <a:pt x="156655" y="38769"/>
                  </a:lnTo>
                  <a:lnTo>
                    <a:pt x="151061" y="34920"/>
                  </a:lnTo>
                  <a:lnTo>
                    <a:pt x="149317" y="28966"/>
                  </a:lnTo>
                  <a:lnTo>
                    <a:pt x="149317" y="27443"/>
                  </a:lnTo>
                  <a:lnTo>
                    <a:pt x="146160" y="23954"/>
                  </a:lnTo>
                  <a:lnTo>
                    <a:pt x="144969" y="18388"/>
                  </a:lnTo>
                  <a:lnTo>
                    <a:pt x="142698" y="17778"/>
                  </a:lnTo>
                  <a:lnTo>
                    <a:pt x="80363" y="21766"/>
                  </a:lnTo>
                  <a:lnTo>
                    <a:pt x="72914" y="16588"/>
                  </a:lnTo>
                  <a:lnTo>
                    <a:pt x="57046" y="2465"/>
                  </a:lnTo>
                  <a:lnTo>
                    <a:pt x="54277" y="1662"/>
                  </a:lnTo>
                  <a:lnTo>
                    <a:pt x="49735" y="0"/>
                  </a:lnTo>
                  <a:lnTo>
                    <a:pt x="43560" y="4735"/>
                  </a:lnTo>
                  <a:lnTo>
                    <a:pt x="42729" y="6591"/>
                  </a:lnTo>
                  <a:lnTo>
                    <a:pt x="38714" y="13569"/>
                  </a:lnTo>
                  <a:lnTo>
                    <a:pt x="38437" y="13182"/>
                  </a:lnTo>
                  <a:lnTo>
                    <a:pt x="35003" y="18831"/>
                  </a:lnTo>
                  <a:lnTo>
                    <a:pt x="30545" y="19883"/>
                  </a:lnTo>
                  <a:lnTo>
                    <a:pt x="26972" y="20908"/>
                  </a:lnTo>
                  <a:lnTo>
                    <a:pt x="24231" y="20991"/>
                  </a:lnTo>
                  <a:lnTo>
                    <a:pt x="18803" y="20298"/>
                  </a:lnTo>
                  <a:lnTo>
                    <a:pt x="12351" y="16892"/>
                  </a:lnTo>
                  <a:lnTo>
                    <a:pt x="8668" y="14206"/>
                  </a:lnTo>
                  <a:lnTo>
                    <a:pt x="5898" y="13403"/>
                  </a:lnTo>
                  <a:lnTo>
                    <a:pt x="5012" y="13431"/>
                  </a:lnTo>
                </a:path>
              </a:pathLst>
            </a:custGeom>
            <a:grpFill/>
            <a:ln w="12700" cap="flat">
              <a:solidFill>
                <a:schemeClr val="bg1"/>
              </a:solidFill>
              <a:prstDash val="solid"/>
              <a:miter/>
            </a:ln>
          </p:spPr>
          <p:txBody>
            <a:bodyPr rtlCol="0" anchor="ctr"/>
            <a:lstStyle/>
            <a:p>
              <a:pPr defTabSz="685784"/>
              <a:endParaRPr lang="nl-BE" sz="1050"/>
            </a:p>
          </p:txBody>
        </p:sp>
      </p:grpSp>
      <p:sp>
        <p:nvSpPr>
          <p:cNvPr id="121" name="Tekstvak 120">
            <a:extLst>
              <a:ext uri="{FF2B5EF4-FFF2-40B4-BE49-F238E27FC236}">
                <a16:creationId xmlns:a16="http://schemas.microsoft.com/office/drawing/2014/main" id="{B40537F5-AC6F-0C59-6994-2E3EF94E0C93}"/>
              </a:ext>
            </a:extLst>
          </p:cNvPr>
          <p:cNvSpPr txBox="1"/>
          <p:nvPr/>
        </p:nvSpPr>
        <p:spPr>
          <a:xfrm>
            <a:off x="5594057" y="1582648"/>
            <a:ext cx="3670079" cy="553998"/>
          </a:xfrm>
          <a:prstGeom prst="rect">
            <a:avLst/>
          </a:prstGeom>
          <a:noFill/>
        </p:spPr>
        <p:txBody>
          <a:bodyPr wrap="square" rtlCol="0">
            <a:spAutoFit/>
          </a:bodyPr>
          <a:lstStyle/>
          <a:p>
            <a:pPr algn="ctr"/>
            <a:r>
              <a:rPr lang="nl-BE" sz="1500" dirty="0">
                <a:solidFill>
                  <a:srgbClr val="8AA60F"/>
                </a:solidFill>
                <a:latin typeface="+mj-lt"/>
              </a:rPr>
              <a:t>Brecht </a:t>
            </a:r>
            <a:br>
              <a:rPr lang="nl-BE" sz="1500" dirty="0">
                <a:solidFill>
                  <a:srgbClr val="8AA60F"/>
                </a:solidFill>
                <a:latin typeface="+mj-lt"/>
              </a:rPr>
            </a:br>
            <a:r>
              <a:rPr lang="nl-BE" sz="1500" dirty="0">
                <a:solidFill>
                  <a:srgbClr val="8AA60F"/>
                </a:solidFill>
                <a:latin typeface="+mj-lt"/>
              </a:rPr>
              <a:t>25</a:t>
            </a:r>
            <a:r>
              <a:rPr lang="nl-BE" sz="750" dirty="0">
                <a:solidFill>
                  <a:srgbClr val="8AA60F"/>
                </a:solidFill>
                <a:latin typeface="+mj-lt"/>
              </a:rPr>
              <a:t>MW</a:t>
            </a:r>
            <a:r>
              <a:rPr lang="nl-BE" sz="1500" kern="1200" dirty="0">
                <a:solidFill>
                  <a:srgbClr val="8AA60F"/>
                </a:solidFill>
                <a:latin typeface="Proxima Nova"/>
                <a:ea typeface="+mn-ea"/>
                <a:cs typeface="+mn-cs"/>
              </a:rPr>
              <a:t> / 100</a:t>
            </a:r>
            <a:r>
              <a:rPr lang="nl-BE" sz="750" kern="1200" dirty="0">
                <a:solidFill>
                  <a:srgbClr val="8AA60F"/>
                </a:solidFill>
                <a:latin typeface="Proxima Nova"/>
                <a:ea typeface="+mn-ea"/>
                <a:cs typeface="+mn-cs"/>
              </a:rPr>
              <a:t>MWh</a:t>
            </a:r>
            <a:endParaRPr lang="nl-BE" sz="750" dirty="0">
              <a:solidFill>
                <a:srgbClr val="8AA60F"/>
              </a:solidFill>
              <a:latin typeface="+mj-lt"/>
            </a:endParaRPr>
          </a:p>
        </p:txBody>
      </p:sp>
      <p:sp>
        <p:nvSpPr>
          <p:cNvPr id="57" name="Ovaal 56">
            <a:extLst>
              <a:ext uri="{FF2B5EF4-FFF2-40B4-BE49-F238E27FC236}">
                <a16:creationId xmlns:a16="http://schemas.microsoft.com/office/drawing/2014/main" id="{B1581C8F-BD0B-2A8B-9AC3-9F6778C74CB1}"/>
              </a:ext>
            </a:extLst>
          </p:cNvPr>
          <p:cNvSpPr/>
          <p:nvPr/>
        </p:nvSpPr>
        <p:spPr>
          <a:xfrm>
            <a:off x="7307145" y="2110201"/>
            <a:ext cx="121952" cy="113250"/>
          </a:xfrm>
          <a:prstGeom prst="ellipse">
            <a:avLst/>
          </a:prstGeom>
          <a:solidFill>
            <a:srgbClr val="004467"/>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4" name="Tekstvak 3">
            <a:extLst>
              <a:ext uri="{FF2B5EF4-FFF2-40B4-BE49-F238E27FC236}">
                <a16:creationId xmlns:a16="http://schemas.microsoft.com/office/drawing/2014/main" id="{D07899BC-C0FC-757F-8663-A01FED6335B4}"/>
              </a:ext>
            </a:extLst>
          </p:cNvPr>
          <p:cNvSpPr txBox="1"/>
          <p:nvPr/>
        </p:nvSpPr>
        <p:spPr>
          <a:xfrm>
            <a:off x="1349479" y="1429526"/>
            <a:ext cx="4589564" cy="2677656"/>
          </a:xfrm>
          <a:prstGeom prst="rect">
            <a:avLst/>
          </a:prstGeom>
          <a:noFill/>
        </p:spPr>
        <p:txBody>
          <a:bodyPr wrap="square" lIns="68580" tIns="34290" rIns="68580" bIns="34290" rtlCol="0" anchor="t">
            <a:spAutoFit/>
          </a:bodyPr>
          <a:lstStyle/>
          <a:p>
            <a:r>
              <a:rPr lang="fr-FR" sz="1050" dirty="0">
                <a:solidFill>
                  <a:srgbClr val="004467"/>
                </a:solidFill>
                <a:latin typeface="Proxima Nova"/>
              </a:rPr>
              <a:t>Les projets de batteries jouent un rôle crucial dans la transition énergétique. </a:t>
            </a:r>
          </a:p>
          <a:p>
            <a:endParaRPr lang="fr-FR" sz="1050" dirty="0">
              <a:solidFill>
                <a:srgbClr val="004467"/>
              </a:solidFill>
              <a:latin typeface="Proxima Nova"/>
            </a:endParaRPr>
          </a:p>
          <a:p>
            <a:r>
              <a:rPr lang="fr-FR" sz="1050" dirty="0">
                <a:solidFill>
                  <a:srgbClr val="004467"/>
                </a:solidFill>
                <a:latin typeface="Proxima Nova"/>
              </a:rPr>
              <a:t>Ils garantissent que l’énergie renouvelable reste toujours disponible, même pendant les heures de pointe ou les fluctuations de production.</a:t>
            </a:r>
          </a:p>
          <a:p>
            <a:endParaRPr lang="fr-FR" sz="1050" dirty="0">
              <a:solidFill>
                <a:srgbClr val="004467"/>
              </a:solidFill>
              <a:latin typeface="Proxima Nova"/>
            </a:endParaRPr>
          </a:p>
          <a:p>
            <a:r>
              <a:rPr lang="fr-FR" sz="1050" dirty="0">
                <a:solidFill>
                  <a:srgbClr val="004467"/>
                </a:solidFill>
                <a:latin typeface="Proxima Nova"/>
              </a:rPr>
              <a:t>En stockant efficacement l’énergie verte, nous</a:t>
            </a:r>
          </a:p>
          <a:p>
            <a:r>
              <a:rPr lang="fr-FR" sz="1050" dirty="0">
                <a:solidFill>
                  <a:srgbClr val="004467"/>
                </a:solidFill>
                <a:latin typeface="Proxima Nova"/>
              </a:rPr>
              <a:t>renforçons la stabilité et la résilience de notre</a:t>
            </a:r>
          </a:p>
          <a:p>
            <a:r>
              <a:rPr lang="fr-FR" sz="1050" dirty="0">
                <a:solidFill>
                  <a:srgbClr val="004467"/>
                </a:solidFill>
                <a:latin typeface="Proxima Nova"/>
              </a:rPr>
              <a:t>système énergétique.</a:t>
            </a:r>
            <a:endParaRPr lang="fr-BE" sz="1050" dirty="0">
              <a:solidFill>
                <a:srgbClr val="004467"/>
              </a:solidFill>
              <a:latin typeface="Proxima Nova"/>
            </a:endParaRPr>
          </a:p>
          <a:p>
            <a:endParaRPr lang="nl-NL" sz="1500" dirty="0">
              <a:solidFill>
                <a:srgbClr val="004467"/>
              </a:solidFill>
              <a:latin typeface="Proxima Nova" panose="02000506030000020004" pitchFamily="50" charset="0"/>
            </a:endParaRPr>
          </a:p>
          <a:p>
            <a:r>
              <a:rPr lang="fr-BE" sz="1500" dirty="0">
                <a:solidFill>
                  <a:srgbClr val="8AA60F"/>
                </a:solidFill>
                <a:latin typeface="Proxima Nova"/>
              </a:rPr>
              <a:t>Puissance installée</a:t>
            </a:r>
            <a:r>
              <a:rPr lang="nl-NL" sz="1500" dirty="0">
                <a:solidFill>
                  <a:srgbClr val="8AA60F"/>
                </a:solidFill>
                <a:latin typeface="Proxima Nova"/>
              </a:rPr>
              <a:t>: 25MW / 100MWh à Brecht</a:t>
            </a:r>
          </a:p>
          <a:p>
            <a:endParaRPr lang="nl-NL" sz="1500" dirty="0">
              <a:solidFill>
                <a:srgbClr val="8AA60F"/>
              </a:solidFill>
              <a:latin typeface="Proxima Nova"/>
            </a:endParaRPr>
          </a:p>
          <a:p>
            <a:r>
              <a:rPr lang="nl-NL" sz="1500" dirty="0">
                <a:solidFill>
                  <a:srgbClr val="FF0000"/>
                </a:solidFill>
                <a:latin typeface="Proxima Nova"/>
              </a:rPr>
              <a:t>Puissance en </a:t>
            </a:r>
            <a:r>
              <a:rPr lang="nl-NL" sz="1500" dirty="0" err="1">
                <a:solidFill>
                  <a:srgbClr val="FF0000"/>
                </a:solidFill>
                <a:latin typeface="Proxima Nova"/>
              </a:rPr>
              <a:t>construction</a:t>
            </a:r>
            <a:r>
              <a:rPr lang="nl-NL" sz="1500" dirty="0">
                <a:solidFill>
                  <a:srgbClr val="FF0000"/>
                </a:solidFill>
                <a:latin typeface="Proxima Nova"/>
              </a:rPr>
              <a:t>: 60MW / 240MWh à Harelbeke</a:t>
            </a:r>
          </a:p>
        </p:txBody>
      </p:sp>
      <p:sp>
        <p:nvSpPr>
          <p:cNvPr id="2" name="Ovaal 1">
            <a:extLst>
              <a:ext uri="{FF2B5EF4-FFF2-40B4-BE49-F238E27FC236}">
                <a16:creationId xmlns:a16="http://schemas.microsoft.com/office/drawing/2014/main" id="{A1239A45-384A-B9F1-D730-59016C17AE61}"/>
              </a:ext>
            </a:extLst>
          </p:cNvPr>
          <p:cNvSpPr/>
          <p:nvPr/>
        </p:nvSpPr>
        <p:spPr>
          <a:xfrm>
            <a:off x="6133932" y="2780882"/>
            <a:ext cx="121952" cy="113250"/>
          </a:xfrm>
          <a:prstGeom prst="ellipse">
            <a:avLst/>
          </a:prstGeom>
          <a:solidFill>
            <a:srgbClr val="004467"/>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5" name="Tekstvak 4">
            <a:extLst>
              <a:ext uri="{FF2B5EF4-FFF2-40B4-BE49-F238E27FC236}">
                <a16:creationId xmlns:a16="http://schemas.microsoft.com/office/drawing/2014/main" id="{2579CB90-C110-8A52-8868-A3163E615C12}"/>
              </a:ext>
            </a:extLst>
          </p:cNvPr>
          <p:cNvSpPr txBox="1"/>
          <p:nvPr/>
        </p:nvSpPr>
        <p:spPr>
          <a:xfrm>
            <a:off x="4843837" y="2921763"/>
            <a:ext cx="3670079" cy="553998"/>
          </a:xfrm>
          <a:prstGeom prst="rect">
            <a:avLst/>
          </a:prstGeom>
          <a:noFill/>
        </p:spPr>
        <p:txBody>
          <a:bodyPr wrap="square" rtlCol="0">
            <a:spAutoFit/>
          </a:bodyPr>
          <a:lstStyle/>
          <a:p>
            <a:pPr algn="ctr"/>
            <a:r>
              <a:rPr lang="nl-BE" sz="1500" dirty="0">
                <a:solidFill>
                  <a:srgbClr val="FF0000"/>
                </a:solidFill>
                <a:latin typeface="+mj-lt"/>
              </a:rPr>
              <a:t>Harelbeke </a:t>
            </a:r>
            <a:br>
              <a:rPr lang="nl-BE" sz="1500" dirty="0">
                <a:solidFill>
                  <a:srgbClr val="FF0000"/>
                </a:solidFill>
                <a:latin typeface="+mj-lt"/>
              </a:rPr>
            </a:br>
            <a:r>
              <a:rPr lang="nl-BE" sz="1500" dirty="0">
                <a:solidFill>
                  <a:srgbClr val="FF0000"/>
                </a:solidFill>
                <a:latin typeface="+mj-lt"/>
              </a:rPr>
              <a:t>60</a:t>
            </a:r>
            <a:r>
              <a:rPr lang="nl-BE" sz="750" dirty="0">
                <a:solidFill>
                  <a:srgbClr val="FF0000"/>
                </a:solidFill>
                <a:latin typeface="+mj-lt"/>
              </a:rPr>
              <a:t>MW</a:t>
            </a:r>
            <a:r>
              <a:rPr lang="nl-BE" sz="1500" kern="1200" dirty="0">
                <a:solidFill>
                  <a:srgbClr val="FF0000"/>
                </a:solidFill>
                <a:latin typeface="Proxima Nova"/>
                <a:ea typeface="+mn-ea"/>
                <a:cs typeface="+mn-cs"/>
              </a:rPr>
              <a:t> / 240</a:t>
            </a:r>
            <a:r>
              <a:rPr lang="nl-BE" sz="750" kern="1200" dirty="0">
                <a:solidFill>
                  <a:srgbClr val="FF0000"/>
                </a:solidFill>
                <a:latin typeface="Proxima Nova"/>
                <a:ea typeface="+mn-ea"/>
                <a:cs typeface="+mn-cs"/>
              </a:rPr>
              <a:t>MWh</a:t>
            </a:r>
            <a:endParaRPr lang="nl-BE" sz="750" dirty="0">
              <a:solidFill>
                <a:srgbClr val="FF0000"/>
              </a:solidFill>
              <a:latin typeface="+mj-lt"/>
            </a:endParaRPr>
          </a:p>
        </p:txBody>
      </p:sp>
    </p:spTree>
    <p:extLst>
      <p:ext uri="{BB962C8B-B14F-4D97-AF65-F5344CB8AC3E}">
        <p14:creationId xmlns:p14="http://schemas.microsoft.com/office/powerpoint/2010/main" val="3830171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Ovaal 87">
            <a:extLst>
              <a:ext uri="{FF2B5EF4-FFF2-40B4-BE49-F238E27FC236}">
                <a16:creationId xmlns:a16="http://schemas.microsoft.com/office/drawing/2014/main" id="{B102BBEB-B545-326F-8D49-45C7D3169D26}"/>
              </a:ext>
            </a:extLst>
          </p:cNvPr>
          <p:cNvSpPr/>
          <p:nvPr>
            <p:custDataLst>
              <p:tags r:id="rId1"/>
            </p:custDataLst>
          </p:nvPr>
        </p:nvSpPr>
        <p:spPr>
          <a:xfrm>
            <a:off x="4312312" y="2330402"/>
            <a:ext cx="1096415" cy="1096415"/>
          </a:xfrm>
          <a:prstGeom prst="ellipse">
            <a:avLst/>
          </a:prstGeom>
          <a:blipFill dpi="0" rotWithShape="1">
            <a:blip r:embed="rId21"/>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89" name="Ovaal 88">
            <a:extLst>
              <a:ext uri="{FF2B5EF4-FFF2-40B4-BE49-F238E27FC236}">
                <a16:creationId xmlns:a16="http://schemas.microsoft.com/office/drawing/2014/main" id="{7BB3D6CD-73B4-6096-398C-2E8B199B5FC7}"/>
              </a:ext>
            </a:extLst>
          </p:cNvPr>
          <p:cNvSpPr/>
          <p:nvPr>
            <p:custDataLst>
              <p:tags r:id="rId2"/>
            </p:custDataLst>
          </p:nvPr>
        </p:nvSpPr>
        <p:spPr>
          <a:xfrm>
            <a:off x="6053165" y="2330402"/>
            <a:ext cx="1096415" cy="1096415"/>
          </a:xfrm>
          <a:prstGeom prst="ellipse">
            <a:avLst/>
          </a:prstGeom>
          <a:blipFill dpi="0" rotWithShape="1">
            <a:blip r:embed="rId2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83" name="Ovaal 82">
            <a:extLst>
              <a:ext uri="{FF2B5EF4-FFF2-40B4-BE49-F238E27FC236}">
                <a16:creationId xmlns:a16="http://schemas.microsoft.com/office/drawing/2014/main" id="{4D8BB3CC-60CC-B610-FD29-CBA639FD4BEF}"/>
              </a:ext>
            </a:extLst>
          </p:cNvPr>
          <p:cNvSpPr/>
          <p:nvPr>
            <p:custDataLst>
              <p:tags r:id="rId3"/>
            </p:custDataLst>
          </p:nvPr>
        </p:nvSpPr>
        <p:spPr>
          <a:xfrm>
            <a:off x="7560029" y="2330402"/>
            <a:ext cx="1096415" cy="1096415"/>
          </a:xfrm>
          <a:prstGeom prst="ellipse">
            <a:avLst/>
          </a:prstGeom>
          <a:blipFill dpi="0" rotWithShape="1">
            <a:blip r:embed="rId2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86" name="Ovaal 85">
            <a:extLst>
              <a:ext uri="{FF2B5EF4-FFF2-40B4-BE49-F238E27FC236}">
                <a16:creationId xmlns:a16="http://schemas.microsoft.com/office/drawing/2014/main" id="{EE5C673F-DDCE-524B-CFAF-AF83F3E6DCE0}"/>
              </a:ext>
            </a:extLst>
          </p:cNvPr>
          <p:cNvSpPr/>
          <p:nvPr>
            <p:custDataLst>
              <p:tags r:id="rId4"/>
            </p:custDataLst>
          </p:nvPr>
        </p:nvSpPr>
        <p:spPr>
          <a:xfrm>
            <a:off x="2611642" y="2330402"/>
            <a:ext cx="1096415" cy="1096415"/>
          </a:xfrm>
          <a:prstGeom prst="ellipse">
            <a:avLst/>
          </a:prstGeom>
          <a:blipFill dpi="0" rotWithShape="1">
            <a:blip r:embed="rId24"/>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87" name="Ovaal 86">
            <a:extLst>
              <a:ext uri="{FF2B5EF4-FFF2-40B4-BE49-F238E27FC236}">
                <a16:creationId xmlns:a16="http://schemas.microsoft.com/office/drawing/2014/main" id="{C0694C7A-45FB-19D2-CC9D-780D4C7EF840}"/>
              </a:ext>
            </a:extLst>
          </p:cNvPr>
          <p:cNvSpPr/>
          <p:nvPr>
            <p:custDataLst>
              <p:tags r:id="rId5"/>
            </p:custDataLst>
          </p:nvPr>
        </p:nvSpPr>
        <p:spPr>
          <a:xfrm>
            <a:off x="1120615" y="2330402"/>
            <a:ext cx="1096415" cy="1096415"/>
          </a:xfrm>
          <a:prstGeom prst="ellipse">
            <a:avLst/>
          </a:prstGeom>
          <a:blipFill dpi="0" rotWithShape="1">
            <a:blip r:embed="rId25"/>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7" name="Titel 6">
            <a:extLst>
              <a:ext uri="{FF2B5EF4-FFF2-40B4-BE49-F238E27FC236}">
                <a16:creationId xmlns:a16="http://schemas.microsoft.com/office/drawing/2014/main" id="{11996B06-1A73-2DE3-79BB-416A5EBF786A}"/>
              </a:ext>
            </a:extLst>
          </p:cNvPr>
          <p:cNvSpPr>
            <a:spLocks noGrp="1"/>
          </p:cNvSpPr>
          <p:nvPr>
            <p:ph type="title"/>
            <p:custDataLst>
              <p:tags r:id="rId6"/>
            </p:custDataLst>
          </p:nvPr>
        </p:nvSpPr>
        <p:spPr>
          <a:xfrm>
            <a:off x="1385151" y="415577"/>
            <a:ext cx="7758849" cy="509606"/>
          </a:xfrm>
        </p:spPr>
        <p:txBody>
          <a:bodyPr/>
          <a:lstStyle/>
          <a:p>
            <a:pPr rtl="0"/>
            <a:r>
              <a:rPr lang="fr-BE" sz="2700" dirty="0"/>
              <a:t>Aspiravi International</a:t>
            </a:r>
          </a:p>
        </p:txBody>
      </p:sp>
      <p:sp>
        <p:nvSpPr>
          <p:cNvPr id="35" name="Tekstvak 34">
            <a:extLst>
              <a:ext uri="{FF2B5EF4-FFF2-40B4-BE49-F238E27FC236}">
                <a16:creationId xmlns:a16="http://schemas.microsoft.com/office/drawing/2014/main" id="{CE69F97F-1163-68A4-3B60-A10DBFB2016C}"/>
              </a:ext>
            </a:extLst>
          </p:cNvPr>
          <p:cNvSpPr txBox="1">
            <a:spLocks/>
          </p:cNvSpPr>
          <p:nvPr>
            <p:custDataLst>
              <p:tags r:id="rId7"/>
            </p:custDataLst>
          </p:nvPr>
        </p:nvSpPr>
        <p:spPr>
          <a:xfrm>
            <a:off x="950507" y="3272578"/>
            <a:ext cx="1351030" cy="184666"/>
          </a:xfrm>
          <a:prstGeom prst="rect">
            <a:avLst/>
          </a:prstGeom>
          <a:solidFill>
            <a:srgbClr val="C00000"/>
          </a:solidFill>
          <a:ln>
            <a:noFill/>
          </a:ln>
        </p:spPr>
        <p:txBody>
          <a:bodyPr wrap="square" lIns="0" tIns="0" rIns="0" bIns="0" rtlCol="0">
            <a:spAutoFit/>
          </a:bodyPr>
          <a:lstStyle/>
          <a:p>
            <a:pPr algn="ctr" defTabSz="685800">
              <a:buClrTx/>
            </a:pPr>
            <a:r>
              <a:rPr lang="fr-BE" sz="1200" kern="1200">
                <a:solidFill>
                  <a:prstClr val="white"/>
                </a:solidFill>
                <a:latin typeface="Proxima Nova" panose="02000506030000020004" pitchFamily="50" charset="0"/>
                <a:ea typeface="+mn-ea"/>
                <a:cs typeface="+mn-cs"/>
              </a:rPr>
              <a:t>Espagne</a:t>
            </a:r>
          </a:p>
        </p:txBody>
      </p:sp>
      <p:sp>
        <p:nvSpPr>
          <p:cNvPr id="39" name="Tekstvak 38">
            <a:extLst>
              <a:ext uri="{FF2B5EF4-FFF2-40B4-BE49-F238E27FC236}">
                <a16:creationId xmlns:a16="http://schemas.microsoft.com/office/drawing/2014/main" id="{C50DBAD3-63CD-2864-537B-F9EDD10C7167}"/>
              </a:ext>
            </a:extLst>
          </p:cNvPr>
          <p:cNvSpPr txBox="1">
            <a:spLocks/>
          </p:cNvSpPr>
          <p:nvPr>
            <p:custDataLst>
              <p:tags r:id="rId8"/>
            </p:custDataLst>
          </p:nvPr>
        </p:nvSpPr>
        <p:spPr>
          <a:xfrm>
            <a:off x="3981986" y="3272578"/>
            <a:ext cx="1757067" cy="184666"/>
          </a:xfrm>
          <a:prstGeom prst="rect">
            <a:avLst/>
          </a:prstGeom>
          <a:solidFill>
            <a:srgbClr val="C00000"/>
          </a:solidFill>
        </p:spPr>
        <p:txBody>
          <a:bodyPr wrap="square" lIns="0" tIns="0" rIns="0" bIns="0" rtlCol="0">
            <a:spAutoFit/>
          </a:bodyPr>
          <a:lstStyle/>
          <a:p>
            <a:pPr algn="ctr" defTabSz="685800">
              <a:buClrTx/>
            </a:pPr>
            <a:r>
              <a:rPr lang="fr-BE" sz="1200" kern="1200">
                <a:solidFill>
                  <a:prstClr val="white"/>
                </a:solidFill>
                <a:latin typeface="Proxima Nova" panose="02000506030000020004" pitchFamily="50" charset="0"/>
                <a:ea typeface="+mn-ea"/>
                <a:cs typeface="+mn-cs"/>
              </a:rPr>
              <a:t>Bosnie-Herzégovine</a:t>
            </a:r>
          </a:p>
        </p:txBody>
      </p:sp>
      <p:sp>
        <p:nvSpPr>
          <p:cNvPr id="47" name="Tekstvak 46">
            <a:extLst>
              <a:ext uri="{FF2B5EF4-FFF2-40B4-BE49-F238E27FC236}">
                <a16:creationId xmlns:a16="http://schemas.microsoft.com/office/drawing/2014/main" id="{7F22B7F0-2C9B-E9C7-71CC-8D101A716EAA}"/>
              </a:ext>
            </a:extLst>
          </p:cNvPr>
          <p:cNvSpPr txBox="1">
            <a:spLocks/>
          </p:cNvSpPr>
          <p:nvPr>
            <p:custDataLst>
              <p:tags r:id="rId9"/>
            </p:custDataLst>
          </p:nvPr>
        </p:nvSpPr>
        <p:spPr>
          <a:xfrm>
            <a:off x="5896947" y="3272578"/>
            <a:ext cx="1358221" cy="184666"/>
          </a:xfrm>
          <a:prstGeom prst="rect">
            <a:avLst/>
          </a:prstGeom>
          <a:solidFill>
            <a:srgbClr val="C00000"/>
          </a:solidFill>
        </p:spPr>
        <p:txBody>
          <a:bodyPr wrap="square" lIns="0" tIns="0" rIns="0" bIns="0" rtlCol="0">
            <a:spAutoFit/>
          </a:bodyPr>
          <a:lstStyle/>
          <a:p>
            <a:pPr algn="ctr" defTabSz="685800">
              <a:buClrTx/>
            </a:pPr>
            <a:r>
              <a:rPr lang="fr-BE" sz="1200" kern="1200">
                <a:solidFill>
                  <a:prstClr val="white"/>
                </a:solidFill>
                <a:latin typeface="Proxima Nova" panose="02000506030000020004" pitchFamily="50" charset="0"/>
                <a:ea typeface="+mn-ea"/>
                <a:cs typeface="+mn-cs"/>
              </a:rPr>
              <a:t>Écosse</a:t>
            </a:r>
          </a:p>
        </p:txBody>
      </p:sp>
      <p:sp>
        <p:nvSpPr>
          <p:cNvPr id="48" name="Tekstvak 47">
            <a:extLst>
              <a:ext uri="{FF2B5EF4-FFF2-40B4-BE49-F238E27FC236}">
                <a16:creationId xmlns:a16="http://schemas.microsoft.com/office/drawing/2014/main" id="{0215C55A-96D6-4EE8-80D2-B1E8FA56F77E}"/>
              </a:ext>
            </a:extLst>
          </p:cNvPr>
          <p:cNvSpPr txBox="1">
            <a:spLocks/>
          </p:cNvSpPr>
          <p:nvPr>
            <p:custDataLst>
              <p:tags r:id="rId10"/>
            </p:custDataLst>
          </p:nvPr>
        </p:nvSpPr>
        <p:spPr>
          <a:xfrm>
            <a:off x="2484334" y="3272578"/>
            <a:ext cx="1351030" cy="184666"/>
          </a:xfrm>
          <a:prstGeom prst="rect">
            <a:avLst/>
          </a:prstGeom>
          <a:solidFill>
            <a:srgbClr val="C00000"/>
          </a:solidFill>
        </p:spPr>
        <p:txBody>
          <a:bodyPr wrap="square" lIns="0" tIns="0" rIns="0" bIns="0" rtlCol="0">
            <a:spAutoFit/>
          </a:bodyPr>
          <a:lstStyle/>
          <a:p>
            <a:pPr algn="ctr" defTabSz="685800">
              <a:buClrTx/>
            </a:pPr>
            <a:r>
              <a:rPr lang="fr-BE" sz="1200" kern="1200">
                <a:solidFill>
                  <a:prstClr val="white"/>
                </a:solidFill>
                <a:latin typeface="Proxima Nova" panose="02000506030000020004" pitchFamily="50" charset="0"/>
                <a:ea typeface="+mn-ea"/>
                <a:cs typeface="+mn-cs"/>
              </a:rPr>
              <a:t>France</a:t>
            </a:r>
          </a:p>
        </p:txBody>
      </p:sp>
      <p:sp>
        <p:nvSpPr>
          <p:cNvPr id="50" name="Tekstvak 49">
            <a:extLst>
              <a:ext uri="{FF2B5EF4-FFF2-40B4-BE49-F238E27FC236}">
                <a16:creationId xmlns:a16="http://schemas.microsoft.com/office/drawing/2014/main" id="{BA332E2D-652D-71C6-4F24-AFE71F865954}"/>
              </a:ext>
            </a:extLst>
          </p:cNvPr>
          <p:cNvSpPr txBox="1">
            <a:spLocks/>
          </p:cNvSpPr>
          <p:nvPr>
            <p:custDataLst>
              <p:tags r:id="rId11"/>
            </p:custDataLst>
          </p:nvPr>
        </p:nvSpPr>
        <p:spPr>
          <a:xfrm>
            <a:off x="7414326" y="3272578"/>
            <a:ext cx="1387821" cy="184666"/>
          </a:xfrm>
          <a:prstGeom prst="rect">
            <a:avLst/>
          </a:prstGeom>
          <a:solidFill>
            <a:srgbClr val="C00000"/>
          </a:solidFill>
        </p:spPr>
        <p:txBody>
          <a:bodyPr wrap="square" lIns="0" tIns="0" rIns="0" bIns="0" rtlCol="0">
            <a:spAutoFit/>
          </a:bodyPr>
          <a:lstStyle/>
          <a:p>
            <a:pPr algn="ctr" defTabSz="685800">
              <a:buClrTx/>
            </a:pPr>
            <a:r>
              <a:rPr lang="fr-BE" sz="1200" kern="1200">
                <a:solidFill>
                  <a:prstClr val="white"/>
                </a:solidFill>
                <a:latin typeface="Proxima Nova" panose="02000506030000020004" pitchFamily="50" charset="0"/>
                <a:ea typeface="+mn-ea"/>
                <a:cs typeface="+mn-cs"/>
              </a:rPr>
              <a:t>Curaçao</a:t>
            </a:r>
          </a:p>
        </p:txBody>
      </p:sp>
      <p:cxnSp>
        <p:nvCxnSpPr>
          <p:cNvPr id="5" name="Rechte verbindingslijn 4">
            <a:extLst>
              <a:ext uri="{FF2B5EF4-FFF2-40B4-BE49-F238E27FC236}">
                <a16:creationId xmlns:a16="http://schemas.microsoft.com/office/drawing/2014/main" id="{345550DA-8634-AF2A-2934-7E862529D509}"/>
              </a:ext>
            </a:extLst>
          </p:cNvPr>
          <p:cNvCxnSpPr>
            <a:cxnSpLocks/>
          </p:cNvCxnSpPr>
          <p:nvPr>
            <p:custDataLst>
              <p:tags r:id="rId12"/>
            </p:custDataLst>
          </p:nvPr>
        </p:nvCxnSpPr>
        <p:spPr>
          <a:xfrm flipH="1">
            <a:off x="1175480" y="2156018"/>
            <a:ext cx="7444818" cy="0"/>
          </a:xfrm>
          <a:prstGeom prst="line">
            <a:avLst/>
          </a:prstGeom>
          <a:ln>
            <a:solidFill>
              <a:srgbClr val="004467"/>
            </a:solidFill>
          </a:ln>
        </p:spPr>
        <p:style>
          <a:lnRef idx="1">
            <a:schemeClr val="accent1"/>
          </a:lnRef>
          <a:fillRef idx="0">
            <a:schemeClr val="accent1"/>
          </a:fillRef>
          <a:effectRef idx="0">
            <a:schemeClr val="accent1"/>
          </a:effectRef>
          <a:fontRef idx="minor">
            <a:schemeClr val="tx1"/>
          </a:fontRef>
        </p:style>
      </p:cxnSp>
      <p:pic>
        <p:nvPicPr>
          <p:cNvPr id="2" name="Afbeelding 1" descr="Afbeelding met tekst, Lettertype, logo, Graphics&#10;&#10;Automatisch gegenereerde beschrijving">
            <a:extLst>
              <a:ext uri="{FF2B5EF4-FFF2-40B4-BE49-F238E27FC236}">
                <a16:creationId xmlns:a16="http://schemas.microsoft.com/office/drawing/2014/main" id="{AF9BF66E-248F-0673-7D29-7EEE17EC946E}"/>
              </a:ext>
            </a:extLst>
          </p:cNvPr>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a:off x="4024250" y="1472029"/>
            <a:ext cx="2119737" cy="509606"/>
          </a:xfrm>
          <a:prstGeom prst="rect">
            <a:avLst/>
          </a:prstGeom>
        </p:spPr>
      </p:pic>
      <p:cxnSp>
        <p:nvCxnSpPr>
          <p:cNvPr id="10" name="Rechte verbindingslijn 9">
            <a:extLst>
              <a:ext uri="{FF2B5EF4-FFF2-40B4-BE49-F238E27FC236}">
                <a16:creationId xmlns:a16="http://schemas.microsoft.com/office/drawing/2014/main" id="{FB7FF0B0-C7CA-8ABC-9B3B-D64682112108}"/>
              </a:ext>
            </a:extLst>
          </p:cNvPr>
          <p:cNvCxnSpPr>
            <a:cxnSpLocks/>
          </p:cNvCxnSpPr>
          <p:nvPr>
            <p:custDataLst>
              <p:tags r:id="rId14"/>
            </p:custDataLst>
          </p:nvPr>
        </p:nvCxnSpPr>
        <p:spPr>
          <a:xfrm flipV="1">
            <a:off x="5073480" y="1963499"/>
            <a:ext cx="0" cy="192520"/>
          </a:xfrm>
          <a:prstGeom prst="line">
            <a:avLst/>
          </a:prstGeom>
          <a:ln>
            <a:solidFill>
              <a:srgbClr val="004467"/>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FBDF11FF-9065-350A-14C8-1F2CA4872812}"/>
              </a:ext>
            </a:extLst>
          </p:cNvPr>
          <p:cNvSpPr txBox="1"/>
          <p:nvPr>
            <p:custDataLst>
              <p:tags r:id="rId15"/>
            </p:custDataLst>
          </p:nvPr>
        </p:nvSpPr>
        <p:spPr>
          <a:xfrm>
            <a:off x="7795403" y="3519505"/>
            <a:ext cx="1128045" cy="207749"/>
          </a:xfrm>
          <a:prstGeom prst="rect">
            <a:avLst/>
          </a:prstGeom>
          <a:noFill/>
        </p:spPr>
        <p:txBody>
          <a:bodyPr wrap="square" rtlCol="0">
            <a:spAutoFit/>
          </a:bodyPr>
          <a:lstStyle/>
          <a:p>
            <a:pPr defTabSz="685800">
              <a:buClrTx/>
            </a:pPr>
            <a:r>
              <a:rPr lang="fr-BE" sz="750" kern="1200" dirty="0">
                <a:solidFill>
                  <a:srgbClr val="004467"/>
                </a:solidFill>
                <a:latin typeface="Proxima Nova"/>
                <a:ea typeface="+mn-ea"/>
                <a:cs typeface="+mn-cs"/>
              </a:rPr>
              <a:t>Éolien onshore</a:t>
            </a:r>
          </a:p>
        </p:txBody>
      </p:sp>
      <p:sp>
        <p:nvSpPr>
          <p:cNvPr id="4" name="Tekstvak 3">
            <a:extLst>
              <a:ext uri="{FF2B5EF4-FFF2-40B4-BE49-F238E27FC236}">
                <a16:creationId xmlns:a16="http://schemas.microsoft.com/office/drawing/2014/main" id="{3DDB6848-AF63-5B84-CDCE-D5B55846F422}"/>
              </a:ext>
            </a:extLst>
          </p:cNvPr>
          <p:cNvSpPr txBox="1"/>
          <p:nvPr>
            <p:custDataLst>
              <p:tags r:id="rId16"/>
            </p:custDataLst>
          </p:nvPr>
        </p:nvSpPr>
        <p:spPr>
          <a:xfrm>
            <a:off x="6256616" y="3519505"/>
            <a:ext cx="1045884" cy="207749"/>
          </a:xfrm>
          <a:prstGeom prst="rect">
            <a:avLst/>
          </a:prstGeom>
          <a:noFill/>
        </p:spPr>
        <p:txBody>
          <a:bodyPr wrap="square" rtlCol="0">
            <a:spAutoFit/>
          </a:bodyPr>
          <a:lstStyle/>
          <a:p>
            <a:pPr defTabSz="685800">
              <a:buClrTx/>
            </a:pPr>
            <a:r>
              <a:rPr lang="fr-BE" sz="750" kern="1200">
                <a:solidFill>
                  <a:srgbClr val="004467"/>
                </a:solidFill>
                <a:latin typeface="Proxima Nova"/>
                <a:ea typeface="+mn-ea"/>
                <a:cs typeface="+mn-cs"/>
              </a:rPr>
              <a:t>Éolien offshore</a:t>
            </a:r>
          </a:p>
        </p:txBody>
      </p:sp>
      <p:sp>
        <p:nvSpPr>
          <p:cNvPr id="6" name="Tekstvak 5">
            <a:extLst>
              <a:ext uri="{FF2B5EF4-FFF2-40B4-BE49-F238E27FC236}">
                <a16:creationId xmlns:a16="http://schemas.microsoft.com/office/drawing/2014/main" id="{FC8801F0-B3E5-66C2-C9B1-B4D45AF41499}"/>
              </a:ext>
            </a:extLst>
          </p:cNvPr>
          <p:cNvSpPr txBox="1"/>
          <p:nvPr>
            <p:custDataLst>
              <p:tags r:id="rId17"/>
            </p:custDataLst>
          </p:nvPr>
        </p:nvSpPr>
        <p:spPr>
          <a:xfrm>
            <a:off x="2484334" y="3519505"/>
            <a:ext cx="1619118" cy="207749"/>
          </a:xfrm>
          <a:prstGeom prst="rect">
            <a:avLst/>
          </a:prstGeom>
          <a:noFill/>
        </p:spPr>
        <p:txBody>
          <a:bodyPr wrap="square" rtlCol="0">
            <a:spAutoFit/>
          </a:bodyPr>
          <a:lstStyle/>
          <a:p>
            <a:pPr defTabSz="685800">
              <a:buClrTx/>
            </a:pPr>
            <a:r>
              <a:rPr lang="fr-BE" sz="750" kern="1200" dirty="0">
                <a:solidFill>
                  <a:srgbClr val="004467"/>
                </a:solidFill>
                <a:latin typeface="Proxima Nova"/>
                <a:ea typeface="+mn-ea"/>
                <a:cs typeface="+mn-cs"/>
              </a:rPr>
              <a:t>Éolien, solaire, agrivoltaïque</a:t>
            </a:r>
          </a:p>
        </p:txBody>
      </p:sp>
      <p:sp>
        <p:nvSpPr>
          <p:cNvPr id="8" name="Tekstvak 7">
            <a:extLst>
              <a:ext uri="{FF2B5EF4-FFF2-40B4-BE49-F238E27FC236}">
                <a16:creationId xmlns:a16="http://schemas.microsoft.com/office/drawing/2014/main" id="{F45F0E06-8FC5-395E-ECC8-666FD09F3A5E}"/>
              </a:ext>
            </a:extLst>
          </p:cNvPr>
          <p:cNvSpPr txBox="1"/>
          <p:nvPr>
            <p:custDataLst>
              <p:tags r:id="rId18"/>
            </p:custDataLst>
          </p:nvPr>
        </p:nvSpPr>
        <p:spPr>
          <a:xfrm>
            <a:off x="4517608" y="3520971"/>
            <a:ext cx="1045883" cy="207749"/>
          </a:xfrm>
          <a:prstGeom prst="rect">
            <a:avLst/>
          </a:prstGeom>
          <a:noFill/>
        </p:spPr>
        <p:txBody>
          <a:bodyPr wrap="square" rtlCol="0">
            <a:spAutoFit/>
          </a:bodyPr>
          <a:lstStyle/>
          <a:p>
            <a:pPr defTabSz="685800">
              <a:buClrTx/>
            </a:pPr>
            <a:r>
              <a:rPr lang="fr-BE" sz="750" kern="1200">
                <a:solidFill>
                  <a:srgbClr val="004467"/>
                </a:solidFill>
                <a:latin typeface="Proxima Nova"/>
                <a:ea typeface="+mn-ea"/>
                <a:cs typeface="+mn-cs"/>
              </a:rPr>
              <a:t>Éolien onshore</a:t>
            </a:r>
          </a:p>
        </p:txBody>
      </p:sp>
      <p:sp>
        <p:nvSpPr>
          <p:cNvPr id="9" name="Tekstvak 8">
            <a:extLst>
              <a:ext uri="{FF2B5EF4-FFF2-40B4-BE49-F238E27FC236}">
                <a16:creationId xmlns:a16="http://schemas.microsoft.com/office/drawing/2014/main" id="{3E84EA7B-E79A-0147-242E-650D5FDCD18E}"/>
              </a:ext>
            </a:extLst>
          </p:cNvPr>
          <p:cNvSpPr txBox="1"/>
          <p:nvPr>
            <p:custDataLst>
              <p:tags r:id="rId19"/>
            </p:custDataLst>
          </p:nvPr>
        </p:nvSpPr>
        <p:spPr>
          <a:xfrm>
            <a:off x="909490" y="3519505"/>
            <a:ext cx="1619118" cy="207749"/>
          </a:xfrm>
          <a:prstGeom prst="rect">
            <a:avLst/>
          </a:prstGeom>
          <a:noFill/>
        </p:spPr>
        <p:txBody>
          <a:bodyPr wrap="square" rtlCol="0">
            <a:spAutoFit/>
          </a:bodyPr>
          <a:lstStyle/>
          <a:p>
            <a:pPr defTabSz="685800">
              <a:buClrTx/>
            </a:pPr>
            <a:r>
              <a:rPr lang="fr-BE" sz="750" kern="1200" dirty="0">
                <a:solidFill>
                  <a:srgbClr val="004467"/>
                </a:solidFill>
                <a:latin typeface="Proxima Nova"/>
                <a:ea typeface="+mn-ea"/>
                <a:cs typeface="+mn-cs"/>
              </a:rPr>
              <a:t>Éolien, solaire, agrivoltaïque</a:t>
            </a:r>
          </a:p>
        </p:txBody>
      </p:sp>
    </p:spTree>
    <p:extLst>
      <p:ext uri="{BB962C8B-B14F-4D97-AF65-F5344CB8AC3E}">
        <p14:creationId xmlns:p14="http://schemas.microsoft.com/office/powerpoint/2010/main" val="390000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1996B06-1A73-2DE3-79BB-416A5EBF786A}"/>
              </a:ext>
            </a:extLst>
          </p:cNvPr>
          <p:cNvSpPr>
            <a:spLocks noGrp="1"/>
          </p:cNvSpPr>
          <p:nvPr>
            <p:ph type="title"/>
            <p:custDataLst>
              <p:tags r:id="rId1"/>
            </p:custDataLst>
          </p:nvPr>
        </p:nvSpPr>
        <p:spPr>
          <a:xfrm>
            <a:off x="1385151" y="415577"/>
            <a:ext cx="7544390" cy="1106246"/>
          </a:xfrm>
        </p:spPr>
        <p:txBody>
          <a:bodyPr>
            <a:normAutofit/>
          </a:bodyPr>
          <a:lstStyle/>
          <a:p>
            <a:pPr rtl="0"/>
            <a:r>
              <a:rPr lang="fr-BE" sz="3000" dirty="0"/>
              <a:t>Aspiravi Energy </a:t>
            </a:r>
            <a:r>
              <a:rPr lang="fr-BE" sz="3000" dirty="0">
                <a:solidFill>
                  <a:srgbClr val="8AA60F"/>
                </a:solidFill>
              </a:rPr>
              <a:t>B2B</a:t>
            </a:r>
          </a:p>
        </p:txBody>
      </p:sp>
      <p:sp>
        <p:nvSpPr>
          <p:cNvPr id="5" name="Tijdelijke aanduiding voor inhoud 4">
            <a:extLst>
              <a:ext uri="{FF2B5EF4-FFF2-40B4-BE49-F238E27FC236}">
                <a16:creationId xmlns:a16="http://schemas.microsoft.com/office/drawing/2014/main" id="{CD035777-25A3-7CDC-C5BC-45D6A69535B5}"/>
              </a:ext>
            </a:extLst>
          </p:cNvPr>
          <p:cNvSpPr>
            <a:spLocks noGrp="1"/>
          </p:cNvSpPr>
          <p:nvPr>
            <p:ph sz="half" idx="1"/>
            <p:custDataLst>
              <p:tags r:id="rId2"/>
            </p:custDataLst>
          </p:nvPr>
        </p:nvSpPr>
        <p:spPr>
          <a:xfrm>
            <a:off x="1335276" y="2285652"/>
            <a:ext cx="4526167" cy="2391244"/>
          </a:xfrm>
        </p:spPr>
        <p:txBody>
          <a:bodyPr>
            <a:normAutofit/>
          </a:bodyPr>
          <a:lstStyle/>
          <a:p>
            <a:pPr marL="0" indent="0">
              <a:buNone/>
            </a:pPr>
            <a:r>
              <a:rPr lang="fr-BE" sz="3000" dirty="0">
                <a:latin typeface="Proxima Nova" panose="02000506030000020004" pitchFamily="50" charset="0"/>
              </a:rPr>
              <a:t>Depuis 2022 </a:t>
            </a:r>
          </a:p>
          <a:p>
            <a:pPr marL="0" indent="0">
              <a:buNone/>
            </a:pPr>
            <a:r>
              <a:rPr lang="fr-BE" sz="1500" dirty="0">
                <a:solidFill>
                  <a:srgbClr val="8AA60F"/>
                </a:solidFill>
              </a:rPr>
              <a:t>début de la vente d'énergie verte </a:t>
            </a:r>
            <a:br>
              <a:rPr lang="nl-NL" sz="1500" dirty="0">
                <a:solidFill>
                  <a:srgbClr val="8AA60F"/>
                </a:solidFill>
              </a:rPr>
            </a:br>
            <a:r>
              <a:rPr lang="fr-BE" sz="1500" dirty="0">
                <a:solidFill>
                  <a:srgbClr val="8AA60F"/>
                </a:solidFill>
              </a:rPr>
              <a:t>à de grands consommateurs commerciaux B2B.</a:t>
            </a:r>
          </a:p>
        </p:txBody>
      </p:sp>
      <p:pic>
        <p:nvPicPr>
          <p:cNvPr id="26" name="Afbeelding 25" descr="Afbeelding met tekst, grafische vormgeving, Graphics, Lettertype&#10;&#10;Automatisch gegenereerde beschrijving">
            <a:extLst>
              <a:ext uri="{FF2B5EF4-FFF2-40B4-BE49-F238E27FC236}">
                <a16:creationId xmlns:a16="http://schemas.microsoft.com/office/drawing/2014/main" id="{C54BC175-0975-84D8-3507-02602C0EC11F}"/>
              </a:ext>
            </a:extLst>
          </p:cNvPr>
          <p:cNvPicPr>
            <a:picLocks noChangeAspect="1"/>
          </p:cNvPicPr>
          <p:nvPr>
            <p:custDataLst>
              <p:tags r:id="rId3"/>
            </p:custDataLst>
          </p:nvPr>
        </p:nvPicPr>
        <p:blipFill>
          <a:blip r:embed="rId13" cstate="hqprint">
            <a:extLst>
              <a:ext uri="{28A0092B-C50C-407E-A947-70E740481C1C}">
                <a14:useLocalDpi xmlns:a14="http://schemas.microsoft.com/office/drawing/2010/main" val="0"/>
              </a:ext>
            </a:extLst>
          </a:blip>
          <a:stretch>
            <a:fillRect/>
          </a:stretch>
        </p:blipFill>
        <p:spPr>
          <a:xfrm>
            <a:off x="1588884" y="1873388"/>
            <a:ext cx="1374212" cy="328436"/>
          </a:xfrm>
          <a:prstGeom prst="rect">
            <a:avLst/>
          </a:prstGeom>
        </p:spPr>
      </p:pic>
      <p:cxnSp>
        <p:nvCxnSpPr>
          <p:cNvPr id="3" name="Rechte verbindingslijn 2">
            <a:extLst>
              <a:ext uri="{FF2B5EF4-FFF2-40B4-BE49-F238E27FC236}">
                <a16:creationId xmlns:a16="http://schemas.microsoft.com/office/drawing/2014/main" id="{745AA7C6-1DFD-D696-2CD6-E540A1AB1355}"/>
              </a:ext>
            </a:extLst>
          </p:cNvPr>
          <p:cNvCxnSpPr>
            <a:cxnSpLocks/>
          </p:cNvCxnSpPr>
          <p:nvPr>
            <p:custDataLst>
              <p:tags r:id="rId4"/>
            </p:custDataLst>
          </p:nvPr>
        </p:nvCxnSpPr>
        <p:spPr>
          <a:xfrm>
            <a:off x="1627986" y="3367919"/>
            <a:ext cx="4383741"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Tijdelijke aanduiding voor afbeelding 20">
            <a:extLst>
              <a:ext uri="{FF2B5EF4-FFF2-40B4-BE49-F238E27FC236}">
                <a16:creationId xmlns:a16="http://schemas.microsoft.com/office/drawing/2014/main" id="{680C65AE-1C99-D236-12B8-9F79E797F165}"/>
              </a:ext>
            </a:extLst>
          </p:cNvPr>
          <p:cNvPicPr>
            <a:picLocks noGrp="1" noChangeAspect="1"/>
          </p:cNvPicPr>
          <p:nvPr>
            <p:ph type="pic" sz="quarter" idx="10"/>
            <p:custDataLst>
              <p:tags r:id="rId5"/>
            </p:custDataLst>
          </p:nvPr>
        </p:nvPicPr>
        <p:blipFill>
          <a:blip r:embed="rId14">
            <a:extLst>
              <a:ext uri="{28A0092B-C50C-407E-A947-70E740481C1C}">
                <a14:useLocalDpi xmlns:a14="http://schemas.microsoft.com/office/drawing/2010/main" val="0"/>
              </a:ext>
            </a:extLst>
          </a:blip>
          <a:srcRect l="15519" r="15519"/>
          <a:stretch/>
        </p:blipFill>
        <p:spPr>
          <a:xfrm>
            <a:off x="5769931" y="1371758"/>
            <a:ext cx="4277095" cy="4134775"/>
          </a:xfrm>
          <a:noFill/>
        </p:spPr>
      </p:pic>
      <p:sp>
        <p:nvSpPr>
          <p:cNvPr id="4" name="Tekstvak 3">
            <a:extLst>
              <a:ext uri="{FF2B5EF4-FFF2-40B4-BE49-F238E27FC236}">
                <a16:creationId xmlns:a16="http://schemas.microsoft.com/office/drawing/2014/main" id="{8929E50A-FDCA-BB9B-9AFB-49CAE6337C27}"/>
              </a:ext>
            </a:extLst>
          </p:cNvPr>
          <p:cNvSpPr txBox="1"/>
          <p:nvPr>
            <p:custDataLst>
              <p:tags r:id="rId6"/>
            </p:custDataLst>
          </p:nvPr>
        </p:nvSpPr>
        <p:spPr>
          <a:xfrm>
            <a:off x="214012" y="4814033"/>
            <a:ext cx="6320117" cy="427040"/>
          </a:xfrm>
          <a:prstGeom prst="rect">
            <a:avLst/>
          </a:prstGeom>
          <a:noFill/>
        </p:spPr>
        <p:txBody>
          <a:bodyPr wrap="square" rtlCol="0">
            <a:spAutoFit/>
          </a:bodyPr>
          <a:lstStyle/>
          <a:p>
            <a:pPr algn="ctr" defTabSz="685800">
              <a:buClrTx/>
            </a:pPr>
            <a:r>
              <a:rPr lang="fr-BE" sz="825" kern="1200">
                <a:solidFill>
                  <a:srgbClr val="004467"/>
                </a:solidFill>
                <a:latin typeface="Proxima Nova Rg"/>
                <a:ea typeface="+mn-ea"/>
                <a:cs typeface="+mn-cs"/>
              </a:rPr>
              <a:t> Consommation minimale de 5 GWh/an.</a:t>
            </a:r>
          </a:p>
          <a:p>
            <a:pPr defTabSz="685800">
              <a:buClrTx/>
            </a:pPr>
            <a:endParaRPr lang="nl-BE" sz="1350" kern="1200">
              <a:solidFill>
                <a:srgbClr val="004467"/>
              </a:solidFill>
              <a:latin typeface="Proxima Nova Rg"/>
              <a:ea typeface="+mn-ea"/>
              <a:cs typeface="+mn-cs"/>
            </a:endParaRPr>
          </a:p>
        </p:txBody>
      </p:sp>
      <p:pic>
        <p:nvPicPr>
          <p:cNvPr id="12" name="Afbeelding 11">
            <a:extLst>
              <a:ext uri="{FF2B5EF4-FFF2-40B4-BE49-F238E27FC236}">
                <a16:creationId xmlns:a16="http://schemas.microsoft.com/office/drawing/2014/main" id="{9AB1A13E-817A-BF6A-741D-FF2B011AD783}"/>
              </a:ext>
            </a:extLst>
          </p:cNvPr>
          <p:cNvPicPr>
            <a:picLocks noChangeAspect="1"/>
          </p:cNvPicPr>
          <p:nvPr>
            <p:custDataLst>
              <p:tags r:id="rId7"/>
            </p:custDataLst>
          </p:nvPr>
        </p:nvPicPr>
        <p:blipFill>
          <a:blip r:embed="rId15"/>
          <a:stretch>
            <a:fillRect/>
          </a:stretch>
        </p:blipFill>
        <p:spPr>
          <a:xfrm>
            <a:off x="1627986" y="3481274"/>
            <a:ext cx="4124991" cy="475262"/>
          </a:xfrm>
          <a:prstGeom prst="rect">
            <a:avLst/>
          </a:prstGeom>
        </p:spPr>
      </p:pic>
      <p:sp>
        <p:nvSpPr>
          <p:cNvPr id="15" name="Actieknop: Video 14">
            <a:hlinkClick r:id="rId16" highlightClick="1"/>
            <a:extLst>
              <a:ext uri="{FF2B5EF4-FFF2-40B4-BE49-F238E27FC236}">
                <a16:creationId xmlns:a16="http://schemas.microsoft.com/office/drawing/2014/main" id="{C2259E27-28F7-FF49-AF07-4E15E3229FF2}"/>
              </a:ext>
            </a:extLst>
          </p:cNvPr>
          <p:cNvSpPr/>
          <p:nvPr>
            <p:custDataLst>
              <p:tags r:id="rId8"/>
            </p:custDataLst>
          </p:nvPr>
        </p:nvSpPr>
        <p:spPr>
          <a:xfrm>
            <a:off x="3275156" y="4068901"/>
            <a:ext cx="197828" cy="179066"/>
          </a:xfrm>
          <a:prstGeom prst="actionButtonMovie">
            <a:avLst/>
          </a:prstGeom>
          <a:noFill/>
          <a:ln w="19050">
            <a:solidFill>
              <a:srgbClr val="8AA6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sp>
        <p:nvSpPr>
          <p:cNvPr id="16" name="Actieknop: Video 15">
            <a:hlinkClick r:id="rId17" highlightClick="1"/>
            <a:extLst>
              <a:ext uri="{FF2B5EF4-FFF2-40B4-BE49-F238E27FC236}">
                <a16:creationId xmlns:a16="http://schemas.microsoft.com/office/drawing/2014/main" id="{B870B639-C27F-9B7C-3D97-4604C585A627}"/>
              </a:ext>
            </a:extLst>
          </p:cNvPr>
          <p:cNvSpPr/>
          <p:nvPr>
            <p:custDataLst>
              <p:tags r:id="rId9"/>
            </p:custDataLst>
          </p:nvPr>
        </p:nvSpPr>
        <p:spPr>
          <a:xfrm>
            <a:off x="5379646" y="4068901"/>
            <a:ext cx="197828" cy="179066"/>
          </a:xfrm>
          <a:prstGeom prst="actionButtonMovie">
            <a:avLst/>
          </a:prstGeom>
          <a:noFill/>
          <a:ln w="19050">
            <a:solidFill>
              <a:srgbClr val="8AA6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nl-BE" sz="1350" kern="1200">
              <a:solidFill>
                <a:prstClr val="white"/>
              </a:solidFill>
              <a:latin typeface="Proxima Nova Rg"/>
            </a:endParaRPr>
          </a:p>
        </p:txBody>
      </p:sp>
      <p:cxnSp>
        <p:nvCxnSpPr>
          <p:cNvPr id="18" name="Rechte verbindingslijn 17">
            <a:extLst>
              <a:ext uri="{FF2B5EF4-FFF2-40B4-BE49-F238E27FC236}">
                <a16:creationId xmlns:a16="http://schemas.microsoft.com/office/drawing/2014/main" id="{48481C4B-471F-9633-9CD4-F5680755F081}"/>
              </a:ext>
            </a:extLst>
          </p:cNvPr>
          <p:cNvCxnSpPr>
            <a:cxnSpLocks/>
            <a:endCxn id="15" idx="3"/>
          </p:cNvCxnSpPr>
          <p:nvPr>
            <p:custDataLst>
              <p:tags r:id="rId10"/>
            </p:custDataLst>
          </p:nvPr>
        </p:nvCxnSpPr>
        <p:spPr>
          <a:xfrm>
            <a:off x="3374070" y="3718904"/>
            <a:ext cx="0" cy="349997"/>
          </a:xfrm>
          <a:prstGeom prst="line">
            <a:avLst/>
          </a:prstGeom>
          <a:ln w="9525">
            <a:solidFill>
              <a:srgbClr val="8AA60F"/>
            </a:solidFill>
            <a:prstDash val="sys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02546E64-F01C-5ECE-D252-101864277FD0}"/>
              </a:ext>
            </a:extLst>
          </p:cNvPr>
          <p:cNvCxnSpPr>
            <a:cxnSpLocks/>
          </p:cNvCxnSpPr>
          <p:nvPr>
            <p:custDataLst>
              <p:tags r:id="rId11"/>
            </p:custDataLst>
          </p:nvPr>
        </p:nvCxnSpPr>
        <p:spPr>
          <a:xfrm>
            <a:off x="5478560" y="3798277"/>
            <a:ext cx="0" cy="270624"/>
          </a:xfrm>
          <a:prstGeom prst="line">
            <a:avLst/>
          </a:prstGeom>
          <a:ln w="9525">
            <a:solidFill>
              <a:srgbClr val="8AA60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92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0C23CEF-1799-5FF2-9406-C7A45C3FD75C}"/>
              </a:ext>
            </a:extLst>
          </p:cNvPr>
          <p:cNvSpPr>
            <a:spLocks noGrp="1"/>
          </p:cNvSpPr>
          <p:nvPr>
            <p:ph type="title"/>
            <p:custDataLst>
              <p:tags r:id="rId1"/>
            </p:custDataLst>
          </p:nvPr>
        </p:nvSpPr>
        <p:spPr>
          <a:xfrm>
            <a:off x="2366580" y="2219136"/>
            <a:ext cx="6171122" cy="2046607"/>
          </a:xfrm>
        </p:spPr>
        <p:txBody>
          <a:bodyPr/>
          <a:lstStyle/>
          <a:p>
            <a:pPr rtl="0"/>
            <a:r>
              <a:rPr lang="fr-BE" dirty="0">
                <a:solidFill>
                  <a:schemeClr val="bg1">
                    <a:lumMod val="95000"/>
                  </a:schemeClr>
                </a:solidFill>
              </a:rPr>
              <a:t>Avant projet Hensies - Quiévrain</a:t>
            </a:r>
          </a:p>
        </p:txBody>
      </p:sp>
    </p:spTree>
    <p:extLst>
      <p:ext uri="{BB962C8B-B14F-4D97-AF65-F5344CB8AC3E}">
        <p14:creationId xmlns:p14="http://schemas.microsoft.com/office/powerpoint/2010/main" val="2324466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679A-444E-61EA-A41E-9845E55DC246}"/>
            </a:ext>
          </a:extLst>
        </p:cNvPr>
        <p:cNvGrpSpPr/>
        <p:nvPr/>
      </p:nvGrpSpPr>
      <p:grpSpPr>
        <a:xfrm>
          <a:off x="0" y="0"/>
          <a:ext cx="0" cy="0"/>
          <a:chOff x="0" y="0"/>
          <a:chExt cx="0" cy="0"/>
        </a:xfrm>
      </p:grpSpPr>
      <p:pic>
        <p:nvPicPr>
          <p:cNvPr id="6" name="Image 5" descr="Une image contenant texte, capture d’écran, Tracé, ligne&#10;&#10;Le contenu généré par l’IA peut être incorrect.">
            <a:extLst>
              <a:ext uri="{FF2B5EF4-FFF2-40B4-BE49-F238E27FC236}">
                <a16:creationId xmlns:a16="http://schemas.microsoft.com/office/drawing/2014/main" id="{079AE94A-6893-1A22-513C-96F33A868986}"/>
              </a:ext>
            </a:extLst>
          </p:cNvPr>
          <p:cNvPicPr>
            <a:picLocks noChangeAspect="1"/>
          </p:cNvPicPr>
          <p:nvPr/>
        </p:nvPicPr>
        <p:blipFill>
          <a:blip r:embed="rId9"/>
          <a:stretch>
            <a:fillRect/>
          </a:stretch>
        </p:blipFill>
        <p:spPr>
          <a:xfrm>
            <a:off x="545546" y="1935173"/>
            <a:ext cx="4026454" cy="2769890"/>
          </a:xfrm>
          <a:prstGeom prst="rect">
            <a:avLst/>
          </a:prstGeom>
        </p:spPr>
      </p:pic>
      <p:sp>
        <p:nvSpPr>
          <p:cNvPr id="2" name="Titel 1">
            <a:extLst>
              <a:ext uri="{FF2B5EF4-FFF2-40B4-BE49-F238E27FC236}">
                <a16:creationId xmlns:a16="http://schemas.microsoft.com/office/drawing/2014/main" id="{91B75CF8-2F27-6FF7-5271-FCDCABFC4EE7}"/>
              </a:ext>
            </a:extLst>
          </p:cNvPr>
          <p:cNvSpPr>
            <a:spLocks noGrp="1"/>
          </p:cNvSpPr>
          <p:nvPr>
            <p:ph type="title"/>
            <p:custDataLst>
              <p:tags r:id="rId1"/>
            </p:custDataLst>
          </p:nvPr>
        </p:nvSpPr>
        <p:spPr>
          <a:xfrm>
            <a:off x="1255559" y="110291"/>
            <a:ext cx="6931255" cy="994172"/>
          </a:xfrm>
        </p:spPr>
        <p:txBody>
          <a:bodyPr/>
          <a:lstStyle/>
          <a:p>
            <a:r>
              <a:rPr lang="fr-FR" sz="3200" dirty="0"/>
              <a:t>Les crises énergétiques : </a:t>
            </a:r>
            <a:br>
              <a:rPr lang="fr-FR" sz="3200" dirty="0"/>
            </a:br>
            <a:r>
              <a:rPr lang="fr-FR" sz="3200" dirty="0"/>
              <a:t>un choc pour tous les Wallons</a:t>
            </a:r>
            <a:endParaRPr lang="fr-BE" sz="3000" dirty="0"/>
          </a:p>
        </p:txBody>
      </p:sp>
      <p:sp>
        <p:nvSpPr>
          <p:cNvPr id="14" name="Tekstvak 36">
            <a:extLst>
              <a:ext uri="{FF2B5EF4-FFF2-40B4-BE49-F238E27FC236}">
                <a16:creationId xmlns:a16="http://schemas.microsoft.com/office/drawing/2014/main" id="{B2510DA1-B667-42F8-0504-99033C1DCF87}"/>
              </a:ext>
            </a:extLst>
          </p:cNvPr>
          <p:cNvSpPr txBox="1"/>
          <p:nvPr>
            <p:custDataLst>
              <p:tags r:id="rId2"/>
            </p:custDataLst>
          </p:nvPr>
        </p:nvSpPr>
        <p:spPr>
          <a:xfrm>
            <a:off x="5857143" y="1346551"/>
            <a:ext cx="2697064" cy="1177245"/>
          </a:xfrm>
          <a:prstGeom prst="rect">
            <a:avLst/>
          </a:prstGeom>
          <a:noFill/>
        </p:spPr>
        <p:txBody>
          <a:bodyPr wrap="square" lIns="68580" tIns="34290" rIns="68580" bIns="34290" rtlCol="0" anchor="b">
            <a:spAutoFit/>
          </a:bodyPr>
          <a:lstStyle/>
          <a:p>
            <a:r>
              <a:rPr lang="fr-FR" sz="1200" dirty="0">
                <a:solidFill>
                  <a:schemeClr val="bg1">
                    <a:lumMod val="50000"/>
                  </a:schemeClr>
                </a:solidFill>
              </a:rPr>
              <a:t>Entre janvier et octobre 2022, les prix de gros de l’électricité ont été multipliés par 5.</a:t>
            </a:r>
            <a:br>
              <a:rPr lang="fr-FR" sz="1200" dirty="0">
                <a:solidFill>
                  <a:schemeClr val="bg1">
                    <a:lumMod val="50000"/>
                  </a:schemeClr>
                </a:solidFill>
              </a:rPr>
            </a:br>
            <a:r>
              <a:rPr lang="fr-FR" sz="1200" dirty="0">
                <a:solidFill>
                  <a:schemeClr val="bg1">
                    <a:lumMod val="50000"/>
                  </a:schemeClr>
                </a:solidFill>
              </a:rPr>
              <a:t>Les ménages ont vu leurs factures annuelles dépasser 3 000 € en moyenne.</a:t>
            </a:r>
            <a:endParaRPr lang="fr-BE" sz="1100" dirty="0">
              <a:solidFill>
                <a:schemeClr val="bg1">
                  <a:lumMod val="50000"/>
                </a:schemeClr>
              </a:solidFill>
              <a:cs typeface="Calibri Light"/>
            </a:endParaRPr>
          </a:p>
        </p:txBody>
      </p:sp>
      <p:sp>
        <p:nvSpPr>
          <p:cNvPr id="26" name="Tekstvak 36">
            <a:extLst>
              <a:ext uri="{FF2B5EF4-FFF2-40B4-BE49-F238E27FC236}">
                <a16:creationId xmlns:a16="http://schemas.microsoft.com/office/drawing/2014/main" id="{4E8D57E0-AC1E-81FF-EFB3-EF09AB5D1A07}"/>
              </a:ext>
            </a:extLst>
          </p:cNvPr>
          <p:cNvSpPr txBox="1"/>
          <p:nvPr>
            <p:custDataLst>
              <p:tags r:id="rId3"/>
            </p:custDataLst>
          </p:nvPr>
        </p:nvSpPr>
        <p:spPr>
          <a:xfrm>
            <a:off x="5857143" y="3786493"/>
            <a:ext cx="2947898" cy="1177245"/>
          </a:xfrm>
          <a:prstGeom prst="rect">
            <a:avLst/>
          </a:prstGeom>
          <a:noFill/>
        </p:spPr>
        <p:txBody>
          <a:bodyPr wrap="square" lIns="68580" tIns="34290" rIns="68580" bIns="34290" rtlCol="0" anchor="b">
            <a:spAutoFit/>
          </a:bodyPr>
          <a:lstStyle/>
          <a:p>
            <a:r>
              <a:rPr lang="fr-FR" sz="1200" dirty="0">
                <a:solidFill>
                  <a:schemeClr val="accent6">
                    <a:lumMod val="75000"/>
                  </a:schemeClr>
                </a:solidFill>
              </a:rPr>
              <a:t>Chaque MWh produit en Wallonie par le vent, le soleil ou la biomasse est un MWh </a:t>
            </a:r>
            <a:r>
              <a:rPr lang="fr-FR" sz="1200" b="1" dirty="0">
                <a:solidFill>
                  <a:schemeClr val="accent6">
                    <a:lumMod val="75000"/>
                  </a:schemeClr>
                </a:solidFill>
              </a:rPr>
              <a:t>non dépendant du marché international</a:t>
            </a:r>
            <a:r>
              <a:rPr lang="fr-FR" sz="1200" dirty="0">
                <a:solidFill>
                  <a:schemeClr val="accent6">
                    <a:lumMod val="75000"/>
                  </a:schemeClr>
                </a:solidFill>
              </a:rPr>
              <a:t>.</a:t>
            </a:r>
            <a:br>
              <a:rPr lang="fr-FR" sz="1200" dirty="0">
                <a:solidFill>
                  <a:schemeClr val="accent6">
                    <a:lumMod val="75000"/>
                  </a:schemeClr>
                </a:solidFill>
              </a:rPr>
            </a:br>
            <a:r>
              <a:rPr lang="fr-FR" sz="1200" dirty="0">
                <a:solidFill>
                  <a:schemeClr val="accent6">
                    <a:lumMod val="75000"/>
                  </a:schemeClr>
                </a:solidFill>
              </a:rPr>
              <a:t>Les renouvelables participent à la stabilisation des prix sur le long terme.</a:t>
            </a:r>
            <a:endParaRPr lang="fr-BE" sz="1100" dirty="0">
              <a:solidFill>
                <a:schemeClr val="accent6">
                  <a:lumMod val="75000"/>
                </a:schemeClr>
              </a:solidFill>
              <a:cs typeface="Calibri Light"/>
            </a:endParaRPr>
          </a:p>
        </p:txBody>
      </p:sp>
      <p:pic>
        <p:nvPicPr>
          <p:cNvPr id="10" name="Graphique 9" descr="Tour électrique avec un remplissage uni">
            <a:extLst>
              <a:ext uri="{FF2B5EF4-FFF2-40B4-BE49-F238E27FC236}">
                <a16:creationId xmlns:a16="http://schemas.microsoft.com/office/drawing/2014/main" id="{B6E4E663-9D6E-B3B2-08EC-635568B7A3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1187" y="1457807"/>
            <a:ext cx="954732" cy="954732"/>
          </a:xfrm>
          <a:prstGeom prst="rect">
            <a:avLst/>
          </a:prstGeom>
        </p:spPr>
      </p:pic>
      <p:pic>
        <p:nvPicPr>
          <p:cNvPr id="15" name="Graphique 14" descr="Ligne fléchée : incurvée dans le sens des aiguilles d’une montre avec un remplissage uni">
            <a:extLst>
              <a:ext uri="{FF2B5EF4-FFF2-40B4-BE49-F238E27FC236}">
                <a16:creationId xmlns:a16="http://schemas.microsoft.com/office/drawing/2014/main" id="{A47F3579-3B4F-A5F0-B0AA-A02332582E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9106466">
            <a:off x="1476633" y="2366353"/>
            <a:ext cx="914400" cy="1449441"/>
          </a:xfrm>
          <a:prstGeom prst="rect">
            <a:avLst/>
          </a:prstGeom>
        </p:spPr>
      </p:pic>
      <p:sp>
        <p:nvSpPr>
          <p:cNvPr id="17" name="Tekstvak 36">
            <a:extLst>
              <a:ext uri="{FF2B5EF4-FFF2-40B4-BE49-F238E27FC236}">
                <a16:creationId xmlns:a16="http://schemas.microsoft.com/office/drawing/2014/main" id="{B0784DCC-EDA9-7D9F-4E3C-58E6D3D49F46}"/>
              </a:ext>
            </a:extLst>
          </p:cNvPr>
          <p:cNvSpPr txBox="1"/>
          <p:nvPr>
            <p:custDataLst>
              <p:tags r:id="rId4"/>
            </p:custDataLst>
          </p:nvPr>
        </p:nvSpPr>
        <p:spPr>
          <a:xfrm>
            <a:off x="1188245" y="1592771"/>
            <a:ext cx="1711737" cy="684803"/>
          </a:xfrm>
          <a:prstGeom prst="rect">
            <a:avLst/>
          </a:prstGeom>
          <a:noFill/>
        </p:spPr>
        <p:txBody>
          <a:bodyPr wrap="square" lIns="68580" tIns="34290" rIns="68580" bIns="34290" rtlCol="0" anchor="b">
            <a:spAutoFit/>
          </a:bodyPr>
          <a:lstStyle/>
          <a:p>
            <a:r>
              <a:rPr lang="fr-FR" sz="1000" dirty="0">
                <a:solidFill>
                  <a:schemeClr val="accent5"/>
                </a:solidFill>
              </a:rPr>
              <a:t>Début de la guerre en Ukraine</a:t>
            </a:r>
          </a:p>
          <a:p>
            <a:r>
              <a:rPr lang="fr-FR" sz="1000" dirty="0">
                <a:solidFill>
                  <a:schemeClr val="accent5"/>
                </a:solidFill>
              </a:rPr>
              <a:t>explosion des prix de l’électricité</a:t>
            </a:r>
            <a:endParaRPr lang="fr-BE" sz="900" dirty="0">
              <a:solidFill>
                <a:schemeClr val="accent5"/>
              </a:solidFill>
              <a:cs typeface="Calibri Light"/>
            </a:endParaRPr>
          </a:p>
        </p:txBody>
      </p:sp>
      <p:pic>
        <p:nvPicPr>
          <p:cNvPr id="19" name="Graphique 18" descr="Globe terrestre : Europe et Afrique avec un remplissage uni">
            <a:extLst>
              <a:ext uri="{FF2B5EF4-FFF2-40B4-BE49-F238E27FC236}">
                <a16:creationId xmlns:a16="http://schemas.microsoft.com/office/drawing/2014/main" id="{D7A8EDC4-7198-19FD-76CF-2C11F415C7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41353" y="2697945"/>
            <a:ext cx="914400" cy="914400"/>
          </a:xfrm>
          <a:prstGeom prst="rect">
            <a:avLst/>
          </a:prstGeom>
        </p:spPr>
      </p:pic>
      <p:sp>
        <p:nvSpPr>
          <p:cNvPr id="21" name="Tekstvak 36">
            <a:extLst>
              <a:ext uri="{FF2B5EF4-FFF2-40B4-BE49-F238E27FC236}">
                <a16:creationId xmlns:a16="http://schemas.microsoft.com/office/drawing/2014/main" id="{B949B5CD-7A7C-9DB3-902F-10E9D4F09F82}"/>
              </a:ext>
            </a:extLst>
          </p:cNvPr>
          <p:cNvSpPr txBox="1"/>
          <p:nvPr>
            <p:custDataLst>
              <p:tags r:id="rId5"/>
            </p:custDataLst>
          </p:nvPr>
        </p:nvSpPr>
        <p:spPr>
          <a:xfrm>
            <a:off x="5857143" y="2751188"/>
            <a:ext cx="2697064" cy="807913"/>
          </a:xfrm>
          <a:prstGeom prst="rect">
            <a:avLst/>
          </a:prstGeom>
          <a:noFill/>
        </p:spPr>
        <p:txBody>
          <a:bodyPr wrap="square" lIns="68580" tIns="34290" rIns="68580" bIns="34290" rtlCol="0" anchor="b">
            <a:spAutoFit/>
          </a:bodyPr>
          <a:lstStyle/>
          <a:p>
            <a:r>
              <a:rPr lang="fr-FR" sz="1200" dirty="0">
                <a:solidFill>
                  <a:schemeClr val="accent4">
                    <a:lumMod val="75000"/>
                  </a:schemeClr>
                </a:solidFill>
              </a:rPr>
              <a:t>71 % de l’énergie consommée en Belgique est importée.</a:t>
            </a:r>
            <a:br>
              <a:rPr lang="fr-FR" sz="1200" dirty="0">
                <a:solidFill>
                  <a:schemeClr val="accent4">
                    <a:lumMod val="75000"/>
                  </a:schemeClr>
                </a:solidFill>
              </a:rPr>
            </a:br>
            <a:r>
              <a:rPr lang="fr-FR" sz="1200" dirty="0">
                <a:solidFill>
                  <a:schemeClr val="accent4">
                    <a:lumMod val="75000"/>
                  </a:schemeClr>
                </a:solidFill>
              </a:rPr>
              <a:t>Les tensions géopolitiques ont révélé la fragilité de cette dépendance.</a:t>
            </a:r>
            <a:endParaRPr lang="fr-BE" sz="1100" dirty="0">
              <a:solidFill>
                <a:schemeClr val="accent4">
                  <a:lumMod val="75000"/>
                </a:schemeClr>
              </a:solidFill>
              <a:cs typeface="Calibri Light"/>
            </a:endParaRPr>
          </a:p>
        </p:txBody>
      </p:sp>
      <p:pic>
        <p:nvPicPr>
          <p:cNvPr id="28" name="Graphique 27" descr="Quartier avec un remplissage uni">
            <a:extLst>
              <a:ext uri="{FF2B5EF4-FFF2-40B4-BE49-F238E27FC236}">
                <a16:creationId xmlns:a16="http://schemas.microsoft.com/office/drawing/2014/main" id="{8EACFCBD-A842-14C2-AC0F-E352C433EC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41353" y="3897751"/>
            <a:ext cx="914400" cy="914400"/>
          </a:xfrm>
          <a:prstGeom prst="rect">
            <a:avLst/>
          </a:prstGeom>
        </p:spPr>
      </p:pic>
      <p:sp>
        <p:nvSpPr>
          <p:cNvPr id="3" name="AutoShape 2">
            <a:extLst>
              <a:ext uri="{FF2B5EF4-FFF2-40B4-BE49-F238E27FC236}">
                <a16:creationId xmlns:a16="http://schemas.microsoft.com/office/drawing/2014/main" id="{3E10AC14-27D4-0B0E-141E-F084D028DB6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7" name="Tekstvak 36">
            <a:extLst>
              <a:ext uri="{FF2B5EF4-FFF2-40B4-BE49-F238E27FC236}">
                <a16:creationId xmlns:a16="http://schemas.microsoft.com/office/drawing/2014/main" id="{A38C777F-7AFB-E628-8A02-26B826734C43}"/>
              </a:ext>
            </a:extLst>
          </p:cNvPr>
          <p:cNvSpPr txBox="1"/>
          <p:nvPr>
            <p:custDataLst>
              <p:tags r:id="rId6"/>
            </p:custDataLst>
          </p:nvPr>
        </p:nvSpPr>
        <p:spPr>
          <a:xfrm>
            <a:off x="3346380" y="3274408"/>
            <a:ext cx="1711737" cy="223138"/>
          </a:xfrm>
          <a:prstGeom prst="rect">
            <a:avLst/>
          </a:prstGeom>
          <a:noFill/>
        </p:spPr>
        <p:txBody>
          <a:bodyPr wrap="square" lIns="68580" tIns="34290" rIns="68580" bIns="34290" rtlCol="0" anchor="b">
            <a:spAutoFit/>
          </a:bodyPr>
          <a:lstStyle/>
          <a:p>
            <a:r>
              <a:rPr lang="fr-FR" sz="1000" dirty="0">
                <a:solidFill>
                  <a:schemeClr val="accent2"/>
                </a:solidFill>
              </a:rPr>
              <a:t>Début de la guerre en Iran</a:t>
            </a:r>
            <a:endParaRPr lang="fr-BE" sz="900" dirty="0">
              <a:solidFill>
                <a:schemeClr val="accent2"/>
              </a:solidFill>
              <a:cs typeface="Calibri Light"/>
            </a:endParaRPr>
          </a:p>
        </p:txBody>
      </p:sp>
      <p:pic>
        <p:nvPicPr>
          <p:cNvPr id="8" name="Graphique 7" descr="Ligne fléchée : incurvée dans le sens des aiguilles d’une montre avec un remplissage uni">
            <a:extLst>
              <a:ext uri="{FF2B5EF4-FFF2-40B4-BE49-F238E27FC236}">
                <a16:creationId xmlns:a16="http://schemas.microsoft.com/office/drawing/2014/main" id="{28A12667-B87E-6E64-44B3-3D5AF2C421D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106466" flipH="1">
            <a:off x="4142986" y="3446439"/>
            <a:ext cx="737945" cy="482332"/>
          </a:xfrm>
          <a:prstGeom prst="rect">
            <a:avLst/>
          </a:prstGeom>
        </p:spPr>
      </p:pic>
    </p:spTree>
    <p:extLst>
      <p:ext uri="{BB962C8B-B14F-4D97-AF65-F5344CB8AC3E}">
        <p14:creationId xmlns:p14="http://schemas.microsoft.com/office/powerpoint/2010/main" val="1934332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EEBF0C-FCC3-CA9F-FBE3-E8C417C64039}"/>
              </a:ext>
            </a:extLst>
          </p:cNvPr>
          <p:cNvSpPr/>
          <p:nvPr/>
        </p:nvSpPr>
        <p:spPr>
          <a:xfrm>
            <a:off x="6170637" y="1193779"/>
            <a:ext cx="2201265" cy="1046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tangle 5">
            <a:extLst>
              <a:ext uri="{FF2B5EF4-FFF2-40B4-BE49-F238E27FC236}">
                <a16:creationId xmlns:a16="http://schemas.microsoft.com/office/drawing/2014/main" id="{DF92D50D-EFC2-07EF-8CC6-9B5447EE6460}"/>
              </a:ext>
            </a:extLst>
          </p:cNvPr>
          <p:cNvSpPr/>
          <p:nvPr/>
        </p:nvSpPr>
        <p:spPr>
          <a:xfrm>
            <a:off x="3326720" y="1175352"/>
            <a:ext cx="2025243" cy="10648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tangle 4">
            <a:extLst>
              <a:ext uri="{FF2B5EF4-FFF2-40B4-BE49-F238E27FC236}">
                <a16:creationId xmlns:a16="http://schemas.microsoft.com/office/drawing/2014/main" id="{B8EA823C-160B-D972-9419-C3D66018B5E4}"/>
              </a:ext>
            </a:extLst>
          </p:cNvPr>
          <p:cNvSpPr/>
          <p:nvPr/>
        </p:nvSpPr>
        <p:spPr>
          <a:xfrm>
            <a:off x="482803" y="1175352"/>
            <a:ext cx="2025243" cy="1064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23915E4D-21EC-4AF1-8827-D04FAA91EEE9}"/>
              </a:ext>
            </a:extLst>
          </p:cNvPr>
          <p:cNvSpPr>
            <a:spLocks noGrp="1"/>
          </p:cNvSpPr>
          <p:nvPr>
            <p:ph type="title"/>
            <p:custDataLst>
              <p:tags r:id="rId1"/>
            </p:custDataLst>
          </p:nvPr>
        </p:nvSpPr>
        <p:spPr>
          <a:xfrm>
            <a:off x="1440647" y="181180"/>
            <a:ext cx="6931255" cy="994172"/>
          </a:xfrm>
        </p:spPr>
        <p:txBody>
          <a:bodyPr/>
          <a:lstStyle/>
          <a:p>
            <a:pPr rtl="0"/>
            <a:r>
              <a:rPr lang="fr-BE" sz="3000" dirty="0"/>
              <a:t>Objectif wallon 2030</a:t>
            </a:r>
          </a:p>
        </p:txBody>
      </p:sp>
      <p:sp>
        <p:nvSpPr>
          <p:cNvPr id="9" name="Tekstvak 8">
            <a:extLst>
              <a:ext uri="{FF2B5EF4-FFF2-40B4-BE49-F238E27FC236}">
                <a16:creationId xmlns:a16="http://schemas.microsoft.com/office/drawing/2014/main" id="{E7105D63-42A6-9697-2B31-B4813B8B255F}"/>
              </a:ext>
            </a:extLst>
          </p:cNvPr>
          <p:cNvSpPr txBox="1"/>
          <p:nvPr>
            <p:custDataLst>
              <p:tags r:id="rId2"/>
            </p:custDataLst>
          </p:nvPr>
        </p:nvSpPr>
        <p:spPr>
          <a:xfrm>
            <a:off x="3306197" y="2470875"/>
            <a:ext cx="989966" cy="584775"/>
          </a:xfrm>
          <a:prstGeom prst="rect">
            <a:avLst/>
          </a:prstGeom>
          <a:noFill/>
        </p:spPr>
        <p:txBody>
          <a:bodyPr wrap="square" rtlCol="0" anchor="b">
            <a:spAutoFit/>
          </a:bodyPr>
          <a:lstStyle/>
          <a:p>
            <a:pPr algn="ctr" rtl="0"/>
            <a:r>
              <a:rPr lang="fr-BE" sz="1600" b="1" dirty="0">
                <a:solidFill>
                  <a:srgbClr val="8AA60F"/>
                </a:solidFill>
                <a:latin typeface="+mj-lt"/>
                <a:cs typeface="Calibri Light" panose="020F0302020204030204" pitchFamily="34" charset="0"/>
              </a:rPr>
              <a:t>+ 150 MW/an</a:t>
            </a:r>
            <a:endParaRPr lang="fr-BE" sz="3600" b="1" dirty="0">
              <a:solidFill>
                <a:srgbClr val="8AA60F"/>
              </a:solidFill>
              <a:latin typeface="+mj-lt"/>
              <a:cs typeface="Calibri Light" panose="020F0302020204030204" pitchFamily="34" charset="0"/>
            </a:endParaRPr>
          </a:p>
        </p:txBody>
      </p:sp>
      <p:sp>
        <p:nvSpPr>
          <p:cNvPr id="37" name="Tekstvak 36">
            <a:extLst>
              <a:ext uri="{FF2B5EF4-FFF2-40B4-BE49-F238E27FC236}">
                <a16:creationId xmlns:a16="http://schemas.microsoft.com/office/drawing/2014/main" id="{66AA3084-1D3A-0240-FE3E-328B20D2028E}"/>
              </a:ext>
            </a:extLst>
          </p:cNvPr>
          <p:cNvSpPr txBox="1"/>
          <p:nvPr>
            <p:custDataLst>
              <p:tags r:id="rId3"/>
            </p:custDataLst>
          </p:nvPr>
        </p:nvSpPr>
        <p:spPr>
          <a:xfrm>
            <a:off x="707482" y="4098536"/>
            <a:ext cx="1575881" cy="561692"/>
          </a:xfrm>
          <a:prstGeom prst="rect">
            <a:avLst/>
          </a:prstGeom>
          <a:noFill/>
        </p:spPr>
        <p:txBody>
          <a:bodyPr wrap="square" lIns="68580" tIns="34290" rIns="68580" bIns="34290" rtlCol="0" anchor="b">
            <a:spAutoFit/>
          </a:bodyPr>
          <a:lstStyle/>
          <a:p>
            <a:pPr algn="ctr" rtl="0"/>
            <a:r>
              <a:rPr lang="fr-BE" sz="1600" dirty="0">
                <a:cs typeface="Calibri Light"/>
              </a:rPr>
              <a:t>= 589 éoliennes en activité</a:t>
            </a:r>
          </a:p>
        </p:txBody>
      </p:sp>
      <p:sp>
        <p:nvSpPr>
          <p:cNvPr id="58" name="Tekstvak 57">
            <a:extLst>
              <a:ext uri="{FF2B5EF4-FFF2-40B4-BE49-F238E27FC236}">
                <a16:creationId xmlns:a16="http://schemas.microsoft.com/office/drawing/2014/main" id="{BB39D682-DF3C-CFA5-2075-90CFCCA19E05}"/>
              </a:ext>
            </a:extLst>
          </p:cNvPr>
          <p:cNvSpPr txBox="1"/>
          <p:nvPr>
            <p:custDataLst>
              <p:tags r:id="rId4"/>
            </p:custDataLst>
          </p:nvPr>
        </p:nvSpPr>
        <p:spPr>
          <a:xfrm>
            <a:off x="518903" y="1193779"/>
            <a:ext cx="1953041" cy="1046440"/>
          </a:xfrm>
          <a:prstGeom prst="rect">
            <a:avLst/>
          </a:prstGeom>
          <a:noFill/>
        </p:spPr>
        <p:txBody>
          <a:bodyPr wrap="square" rtlCol="0">
            <a:spAutoFit/>
          </a:bodyPr>
          <a:lstStyle/>
          <a:p>
            <a:pPr algn="ctr" rtl="0"/>
            <a:r>
              <a:rPr lang="fr-BE" sz="1800" b="1" dirty="0">
                <a:solidFill>
                  <a:schemeClr val="bg1"/>
                </a:solidFill>
                <a:latin typeface="+mj-lt"/>
              </a:rPr>
              <a:t>Aujourd’hui : </a:t>
            </a:r>
          </a:p>
          <a:p>
            <a:pPr algn="ctr" rtl="0"/>
            <a:r>
              <a:rPr lang="fr-BE" sz="2800" b="1" dirty="0">
                <a:solidFill>
                  <a:schemeClr val="bg1"/>
                </a:solidFill>
                <a:latin typeface="+mj-lt"/>
              </a:rPr>
              <a:t>1528 MW</a:t>
            </a:r>
          </a:p>
          <a:p>
            <a:pPr algn="ctr" rtl="0"/>
            <a:r>
              <a:rPr lang="fr-BE" sz="1600" b="1" dirty="0">
                <a:solidFill>
                  <a:schemeClr val="bg1"/>
                </a:solidFill>
                <a:latin typeface="+mj-lt"/>
              </a:rPr>
              <a:t>Installés en Wallonie</a:t>
            </a:r>
          </a:p>
        </p:txBody>
      </p:sp>
      <p:sp>
        <p:nvSpPr>
          <p:cNvPr id="71" name="Tekstvak 70">
            <a:extLst>
              <a:ext uri="{FF2B5EF4-FFF2-40B4-BE49-F238E27FC236}">
                <a16:creationId xmlns:a16="http://schemas.microsoft.com/office/drawing/2014/main" id="{AFBDAB9B-0902-51C3-1381-9F03100DB2B1}"/>
              </a:ext>
            </a:extLst>
          </p:cNvPr>
          <p:cNvSpPr txBox="1"/>
          <p:nvPr>
            <p:custDataLst>
              <p:tags r:id="rId5"/>
            </p:custDataLst>
          </p:nvPr>
        </p:nvSpPr>
        <p:spPr>
          <a:xfrm>
            <a:off x="3326720" y="4232179"/>
            <a:ext cx="2023932" cy="515526"/>
          </a:xfrm>
          <a:prstGeom prst="rect">
            <a:avLst/>
          </a:prstGeom>
          <a:noFill/>
        </p:spPr>
        <p:txBody>
          <a:bodyPr wrap="square" lIns="68580" tIns="34290" rIns="68580" bIns="34290" rtlCol="0" anchor="t">
            <a:spAutoFit/>
          </a:bodyPr>
          <a:lstStyle/>
          <a:p>
            <a:pPr algn="ctr" rtl="0"/>
            <a:r>
              <a:rPr lang="fr-BE" sz="1050" b="1" dirty="0"/>
              <a:t>Plan Air Climat Energie 2030</a:t>
            </a:r>
          </a:p>
          <a:p>
            <a:pPr algn="ctr" rtl="0"/>
            <a:r>
              <a:rPr lang="fr-BE" sz="1050" b="1" dirty="0"/>
              <a:t>Gouvernement Wallon</a:t>
            </a:r>
          </a:p>
          <a:p>
            <a:pPr algn="ctr" rtl="0"/>
            <a:r>
              <a:rPr lang="fr-BE" sz="700" b="1" dirty="0"/>
              <a:t>Confirmé sous cette législature</a:t>
            </a:r>
          </a:p>
        </p:txBody>
      </p:sp>
      <p:sp>
        <p:nvSpPr>
          <p:cNvPr id="4" name="Tekstvak 57">
            <a:extLst>
              <a:ext uri="{FF2B5EF4-FFF2-40B4-BE49-F238E27FC236}">
                <a16:creationId xmlns:a16="http://schemas.microsoft.com/office/drawing/2014/main" id="{F14E01AA-5A59-1B10-885A-A012CF351DDF}"/>
              </a:ext>
            </a:extLst>
          </p:cNvPr>
          <p:cNvSpPr txBox="1"/>
          <p:nvPr>
            <p:custDataLst>
              <p:tags r:id="rId6"/>
            </p:custDataLst>
          </p:nvPr>
        </p:nvSpPr>
        <p:spPr>
          <a:xfrm>
            <a:off x="3362822" y="1193779"/>
            <a:ext cx="1953041" cy="1046440"/>
          </a:xfrm>
          <a:prstGeom prst="rect">
            <a:avLst/>
          </a:prstGeom>
          <a:noFill/>
        </p:spPr>
        <p:txBody>
          <a:bodyPr wrap="square" rtlCol="0">
            <a:spAutoFit/>
          </a:bodyPr>
          <a:lstStyle/>
          <a:p>
            <a:pPr algn="ctr" rtl="0"/>
            <a:r>
              <a:rPr lang="fr-BE" sz="1800" b="1" dirty="0">
                <a:solidFill>
                  <a:schemeClr val="bg1"/>
                </a:solidFill>
                <a:latin typeface="+mj-lt"/>
              </a:rPr>
              <a:t>Objectif 2030</a:t>
            </a:r>
          </a:p>
          <a:p>
            <a:pPr algn="ctr" rtl="0"/>
            <a:r>
              <a:rPr lang="fr-BE" sz="2800" b="1" dirty="0">
                <a:solidFill>
                  <a:schemeClr val="bg1"/>
                </a:solidFill>
                <a:latin typeface="+mj-lt"/>
              </a:rPr>
              <a:t>2500 MW</a:t>
            </a:r>
          </a:p>
          <a:p>
            <a:pPr algn="ctr" rtl="0"/>
            <a:r>
              <a:rPr lang="fr-BE" sz="1600" b="1" dirty="0">
                <a:solidFill>
                  <a:schemeClr val="bg1"/>
                </a:solidFill>
                <a:latin typeface="+mj-lt"/>
              </a:rPr>
              <a:t>d’éolien terrestre</a:t>
            </a:r>
          </a:p>
        </p:txBody>
      </p:sp>
      <p:sp>
        <p:nvSpPr>
          <p:cNvPr id="8" name="Tekstvak 57">
            <a:extLst>
              <a:ext uri="{FF2B5EF4-FFF2-40B4-BE49-F238E27FC236}">
                <a16:creationId xmlns:a16="http://schemas.microsoft.com/office/drawing/2014/main" id="{2A3EF1B8-D429-EC32-3C83-73D9E3C53C89}"/>
              </a:ext>
            </a:extLst>
          </p:cNvPr>
          <p:cNvSpPr txBox="1"/>
          <p:nvPr>
            <p:custDataLst>
              <p:tags r:id="rId7"/>
            </p:custDataLst>
          </p:nvPr>
        </p:nvSpPr>
        <p:spPr>
          <a:xfrm>
            <a:off x="6103108" y="1216504"/>
            <a:ext cx="2336322" cy="923330"/>
          </a:xfrm>
          <a:prstGeom prst="rect">
            <a:avLst/>
          </a:prstGeom>
          <a:noFill/>
        </p:spPr>
        <p:txBody>
          <a:bodyPr wrap="square" rtlCol="0">
            <a:spAutoFit/>
          </a:bodyPr>
          <a:lstStyle/>
          <a:p>
            <a:pPr algn="ctr" rtl="0"/>
            <a:r>
              <a:rPr lang="fr-BE" sz="1800" b="1" dirty="0">
                <a:solidFill>
                  <a:schemeClr val="bg1"/>
                </a:solidFill>
                <a:latin typeface="+mj-lt"/>
              </a:rPr>
              <a:t>Un cap pour notre indépendance énergétique</a:t>
            </a:r>
            <a:endParaRPr lang="fr-BE" sz="1600" b="1" dirty="0">
              <a:solidFill>
                <a:schemeClr val="bg1"/>
              </a:solidFill>
              <a:latin typeface="+mj-lt"/>
            </a:endParaRPr>
          </a:p>
        </p:txBody>
      </p:sp>
      <p:pic>
        <p:nvPicPr>
          <p:cNvPr id="12" name="Graphique 11" descr="Éoliennes contour">
            <a:extLst>
              <a:ext uri="{FF2B5EF4-FFF2-40B4-BE49-F238E27FC236}">
                <a16:creationId xmlns:a16="http://schemas.microsoft.com/office/drawing/2014/main" id="{DEAE0201-BAAB-889C-8948-82561E966F6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56881" y="2807595"/>
            <a:ext cx="1174942" cy="1174942"/>
          </a:xfrm>
          <a:prstGeom prst="rect">
            <a:avLst/>
          </a:prstGeom>
        </p:spPr>
      </p:pic>
      <p:pic>
        <p:nvPicPr>
          <p:cNvPr id="13" name="Graphique 12" descr="Éoliennes contour">
            <a:extLst>
              <a:ext uri="{FF2B5EF4-FFF2-40B4-BE49-F238E27FC236}">
                <a16:creationId xmlns:a16="http://schemas.microsoft.com/office/drawing/2014/main" id="{AC28731E-BBF4-93DB-91D1-0B5EA5AB069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36242" y="2480666"/>
            <a:ext cx="914400" cy="914400"/>
          </a:xfrm>
          <a:prstGeom prst="rect">
            <a:avLst/>
          </a:prstGeom>
        </p:spPr>
      </p:pic>
      <p:sp>
        <p:nvSpPr>
          <p:cNvPr id="14" name="Tekstvak 36">
            <a:extLst>
              <a:ext uri="{FF2B5EF4-FFF2-40B4-BE49-F238E27FC236}">
                <a16:creationId xmlns:a16="http://schemas.microsoft.com/office/drawing/2014/main" id="{5586132E-C942-C7B3-F10B-4A66FED90E7C}"/>
              </a:ext>
            </a:extLst>
          </p:cNvPr>
          <p:cNvSpPr txBox="1"/>
          <p:nvPr>
            <p:custDataLst>
              <p:tags r:id="rId8"/>
            </p:custDataLst>
          </p:nvPr>
        </p:nvSpPr>
        <p:spPr>
          <a:xfrm>
            <a:off x="6629382" y="2356955"/>
            <a:ext cx="1711737" cy="607859"/>
          </a:xfrm>
          <a:prstGeom prst="rect">
            <a:avLst/>
          </a:prstGeom>
          <a:noFill/>
        </p:spPr>
        <p:txBody>
          <a:bodyPr wrap="square" lIns="68580" tIns="34290" rIns="68580" bIns="34290" rtlCol="0" anchor="b">
            <a:spAutoFit/>
          </a:bodyPr>
          <a:lstStyle/>
          <a:p>
            <a:pPr rtl="0"/>
            <a:r>
              <a:rPr lang="fr-BE" sz="1200" dirty="0">
                <a:solidFill>
                  <a:schemeClr val="accent1"/>
                </a:solidFill>
                <a:cs typeface="Calibri Light"/>
              </a:rPr>
              <a:t>Moins de dépendance aux importations</a:t>
            </a:r>
          </a:p>
          <a:p>
            <a:pPr rtl="0"/>
            <a:r>
              <a:rPr lang="fr-BE" sz="1100" dirty="0">
                <a:solidFill>
                  <a:schemeClr val="accent1"/>
                </a:solidFill>
                <a:cs typeface="Calibri Light"/>
              </a:rPr>
              <a:t>(gaz, pétrole et uranium)</a:t>
            </a:r>
          </a:p>
        </p:txBody>
      </p:sp>
      <p:pic>
        <p:nvPicPr>
          <p:cNvPr id="16" name="Graphique 15" descr="Flèche : incurvée dans le sens des aiguilles d’une montre avec un remplissage uni">
            <a:extLst>
              <a:ext uri="{FF2B5EF4-FFF2-40B4-BE49-F238E27FC236}">
                <a16:creationId xmlns:a16="http://schemas.microsoft.com/office/drawing/2014/main" id="{9E4B8A56-D4F7-22F5-C2F8-5E02B543A5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48278">
            <a:off x="3577538" y="2223701"/>
            <a:ext cx="1522296" cy="1522296"/>
          </a:xfrm>
          <a:prstGeom prst="rect">
            <a:avLst/>
          </a:prstGeom>
        </p:spPr>
      </p:pic>
      <p:pic>
        <p:nvPicPr>
          <p:cNvPr id="20" name="Graphique 19" descr="Haute tension contour">
            <a:extLst>
              <a:ext uri="{FF2B5EF4-FFF2-40B4-BE49-F238E27FC236}">
                <a16:creationId xmlns:a16="http://schemas.microsoft.com/office/drawing/2014/main" id="{EFF940FF-94CE-D839-A6BE-334A97B209D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848458" y="2381707"/>
            <a:ext cx="634099" cy="634099"/>
          </a:xfrm>
          <a:prstGeom prst="rect">
            <a:avLst/>
          </a:prstGeom>
        </p:spPr>
      </p:pic>
      <p:pic>
        <p:nvPicPr>
          <p:cNvPr id="22" name="Graphique 21" descr="Feuille contour">
            <a:extLst>
              <a:ext uri="{FF2B5EF4-FFF2-40B4-BE49-F238E27FC236}">
                <a16:creationId xmlns:a16="http://schemas.microsoft.com/office/drawing/2014/main" id="{AD13F202-1B87-F1BB-D33F-FF0B316FDAF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43453" y="3201574"/>
            <a:ext cx="634099" cy="634099"/>
          </a:xfrm>
          <a:prstGeom prst="rect">
            <a:avLst/>
          </a:prstGeom>
        </p:spPr>
      </p:pic>
      <p:pic>
        <p:nvPicPr>
          <p:cNvPr id="24" name="Graphique 23" descr="Maison contour">
            <a:extLst>
              <a:ext uri="{FF2B5EF4-FFF2-40B4-BE49-F238E27FC236}">
                <a16:creationId xmlns:a16="http://schemas.microsoft.com/office/drawing/2014/main" id="{8B65CE4F-69F1-6AD7-4C29-272335CE645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843453" y="4021441"/>
            <a:ext cx="703336" cy="703336"/>
          </a:xfrm>
          <a:prstGeom prst="rect">
            <a:avLst/>
          </a:prstGeom>
        </p:spPr>
      </p:pic>
      <p:sp>
        <p:nvSpPr>
          <p:cNvPr id="25" name="Tekstvak 36">
            <a:extLst>
              <a:ext uri="{FF2B5EF4-FFF2-40B4-BE49-F238E27FC236}">
                <a16:creationId xmlns:a16="http://schemas.microsoft.com/office/drawing/2014/main" id="{4D3B522E-5979-18B9-26A5-BF6FB07B6701}"/>
              </a:ext>
            </a:extLst>
          </p:cNvPr>
          <p:cNvSpPr txBox="1"/>
          <p:nvPr>
            <p:custDataLst>
              <p:tags r:id="rId9"/>
            </p:custDataLst>
          </p:nvPr>
        </p:nvSpPr>
        <p:spPr>
          <a:xfrm>
            <a:off x="6629381" y="3299332"/>
            <a:ext cx="1566499" cy="438582"/>
          </a:xfrm>
          <a:prstGeom prst="rect">
            <a:avLst/>
          </a:prstGeom>
          <a:noFill/>
        </p:spPr>
        <p:txBody>
          <a:bodyPr wrap="square" lIns="68580" tIns="34290" rIns="68580" bIns="34290" rtlCol="0" anchor="b">
            <a:spAutoFit/>
          </a:bodyPr>
          <a:lstStyle/>
          <a:p>
            <a:pPr rtl="0"/>
            <a:r>
              <a:rPr lang="fr-BE" sz="1200" dirty="0">
                <a:solidFill>
                  <a:schemeClr val="accent1"/>
                </a:solidFill>
                <a:cs typeface="Calibri Light"/>
              </a:rPr>
              <a:t>Moins d’émissions de CO</a:t>
            </a:r>
            <a:r>
              <a:rPr lang="fr-BE" sz="1200" baseline="-25000" dirty="0">
                <a:solidFill>
                  <a:schemeClr val="accent1"/>
                </a:solidFill>
                <a:cs typeface="Calibri Light"/>
              </a:rPr>
              <a:t>2</a:t>
            </a:r>
            <a:endParaRPr lang="fr-BE" sz="1100" baseline="-25000" dirty="0">
              <a:solidFill>
                <a:schemeClr val="accent1"/>
              </a:solidFill>
              <a:cs typeface="Calibri Light"/>
            </a:endParaRPr>
          </a:p>
        </p:txBody>
      </p:sp>
      <p:sp>
        <p:nvSpPr>
          <p:cNvPr id="26" name="Tekstvak 36">
            <a:extLst>
              <a:ext uri="{FF2B5EF4-FFF2-40B4-BE49-F238E27FC236}">
                <a16:creationId xmlns:a16="http://schemas.microsoft.com/office/drawing/2014/main" id="{A5537F77-3066-5F1A-8C9C-D9BD9B8A7C94}"/>
              </a:ext>
            </a:extLst>
          </p:cNvPr>
          <p:cNvSpPr txBox="1"/>
          <p:nvPr>
            <p:custDataLst>
              <p:tags r:id="rId10"/>
            </p:custDataLst>
          </p:nvPr>
        </p:nvSpPr>
        <p:spPr>
          <a:xfrm>
            <a:off x="6629381" y="4122939"/>
            <a:ext cx="1711737" cy="623248"/>
          </a:xfrm>
          <a:prstGeom prst="rect">
            <a:avLst/>
          </a:prstGeom>
          <a:noFill/>
        </p:spPr>
        <p:txBody>
          <a:bodyPr wrap="square" lIns="68580" tIns="34290" rIns="68580" bIns="34290" rtlCol="0" anchor="b">
            <a:spAutoFit/>
          </a:bodyPr>
          <a:lstStyle/>
          <a:p>
            <a:pPr rtl="0"/>
            <a:r>
              <a:rPr lang="fr-BE" sz="1200" dirty="0">
                <a:solidFill>
                  <a:schemeClr val="accent1"/>
                </a:solidFill>
                <a:cs typeface="Calibri Light"/>
              </a:rPr>
              <a:t>Des retombées locales et une énergie </a:t>
            </a:r>
          </a:p>
          <a:p>
            <a:pPr rtl="0"/>
            <a:r>
              <a:rPr lang="fr-BE" sz="1200" dirty="0">
                <a:solidFill>
                  <a:schemeClr val="accent1"/>
                </a:solidFill>
                <a:cs typeface="Calibri Light"/>
              </a:rPr>
              <a:t>produite ici</a:t>
            </a:r>
            <a:endParaRPr lang="fr-BE" sz="1100" dirty="0">
              <a:solidFill>
                <a:schemeClr val="accent1"/>
              </a:solidFill>
              <a:cs typeface="Calibri Light"/>
            </a:endParaRPr>
          </a:p>
        </p:txBody>
      </p:sp>
      <p:sp>
        <p:nvSpPr>
          <p:cNvPr id="27" name="Tekstvak 8">
            <a:extLst>
              <a:ext uri="{FF2B5EF4-FFF2-40B4-BE49-F238E27FC236}">
                <a16:creationId xmlns:a16="http://schemas.microsoft.com/office/drawing/2014/main" id="{6A46B72F-F560-B5C3-F4FD-1863023959E2}"/>
              </a:ext>
            </a:extLst>
          </p:cNvPr>
          <p:cNvSpPr txBox="1"/>
          <p:nvPr>
            <p:custDataLst>
              <p:tags r:id="rId11"/>
            </p:custDataLst>
          </p:nvPr>
        </p:nvSpPr>
        <p:spPr>
          <a:xfrm>
            <a:off x="3972154" y="2991106"/>
            <a:ext cx="1378498" cy="800219"/>
          </a:xfrm>
          <a:prstGeom prst="rect">
            <a:avLst/>
          </a:prstGeom>
          <a:noFill/>
        </p:spPr>
        <p:txBody>
          <a:bodyPr wrap="square" rtlCol="0" anchor="b">
            <a:spAutoFit/>
          </a:bodyPr>
          <a:lstStyle/>
          <a:p>
            <a:pPr algn="r" rtl="0"/>
            <a:r>
              <a:rPr lang="fr-BE" sz="2400" b="1" dirty="0">
                <a:solidFill>
                  <a:srgbClr val="8AA60F"/>
                </a:solidFill>
                <a:latin typeface="+mj-lt"/>
                <a:cs typeface="Calibri Light" panose="020F0302020204030204" pitchFamily="34" charset="0"/>
              </a:rPr>
              <a:t>30</a:t>
            </a:r>
          </a:p>
          <a:p>
            <a:pPr algn="r" rtl="0"/>
            <a:r>
              <a:rPr lang="fr-BE" sz="1100" b="1" dirty="0">
                <a:solidFill>
                  <a:srgbClr val="8AA60F"/>
                </a:solidFill>
                <a:latin typeface="+mj-lt"/>
                <a:cs typeface="Calibri Light" panose="020F0302020204030204" pitchFamily="34" charset="0"/>
              </a:rPr>
              <a:t>Nouvelles </a:t>
            </a:r>
          </a:p>
          <a:p>
            <a:pPr algn="r" rtl="0"/>
            <a:r>
              <a:rPr lang="fr-BE" sz="1100" b="1" dirty="0">
                <a:solidFill>
                  <a:srgbClr val="8AA60F"/>
                </a:solidFill>
                <a:latin typeface="+mj-lt"/>
                <a:cs typeface="Calibri Light" panose="020F0302020204030204" pitchFamily="34" charset="0"/>
              </a:rPr>
              <a:t>éoliennes par an</a:t>
            </a:r>
            <a:endParaRPr lang="fr-BE" sz="2400" b="1" dirty="0">
              <a:solidFill>
                <a:srgbClr val="8AA60F"/>
              </a:solidFill>
              <a:latin typeface="+mj-lt"/>
              <a:cs typeface="Calibri Light" panose="020F0302020204030204" pitchFamily="34" charset="0"/>
            </a:endParaRPr>
          </a:p>
        </p:txBody>
      </p:sp>
      <p:cxnSp>
        <p:nvCxnSpPr>
          <p:cNvPr id="29" name="Connecteur droit 28">
            <a:extLst>
              <a:ext uri="{FF2B5EF4-FFF2-40B4-BE49-F238E27FC236}">
                <a16:creationId xmlns:a16="http://schemas.microsoft.com/office/drawing/2014/main" id="{612001B0-2469-EF6E-E818-5852CCFFEDD8}"/>
              </a:ext>
            </a:extLst>
          </p:cNvPr>
          <p:cNvCxnSpPr>
            <a:cxnSpLocks/>
          </p:cNvCxnSpPr>
          <p:nvPr/>
        </p:nvCxnSpPr>
        <p:spPr>
          <a:xfrm>
            <a:off x="3326720" y="4063510"/>
            <a:ext cx="202393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ekstvak 36">
            <a:extLst>
              <a:ext uri="{FF2B5EF4-FFF2-40B4-BE49-F238E27FC236}">
                <a16:creationId xmlns:a16="http://schemas.microsoft.com/office/drawing/2014/main" id="{9321FCEE-DBA4-3404-07F5-AA9A18CCE0B9}"/>
              </a:ext>
            </a:extLst>
          </p:cNvPr>
          <p:cNvSpPr txBox="1"/>
          <p:nvPr>
            <p:custDataLst>
              <p:tags r:id="rId12"/>
            </p:custDataLst>
          </p:nvPr>
        </p:nvSpPr>
        <p:spPr>
          <a:xfrm>
            <a:off x="-172117" y="4962320"/>
            <a:ext cx="3225528" cy="161583"/>
          </a:xfrm>
          <a:prstGeom prst="rect">
            <a:avLst/>
          </a:prstGeom>
          <a:noFill/>
        </p:spPr>
        <p:txBody>
          <a:bodyPr wrap="square" lIns="68580" tIns="34290" rIns="68580" bIns="34290" rtlCol="0" anchor="b">
            <a:spAutoFit/>
          </a:bodyPr>
          <a:lstStyle/>
          <a:p>
            <a:pPr algn="ctr"/>
            <a:r>
              <a:rPr lang="fr-BE" sz="600" dirty="0">
                <a:cs typeface="Calibri Light"/>
              </a:rPr>
              <a:t>* Fin 2024 : https://www.renouvelle.be/fr/faits-chiffres/observatoire-eolien/</a:t>
            </a:r>
          </a:p>
        </p:txBody>
      </p:sp>
    </p:spTree>
    <p:extLst>
      <p:ext uri="{BB962C8B-B14F-4D97-AF65-F5344CB8AC3E}">
        <p14:creationId xmlns:p14="http://schemas.microsoft.com/office/powerpoint/2010/main" val="3441475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Vrije vorm: vorm 48">
            <a:extLst>
              <a:ext uri="{FF2B5EF4-FFF2-40B4-BE49-F238E27FC236}">
                <a16:creationId xmlns:a16="http://schemas.microsoft.com/office/drawing/2014/main" id="{0698C909-F5D4-41C6-8CF4-6BB2F67C83C0}"/>
              </a:ext>
            </a:extLst>
          </p:cNvPr>
          <p:cNvSpPr/>
          <p:nvPr>
            <p:custDataLst>
              <p:tags r:id="rId1"/>
            </p:custDataLst>
          </p:nvPr>
        </p:nvSpPr>
        <p:spPr>
          <a:xfrm>
            <a:off x="6601750" y="-548482"/>
            <a:ext cx="6066722" cy="6587971"/>
          </a:xfrm>
          <a:custGeom>
            <a:avLst/>
            <a:gdLst>
              <a:gd name="connsiteX0" fmla="*/ 4183757 w 6066722"/>
              <a:gd name="connsiteY0" fmla="*/ 668 h 6587971"/>
              <a:gd name="connsiteX1" fmla="*/ 5041575 w 6066722"/>
              <a:gd name="connsiteY1" fmla="*/ 646477 h 6587971"/>
              <a:gd name="connsiteX2" fmla="*/ 6041841 w 6066722"/>
              <a:gd name="connsiteY2" fmla="*/ 4705108 h 6587971"/>
              <a:gd name="connsiteX3" fmla="*/ 5420244 w 6066722"/>
              <a:gd name="connsiteY3" fmla="*/ 5733303 h 6587971"/>
              <a:gd name="connsiteX4" fmla="*/ 2053341 w 6066722"/>
              <a:gd name="connsiteY4" fmla="*/ 6563090 h 6587971"/>
              <a:gd name="connsiteX5" fmla="*/ 1025147 w 6066722"/>
              <a:gd name="connsiteY5" fmla="*/ 5941493 h 6587971"/>
              <a:gd name="connsiteX6" fmla="*/ 24881 w 6066722"/>
              <a:gd name="connsiteY6" fmla="*/ 1882862 h 6587971"/>
              <a:gd name="connsiteX7" fmla="*/ 646477 w 6066722"/>
              <a:gd name="connsiteY7" fmla="*/ 854668 h 6587971"/>
              <a:gd name="connsiteX8" fmla="*/ 4013381 w 6066722"/>
              <a:gd name="connsiteY8" fmla="*/ 24881 h 6587971"/>
              <a:gd name="connsiteX9" fmla="*/ 4183757 w 6066722"/>
              <a:gd name="connsiteY9" fmla="*/ 668 h 658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6722" h="6587971">
                <a:moveTo>
                  <a:pt x="4183757" y="668"/>
                </a:moveTo>
                <a:cubicBezTo>
                  <a:pt x="4578604" y="-15054"/>
                  <a:pt x="4943331" y="247847"/>
                  <a:pt x="5041575" y="646477"/>
                </a:cubicBezTo>
                <a:lnTo>
                  <a:pt x="6041841" y="4705108"/>
                </a:lnTo>
                <a:cubicBezTo>
                  <a:pt x="6154120" y="5160686"/>
                  <a:pt x="5875822" y="5621024"/>
                  <a:pt x="5420244" y="5733303"/>
                </a:cubicBezTo>
                <a:lnTo>
                  <a:pt x="2053341" y="6563090"/>
                </a:lnTo>
                <a:cubicBezTo>
                  <a:pt x="1597764" y="6675368"/>
                  <a:pt x="1137426" y="6397070"/>
                  <a:pt x="1025147" y="5941493"/>
                </a:cubicBezTo>
                <a:lnTo>
                  <a:pt x="24881" y="1882862"/>
                </a:lnTo>
                <a:cubicBezTo>
                  <a:pt x="-87398" y="1427285"/>
                  <a:pt x="190900" y="966946"/>
                  <a:pt x="646477" y="854668"/>
                </a:cubicBezTo>
                <a:lnTo>
                  <a:pt x="4013381" y="24881"/>
                </a:lnTo>
                <a:cubicBezTo>
                  <a:pt x="4070328" y="10846"/>
                  <a:pt x="4127350" y="2914"/>
                  <a:pt x="4183757" y="668"/>
                </a:cubicBezTo>
                <a:close/>
              </a:path>
            </a:pathLst>
          </a:custGeom>
          <a:blipFill>
            <a:blip r:embed="rId23" cstate="print">
              <a:extLst>
                <a:ext uri="{BEBA8EAE-BF5A-486C-A8C5-ECC9F3942E4B}">
                  <a14:imgProps xmlns:a14="http://schemas.microsoft.com/office/drawing/2010/main">
                    <a14:imgLayer r:embed="rId24">
                      <a14:imgEffect>
                        <a14:brightnessContrast bright="13000"/>
                      </a14:imgEffect>
                    </a14:imgLayer>
                  </a14:imgProps>
                </a:ext>
                <a:ext uri="{28A0092B-C50C-407E-A947-70E740481C1C}">
                  <a14:useLocalDpi xmlns:a14="http://schemas.microsoft.com/office/drawing/2010/main"/>
                </a:ext>
              </a:extLst>
            </a:blip>
            <a:stretch>
              <a:fillRect l="-64" t="-2573" r="30190" b="135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25" name="Tekstvak 24">
            <a:extLst>
              <a:ext uri="{FF2B5EF4-FFF2-40B4-BE49-F238E27FC236}">
                <a16:creationId xmlns:a16="http://schemas.microsoft.com/office/drawing/2014/main" id="{8E9B46B0-8039-4DF3-AB2F-82BB62EF0257}"/>
              </a:ext>
            </a:extLst>
          </p:cNvPr>
          <p:cNvSpPr txBox="1"/>
          <p:nvPr>
            <p:custDataLst>
              <p:tags r:id="rId2"/>
            </p:custDataLst>
          </p:nvPr>
        </p:nvSpPr>
        <p:spPr>
          <a:xfrm>
            <a:off x="442558" y="424405"/>
            <a:ext cx="4863368" cy="523220"/>
          </a:xfrm>
          <a:prstGeom prst="rect">
            <a:avLst/>
          </a:prstGeom>
          <a:noFill/>
        </p:spPr>
        <p:txBody>
          <a:bodyPr wrap="square" rtlCol="0">
            <a:spAutoFit/>
          </a:bodyPr>
          <a:lstStyle/>
          <a:p>
            <a:pPr defTabSz="914378"/>
            <a:r>
              <a:rPr sz="2800" b="1" dirty="0">
                <a:solidFill>
                  <a:srgbClr val="004467"/>
                </a:solidFill>
                <a:latin typeface="Calibri" panose="020F0502020204030204" pitchFamily="34" charset="0"/>
                <a:cs typeface="Calibri" panose="020F0502020204030204" pitchFamily="34" charset="0"/>
              </a:rPr>
              <a:t>Cadre </a:t>
            </a:r>
            <a:r>
              <a:rPr sz="2800" b="1" dirty="0" err="1">
                <a:solidFill>
                  <a:srgbClr val="004467"/>
                </a:solidFill>
                <a:latin typeface="Calibri" panose="020F0502020204030204" pitchFamily="34" charset="0"/>
                <a:cs typeface="Calibri" panose="020F0502020204030204" pitchFamily="34" charset="0"/>
              </a:rPr>
              <a:t>législatif</a:t>
            </a:r>
            <a:endParaRPr sz="2800" b="1" dirty="0">
              <a:solidFill>
                <a:srgbClr val="004467"/>
              </a:solidFill>
              <a:latin typeface="Calibri" panose="020F0502020204030204" pitchFamily="34" charset="0"/>
              <a:cs typeface="Calibri" panose="020F0502020204030204" pitchFamily="34" charset="0"/>
            </a:endParaRPr>
          </a:p>
        </p:txBody>
      </p:sp>
      <p:sp>
        <p:nvSpPr>
          <p:cNvPr id="12" name="Rechthoek: afgeronde bovenhoeken 11">
            <a:extLst>
              <a:ext uri="{FF2B5EF4-FFF2-40B4-BE49-F238E27FC236}">
                <a16:creationId xmlns:a16="http://schemas.microsoft.com/office/drawing/2014/main" id="{A2BEFA3D-8C25-43CC-949F-DAF1E979C351}"/>
              </a:ext>
            </a:extLst>
          </p:cNvPr>
          <p:cNvSpPr/>
          <p:nvPr>
            <p:custDataLst>
              <p:tags r:id="rId3"/>
            </p:custDataLst>
          </p:nvPr>
        </p:nvSpPr>
        <p:spPr>
          <a:xfrm rot="10800000">
            <a:off x="549065" y="3246213"/>
            <a:ext cx="1823763" cy="1378168"/>
          </a:xfrm>
          <a:prstGeom prst="round2SameRect">
            <a:avLst>
              <a:gd name="adj1" fmla="val 15670"/>
              <a:gd name="adj2" fmla="val 0"/>
            </a:avLst>
          </a:prstGeom>
          <a:solidFill>
            <a:srgbClr val="EAEAE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11" name="Rechthoek: afgeronde hoeken 10">
            <a:extLst>
              <a:ext uri="{FF2B5EF4-FFF2-40B4-BE49-F238E27FC236}">
                <a16:creationId xmlns:a16="http://schemas.microsoft.com/office/drawing/2014/main" id="{08717E6F-B4B0-40A4-8B02-ACE9167EF95B}"/>
              </a:ext>
            </a:extLst>
          </p:cNvPr>
          <p:cNvSpPr/>
          <p:nvPr>
            <p:custDataLst>
              <p:tags r:id="rId4"/>
            </p:custDataLst>
          </p:nvPr>
        </p:nvSpPr>
        <p:spPr>
          <a:xfrm>
            <a:off x="551576" y="1723272"/>
            <a:ext cx="1823763" cy="2901118"/>
          </a:xfrm>
          <a:prstGeom prst="roundRect">
            <a:avLst>
              <a:gd name="adj" fmla="val 11764"/>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13" name="Rechthoek 12">
            <a:extLst>
              <a:ext uri="{FF2B5EF4-FFF2-40B4-BE49-F238E27FC236}">
                <a16:creationId xmlns:a16="http://schemas.microsoft.com/office/drawing/2014/main" id="{B4A666B3-1855-4E9F-BC3A-3942CF99728D}"/>
              </a:ext>
            </a:extLst>
          </p:cNvPr>
          <p:cNvSpPr/>
          <p:nvPr>
            <p:custDataLst>
              <p:tags r:id="rId5"/>
            </p:custDataLst>
          </p:nvPr>
        </p:nvSpPr>
        <p:spPr>
          <a:xfrm>
            <a:off x="1081364" y="1376946"/>
            <a:ext cx="782316" cy="760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28" name="Tekstvak 27">
            <a:extLst>
              <a:ext uri="{FF2B5EF4-FFF2-40B4-BE49-F238E27FC236}">
                <a16:creationId xmlns:a16="http://schemas.microsoft.com/office/drawing/2014/main" id="{E1E09941-275A-4A93-BF4D-37C5112DE145}"/>
              </a:ext>
            </a:extLst>
          </p:cNvPr>
          <p:cNvSpPr txBox="1"/>
          <p:nvPr>
            <p:custDataLst>
              <p:tags r:id="rId6"/>
            </p:custDataLst>
          </p:nvPr>
        </p:nvSpPr>
        <p:spPr>
          <a:xfrm>
            <a:off x="661594" y="2036243"/>
            <a:ext cx="1619028" cy="1169551"/>
          </a:xfrm>
          <a:prstGeom prst="rect">
            <a:avLst/>
          </a:prstGeom>
          <a:noFill/>
        </p:spPr>
        <p:txBody>
          <a:bodyPr wrap="square" rtlCol="0" anchor="ctr">
            <a:spAutoFit/>
          </a:bodyPr>
          <a:lstStyle/>
          <a:p>
            <a:pPr algn="ctr" defTabSz="914378"/>
            <a:r>
              <a:rPr lang="fr-FR" dirty="0">
                <a:solidFill>
                  <a:srgbClr val="004467"/>
                </a:solidFill>
                <a:latin typeface="Calibri" panose="020F0502020204030204"/>
                <a:cs typeface="Calibri Light" panose="020F0302020204030204" pitchFamily="34" charset="0"/>
              </a:rPr>
              <a:t>Cadre de référence pour l'implantation d'éoliennes en Région wallonne – En évolution</a:t>
            </a:r>
            <a:endParaRPr dirty="0">
              <a:solidFill>
                <a:srgbClr val="004467"/>
              </a:solidFill>
              <a:latin typeface="Calibri" panose="020F0502020204030204"/>
              <a:cs typeface="Calibri Light" panose="020F0302020204030204" pitchFamily="34" charset="0"/>
            </a:endParaRPr>
          </a:p>
        </p:txBody>
      </p:sp>
      <p:sp>
        <p:nvSpPr>
          <p:cNvPr id="32" name="Tekstvak 31">
            <a:extLst>
              <a:ext uri="{FF2B5EF4-FFF2-40B4-BE49-F238E27FC236}">
                <a16:creationId xmlns:a16="http://schemas.microsoft.com/office/drawing/2014/main" id="{6F02474E-F73A-4EEB-96C2-6E18CDCA4178}"/>
              </a:ext>
            </a:extLst>
          </p:cNvPr>
          <p:cNvSpPr txBox="1"/>
          <p:nvPr>
            <p:custDataLst>
              <p:tags r:id="rId7"/>
            </p:custDataLst>
          </p:nvPr>
        </p:nvSpPr>
        <p:spPr>
          <a:xfrm>
            <a:off x="661594" y="3363042"/>
            <a:ext cx="1619028" cy="276999"/>
          </a:xfrm>
          <a:prstGeom prst="rect">
            <a:avLst/>
          </a:prstGeom>
          <a:noFill/>
        </p:spPr>
        <p:txBody>
          <a:bodyPr wrap="square" rtlCol="0" anchor="ctr">
            <a:spAutoFit/>
          </a:bodyPr>
          <a:lstStyle/>
          <a:p>
            <a:pPr algn="ctr" defTabSz="914378"/>
            <a:r>
              <a:rPr lang="nl-NL" sz="1200" dirty="0">
                <a:solidFill>
                  <a:srgbClr val="004467"/>
                </a:solidFill>
                <a:latin typeface="Calibri" panose="020F0502020204030204"/>
                <a:cs typeface="Calibri Light" panose="020F0302020204030204" pitchFamily="34" charset="0"/>
              </a:rPr>
              <a:t>CODT</a:t>
            </a:r>
            <a:endParaRPr sz="1200" dirty="0">
              <a:solidFill>
                <a:srgbClr val="004467"/>
              </a:solidFill>
              <a:latin typeface="Calibri" panose="020F0502020204030204"/>
              <a:cs typeface="Calibri Light" panose="020F0302020204030204" pitchFamily="34" charset="0"/>
            </a:endParaRPr>
          </a:p>
        </p:txBody>
      </p:sp>
      <p:sp>
        <p:nvSpPr>
          <p:cNvPr id="33" name="Tekstvak 32">
            <a:extLst>
              <a:ext uri="{FF2B5EF4-FFF2-40B4-BE49-F238E27FC236}">
                <a16:creationId xmlns:a16="http://schemas.microsoft.com/office/drawing/2014/main" id="{DADA077F-51C7-4070-8853-AD9B28722757}"/>
              </a:ext>
            </a:extLst>
          </p:cNvPr>
          <p:cNvSpPr txBox="1"/>
          <p:nvPr>
            <p:custDataLst>
              <p:tags r:id="rId8"/>
            </p:custDataLst>
          </p:nvPr>
        </p:nvSpPr>
        <p:spPr>
          <a:xfrm>
            <a:off x="569386" y="3768835"/>
            <a:ext cx="1803444" cy="276999"/>
          </a:xfrm>
          <a:prstGeom prst="rect">
            <a:avLst/>
          </a:prstGeom>
          <a:noFill/>
        </p:spPr>
        <p:txBody>
          <a:bodyPr wrap="square" rtlCol="0" anchor="ctr">
            <a:spAutoFit/>
          </a:bodyPr>
          <a:lstStyle/>
          <a:p>
            <a:pPr algn="ctr" defTabSz="914378"/>
            <a:r>
              <a:rPr lang="nl-NL" sz="1200" dirty="0" err="1">
                <a:solidFill>
                  <a:srgbClr val="004467"/>
                </a:solidFill>
                <a:latin typeface="Calibri" panose="020F0502020204030204"/>
                <a:cs typeface="Calibri Light" panose="020F0302020204030204" pitchFamily="34" charset="0"/>
              </a:rPr>
              <a:t>Conditions</a:t>
            </a:r>
            <a:r>
              <a:rPr lang="nl-NL" sz="1200" dirty="0">
                <a:solidFill>
                  <a:srgbClr val="004467"/>
                </a:solidFill>
                <a:latin typeface="Calibri" panose="020F0502020204030204"/>
                <a:cs typeface="Calibri Light" panose="020F0302020204030204" pitchFamily="34" charset="0"/>
              </a:rPr>
              <a:t> </a:t>
            </a:r>
            <a:r>
              <a:rPr lang="nl-NL" sz="1200" dirty="0" err="1">
                <a:solidFill>
                  <a:srgbClr val="004467"/>
                </a:solidFill>
                <a:latin typeface="Calibri" panose="020F0502020204030204"/>
                <a:cs typeface="Calibri Light" panose="020F0302020204030204" pitchFamily="34" charset="0"/>
              </a:rPr>
              <a:t>sectorielles</a:t>
            </a:r>
            <a:endParaRPr sz="1200" dirty="0">
              <a:solidFill>
                <a:srgbClr val="004467"/>
              </a:solidFill>
              <a:latin typeface="Calibri" panose="020F0502020204030204"/>
              <a:cs typeface="Calibri Light" panose="020F0302020204030204" pitchFamily="34" charset="0"/>
            </a:endParaRPr>
          </a:p>
        </p:txBody>
      </p:sp>
      <p:cxnSp>
        <p:nvCxnSpPr>
          <p:cNvPr id="3" name="Rechte verbindingslijn 2">
            <a:extLst>
              <a:ext uri="{FF2B5EF4-FFF2-40B4-BE49-F238E27FC236}">
                <a16:creationId xmlns:a16="http://schemas.microsoft.com/office/drawing/2014/main" id="{1DA33EDB-3EFE-4A70-AC36-7CC4C01291F9}"/>
              </a:ext>
            </a:extLst>
          </p:cNvPr>
          <p:cNvCxnSpPr/>
          <p:nvPr>
            <p:custDataLst>
              <p:tags r:id="rId9"/>
            </p:custDataLst>
          </p:nvPr>
        </p:nvCxnSpPr>
        <p:spPr>
          <a:xfrm>
            <a:off x="659086" y="3699517"/>
            <a:ext cx="162153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Groep 29">
            <a:extLst>
              <a:ext uri="{FF2B5EF4-FFF2-40B4-BE49-F238E27FC236}">
                <a16:creationId xmlns:a16="http://schemas.microsoft.com/office/drawing/2014/main" id="{E8E84F06-0669-4F80-B877-028AD611CB1C}"/>
              </a:ext>
            </a:extLst>
          </p:cNvPr>
          <p:cNvGrpSpPr/>
          <p:nvPr>
            <p:custDataLst>
              <p:tags r:id="rId10"/>
            </p:custDataLst>
          </p:nvPr>
        </p:nvGrpSpPr>
        <p:grpSpPr>
          <a:xfrm>
            <a:off x="8559023" y="-191903"/>
            <a:ext cx="964833" cy="943202"/>
            <a:chOff x="8559023" y="-191903"/>
            <a:chExt cx="964833" cy="943202"/>
          </a:xfrm>
        </p:grpSpPr>
        <p:grpSp>
          <p:nvGrpSpPr>
            <p:cNvPr id="31" name="Groep 30">
              <a:extLst>
                <a:ext uri="{FF2B5EF4-FFF2-40B4-BE49-F238E27FC236}">
                  <a16:creationId xmlns:a16="http://schemas.microsoft.com/office/drawing/2014/main" id="{A19B2561-5BA0-4817-8FE1-A899544F1404}"/>
                </a:ext>
              </a:extLst>
            </p:cNvPr>
            <p:cNvGrpSpPr/>
            <p:nvPr/>
          </p:nvGrpSpPr>
          <p:grpSpPr>
            <a:xfrm>
              <a:off x="8582437" y="-191903"/>
              <a:ext cx="941419" cy="943202"/>
              <a:chOff x="8582437" y="-191903"/>
              <a:chExt cx="941419" cy="943202"/>
            </a:xfrm>
          </p:grpSpPr>
          <p:sp>
            <p:nvSpPr>
              <p:cNvPr id="40" name="Rechthoek: afgeronde hoeken 39">
                <a:extLst>
                  <a:ext uri="{FF2B5EF4-FFF2-40B4-BE49-F238E27FC236}">
                    <a16:creationId xmlns:a16="http://schemas.microsoft.com/office/drawing/2014/main" id="{EFCC4EA4-2A2E-4DD8-87FF-55453E323ADB}"/>
                  </a:ext>
                </a:extLst>
              </p:cNvPr>
              <p:cNvSpPr/>
              <p:nvPr/>
            </p:nvSpPr>
            <p:spPr>
              <a:xfrm rot="1591315">
                <a:off x="8582437" y="-191903"/>
                <a:ext cx="941419" cy="943202"/>
              </a:xfrm>
              <a:prstGeom prst="round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grpSp>
            <p:nvGrpSpPr>
              <p:cNvPr id="41" name="Groep 40">
                <a:extLst>
                  <a:ext uri="{FF2B5EF4-FFF2-40B4-BE49-F238E27FC236}">
                    <a16:creationId xmlns:a16="http://schemas.microsoft.com/office/drawing/2014/main" id="{5F9276CF-E0B8-43BA-AA2D-4DC32C24BAD7}"/>
                  </a:ext>
                </a:extLst>
              </p:cNvPr>
              <p:cNvGrpSpPr/>
              <p:nvPr/>
            </p:nvGrpSpPr>
            <p:grpSpPr>
              <a:xfrm>
                <a:off x="8605513" y="176043"/>
                <a:ext cx="394448" cy="393766"/>
                <a:chOff x="2338806" y="1105907"/>
                <a:chExt cx="642313" cy="641203"/>
              </a:xfrm>
            </p:grpSpPr>
            <p:sp>
              <p:nvSpPr>
                <p:cNvPr id="42" name="Vrije vorm: vorm 41">
                  <a:extLst>
                    <a:ext uri="{FF2B5EF4-FFF2-40B4-BE49-F238E27FC236}">
                      <a16:creationId xmlns:a16="http://schemas.microsoft.com/office/drawing/2014/main" id="{0A1D14F3-1566-4E8E-8844-F4029664D8A4}"/>
                    </a:ext>
                  </a:extLst>
                </p:cNvPr>
                <p:cNvSpPr/>
                <p:nvPr/>
              </p:nvSpPr>
              <p:spPr>
                <a:xfrm>
                  <a:off x="2338806" y="1335445"/>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8BA612"/>
                </a:solidFill>
                <a:ln w="9525" cap="flat">
                  <a:noFill/>
                  <a:prstDash val="solid"/>
                  <a:miter/>
                </a:ln>
              </p:spPr>
              <p:txBody>
                <a:bodyPr rtlCol="0" anchor="ctr"/>
                <a:lstStyle/>
                <a:p>
                  <a:pPr defTabSz="914378"/>
                  <a:endParaRPr lang="nl-NL"/>
                </a:p>
              </p:txBody>
            </p:sp>
            <p:sp>
              <p:nvSpPr>
                <p:cNvPr id="43" name="Vrije vorm: vorm 42">
                  <a:extLst>
                    <a:ext uri="{FF2B5EF4-FFF2-40B4-BE49-F238E27FC236}">
                      <a16:creationId xmlns:a16="http://schemas.microsoft.com/office/drawing/2014/main" id="{DF03E4DC-BF77-4F57-A010-0943E5853158}"/>
                    </a:ext>
                  </a:extLst>
                </p:cNvPr>
                <p:cNvSpPr/>
                <p:nvPr/>
              </p:nvSpPr>
              <p:spPr>
                <a:xfrm>
                  <a:off x="2570698" y="1456140"/>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D32E3F"/>
                </a:solidFill>
                <a:ln w="9525" cap="flat">
                  <a:noFill/>
                  <a:prstDash val="solid"/>
                  <a:miter/>
                </a:ln>
              </p:spPr>
              <p:txBody>
                <a:bodyPr rtlCol="0" anchor="ctr"/>
                <a:lstStyle/>
                <a:p>
                  <a:pPr defTabSz="914378"/>
                  <a:endParaRPr lang="nl-NL"/>
                </a:p>
              </p:txBody>
            </p:sp>
            <p:sp>
              <p:nvSpPr>
                <p:cNvPr id="44" name="Vrije vorm: vorm 43">
                  <a:extLst>
                    <a:ext uri="{FF2B5EF4-FFF2-40B4-BE49-F238E27FC236}">
                      <a16:creationId xmlns:a16="http://schemas.microsoft.com/office/drawing/2014/main" id="{5A6D5546-3B49-431E-A771-9D0073309C82}"/>
                    </a:ext>
                  </a:extLst>
                </p:cNvPr>
                <p:cNvSpPr/>
                <p:nvPr/>
              </p:nvSpPr>
              <p:spPr>
                <a:xfrm>
                  <a:off x="2458227" y="1105907"/>
                  <a:ext cx="290970" cy="290970"/>
                </a:xfrm>
                <a:custGeom>
                  <a:avLst/>
                  <a:gdLst>
                    <a:gd name="connsiteX0" fmla="*/ 0 w 290970"/>
                    <a:gd name="connsiteY0" fmla="*/ 191384 h 290970"/>
                    <a:gd name="connsiteX1" fmla="*/ 99586 w 290970"/>
                    <a:gd name="connsiteY1" fmla="*/ 0 h 290970"/>
                    <a:gd name="connsiteX2" fmla="*/ 290970 w 290970"/>
                    <a:gd name="connsiteY2" fmla="*/ 99586 h 290970"/>
                    <a:gd name="connsiteX3" fmla="*/ 191384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84"/>
                      </a:moveTo>
                      <a:lnTo>
                        <a:pt x="99586" y="0"/>
                      </a:lnTo>
                      <a:lnTo>
                        <a:pt x="290970" y="99586"/>
                      </a:lnTo>
                      <a:lnTo>
                        <a:pt x="191384" y="290970"/>
                      </a:lnTo>
                      <a:close/>
                    </a:path>
                  </a:pathLst>
                </a:custGeom>
                <a:solidFill>
                  <a:srgbClr val="0092D4"/>
                </a:solidFill>
                <a:ln w="9525" cap="flat">
                  <a:noFill/>
                  <a:prstDash val="solid"/>
                  <a:miter/>
                </a:ln>
              </p:spPr>
              <p:txBody>
                <a:bodyPr rtlCol="0" anchor="ctr"/>
                <a:lstStyle/>
                <a:p>
                  <a:pPr defTabSz="914378"/>
                  <a:endParaRPr lang="nl-NL"/>
                </a:p>
              </p:txBody>
            </p:sp>
            <p:sp>
              <p:nvSpPr>
                <p:cNvPr id="45" name="Vrije vorm: vorm 44">
                  <a:extLst>
                    <a:ext uri="{FF2B5EF4-FFF2-40B4-BE49-F238E27FC236}">
                      <a16:creationId xmlns:a16="http://schemas.microsoft.com/office/drawing/2014/main" id="{04C5276C-DA57-4BA6-BFA5-A5F077D34765}"/>
                    </a:ext>
                  </a:extLst>
                </p:cNvPr>
                <p:cNvSpPr/>
                <p:nvPr/>
              </p:nvSpPr>
              <p:spPr>
                <a:xfrm>
                  <a:off x="2690149" y="1226669"/>
                  <a:ext cx="290970" cy="290970"/>
                </a:xfrm>
                <a:custGeom>
                  <a:avLst/>
                  <a:gdLst>
                    <a:gd name="connsiteX0" fmla="*/ 0 w 290970"/>
                    <a:gd name="connsiteY0" fmla="*/ 191362 h 290970"/>
                    <a:gd name="connsiteX1" fmla="*/ 99608 w 290970"/>
                    <a:gd name="connsiteY1" fmla="*/ 0 h 290970"/>
                    <a:gd name="connsiteX2" fmla="*/ 290970 w 290970"/>
                    <a:gd name="connsiteY2" fmla="*/ 99608 h 290970"/>
                    <a:gd name="connsiteX3" fmla="*/ 191363 w 290970"/>
                    <a:gd name="connsiteY3" fmla="*/ 290970 h 290970"/>
                  </a:gdLst>
                  <a:ahLst/>
                  <a:cxnLst>
                    <a:cxn ang="0">
                      <a:pos x="connsiteX0" y="connsiteY0"/>
                    </a:cxn>
                    <a:cxn ang="0">
                      <a:pos x="connsiteX1" y="connsiteY1"/>
                    </a:cxn>
                    <a:cxn ang="0">
                      <a:pos x="connsiteX2" y="connsiteY2"/>
                    </a:cxn>
                    <a:cxn ang="0">
                      <a:pos x="connsiteX3" y="connsiteY3"/>
                    </a:cxn>
                  </a:cxnLst>
                  <a:rect l="l" t="t" r="r" b="b"/>
                  <a:pathLst>
                    <a:path w="290970" h="290970">
                      <a:moveTo>
                        <a:pt x="0" y="191362"/>
                      </a:moveTo>
                      <a:lnTo>
                        <a:pt x="99608" y="0"/>
                      </a:lnTo>
                      <a:lnTo>
                        <a:pt x="290970" y="99608"/>
                      </a:lnTo>
                      <a:lnTo>
                        <a:pt x="191363" y="290970"/>
                      </a:lnTo>
                      <a:close/>
                    </a:path>
                  </a:pathLst>
                </a:custGeom>
                <a:solidFill>
                  <a:srgbClr val="FBBA07"/>
                </a:solidFill>
                <a:ln w="9525" cap="flat">
                  <a:noFill/>
                  <a:prstDash val="solid"/>
                  <a:miter/>
                </a:ln>
              </p:spPr>
              <p:txBody>
                <a:bodyPr rtlCol="0" anchor="ctr"/>
                <a:lstStyle/>
                <a:p>
                  <a:pPr defTabSz="914378"/>
                  <a:endParaRPr lang="nl-NL"/>
                </a:p>
              </p:txBody>
            </p:sp>
          </p:grpSp>
        </p:grpSp>
        <p:sp>
          <p:nvSpPr>
            <p:cNvPr id="34" name="Rechthoek 33">
              <a:hlinkClick r:id="" action="ppaction://noaction"/>
              <a:extLst>
                <a:ext uri="{FF2B5EF4-FFF2-40B4-BE49-F238E27FC236}">
                  <a16:creationId xmlns:a16="http://schemas.microsoft.com/office/drawing/2014/main" id="{12FAAE6D-EF85-4D49-AB45-5616DBC4FEA1}"/>
                </a:ext>
              </a:extLst>
            </p:cNvPr>
            <p:cNvSpPr/>
            <p:nvPr/>
          </p:nvSpPr>
          <p:spPr>
            <a:xfrm rot="1693321">
              <a:off x="8559023" y="-69470"/>
              <a:ext cx="796320" cy="784431"/>
            </a:xfrm>
            <a:prstGeom prst="rect">
              <a:avLst/>
            </a:prstGeom>
            <a:solidFill>
              <a:schemeClr val="accent4">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grpSp>
      <p:cxnSp>
        <p:nvCxnSpPr>
          <p:cNvPr id="47" name="Rechte verbindingslijn 46">
            <a:extLst>
              <a:ext uri="{FF2B5EF4-FFF2-40B4-BE49-F238E27FC236}">
                <a16:creationId xmlns:a16="http://schemas.microsoft.com/office/drawing/2014/main" id="{8C80E99D-1D19-4FBD-9D20-1C9546D38CB1}"/>
              </a:ext>
            </a:extLst>
          </p:cNvPr>
          <p:cNvCxnSpPr/>
          <p:nvPr>
            <p:custDataLst>
              <p:tags r:id="rId11"/>
            </p:custDataLst>
          </p:nvPr>
        </p:nvCxnSpPr>
        <p:spPr>
          <a:xfrm>
            <a:off x="659086" y="4100648"/>
            <a:ext cx="162153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4D6D8742-BBE0-4F06-8B97-E1F5A571BE5A}"/>
              </a:ext>
            </a:extLst>
          </p:cNvPr>
          <p:cNvPicPr>
            <a:picLocks noChangeAspect="1"/>
          </p:cNvPicPr>
          <p:nvPr>
            <p:custDataLst>
              <p:tags r:id="rId12"/>
            </p:custDataLst>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249808" y="1422559"/>
            <a:ext cx="445428" cy="593904"/>
          </a:xfrm>
          <a:prstGeom prst="rect">
            <a:avLst/>
          </a:prstGeom>
        </p:spPr>
      </p:pic>
      <p:sp>
        <p:nvSpPr>
          <p:cNvPr id="48" name="Rechthoek: afgeronde hoeken 47">
            <a:extLst>
              <a:ext uri="{FF2B5EF4-FFF2-40B4-BE49-F238E27FC236}">
                <a16:creationId xmlns:a16="http://schemas.microsoft.com/office/drawing/2014/main" id="{082CAB50-6FF4-4D6E-87C6-3C5C5243868D}"/>
              </a:ext>
            </a:extLst>
          </p:cNvPr>
          <p:cNvSpPr/>
          <p:nvPr>
            <p:custDataLst>
              <p:tags r:id="rId13"/>
            </p:custDataLst>
          </p:nvPr>
        </p:nvSpPr>
        <p:spPr>
          <a:xfrm>
            <a:off x="2665268" y="1723271"/>
            <a:ext cx="4917064" cy="613366"/>
          </a:xfrm>
          <a:prstGeom prst="roundRect">
            <a:avLst>
              <a:gd name="adj" fmla="val 24975"/>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50" name="Tekstvak 49">
            <a:extLst>
              <a:ext uri="{FF2B5EF4-FFF2-40B4-BE49-F238E27FC236}">
                <a16:creationId xmlns:a16="http://schemas.microsoft.com/office/drawing/2014/main" id="{32F35DB8-478A-49E3-A62A-66399BC7A8E2}"/>
              </a:ext>
            </a:extLst>
          </p:cNvPr>
          <p:cNvSpPr txBox="1"/>
          <p:nvPr>
            <p:custDataLst>
              <p:tags r:id="rId14"/>
            </p:custDataLst>
          </p:nvPr>
        </p:nvSpPr>
        <p:spPr>
          <a:xfrm>
            <a:off x="3280913" y="1660621"/>
            <a:ext cx="3238645" cy="738664"/>
          </a:xfrm>
          <a:prstGeom prst="rect">
            <a:avLst/>
          </a:prstGeom>
          <a:noFill/>
        </p:spPr>
        <p:txBody>
          <a:bodyPr wrap="square" rtlCol="0" anchor="ctr">
            <a:spAutoFit/>
          </a:bodyPr>
          <a:lstStyle/>
          <a:p>
            <a:pPr defTabSz="914378"/>
            <a:r>
              <a:rPr lang="fr-FR" dirty="0">
                <a:solidFill>
                  <a:srgbClr val="004467"/>
                </a:solidFill>
                <a:latin typeface="Calibri" panose="020F0502020204030204"/>
                <a:cs typeface="Calibri Light" panose="020F0302020204030204" pitchFamily="34" charset="0"/>
              </a:rPr>
              <a:t>Respect d’une distance équivalente à 500m + ½ fois la hauteur totale de l’éolienne par rapport aux zones d’habitat</a:t>
            </a:r>
            <a:endParaRPr dirty="0">
              <a:solidFill>
                <a:srgbClr val="004467"/>
              </a:solidFill>
              <a:latin typeface="Calibri" panose="020F0502020204030204"/>
              <a:cs typeface="Calibri Light" panose="020F0302020204030204" pitchFamily="34" charset="0"/>
            </a:endParaRPr>
          </a:p>
        </p:txBody>
      </p:sp>
      <p:sp>
        <p:nvSpPr>
          <p:cNvPr id="51" name="Rechthoek: afgeronde hoeken 50">
            <a:extLst>
              <a:ext uri="{FF2B5EF4-FFF2-40B4-BE49-F238E27FC236}">
                <a16:creationId xmlns:a16="http://schemas.microsoft.com/office/drawing/2014/main" id="{3B761112-C37A-453B-BF1E-903DCCFAE634}"/>
              </a:ext>
            </a:extLst>
          </p:cNvPr>
          <p:cNvSpPr/>
          <p:nvPr>
            <p:custDataLst>
              <p:tags r:id="rId15"/>
            </p:custDataLst>
          </p:nvPr>
        </p:nvSpPr>
        <p:spPr>
          <a:xfrm>
            <a:off x="2665268" y="2486550"/>
            <a:ext cx="4917064" cy="613366"/>
          </a:xfrm>
          <a:prstGeom prst="roundRect">
            <a:avLst>
              <a:gd name="adj" fmla="val 24975"/>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pic>
        <p:nvPicPr>
          <p:cNvPr id="2" name="Graphic 1">
            <a:extLst>
              <a:ext uri="{FF2B5EF4-FFF2-40B4-BE49-F238E27FC236}">
                <a16:creationId xmlns:a16="http://schemas.microsoft.com/office/drawing/2014/main" id="{1E6C045B-4DA5-47FD-8FBD-A0E1FB0DE083}"/>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29298" y="1916760"/>
            <a:ext cx="305820" cy="226386"/>
          </a:xfrm>
          <a:prstGeom prst="rect">
            <a:avLst/>
          </a:prstGeom>
        </p:spPr>
      </p:pic>
      <p:sp>
        <p:nvSpPr>
          <p:cNvPr id="54" name="Tekstvak 53">
            <a:extLst>
              <a:ext uri="{FF2B5EF4-FFF2-40B4-BE49-F238E27FC236}">
                <a16:creationId xmlns:a16="http://schemas.microsoft.com/office/drawing/2014/main" id="{4DE4C011-5D08-4D5D-9F7C-2FF2127CD033}"/>
              </a:ext>
            </a:extLst>
          </p:cNvPr>
          <p:cNvSpPr txBox="1"/>
          <p:nvPr>
            <p:custDataLst>
              <p:tags r:id="rId16"/>
            </p:custDataLst>
          </p:nvPr>
        </p:nvSpPr>
        <p:spPr>
          <a:xfrm>
            <a:off x="3280912" y="2639343"/>
            <a:ext cx="4301418" cy="307777"/>
          </a:xfrm>
          <a:prstGeom prst="rect">
            <a:avLst/>
          </a:prstGeom>
          <a:noFill/>
        </p:spPr>
        <p:txBody>
          <a:bodyPr wrap="square" rtlCol="0" anchor="ctr">
            <a:spAutoFit/>
          </a:bodyPr>
          <a:lstStyle/>
          <a:p>
            <a:pPr defTabSz="914378"/>
            <a:r>
              <a:rPr lang="fr-FR" dirty="0">
                <a:solidFill>
                  <a:srgbClr val="004467"/>
                </a:solidFill>
                <a:latin typeface="Calibri" panose="020F0502020204030204"/>
                <a:cs typeface="Calibri Light" panose="020F0302020204030204" pitchFamily="34" charset="0"/>
              </a:rPr>
              <a:t>Min. de 400m pour les habitations isolées</a:t>
            </a:r>
            <a:endParaRPr dirty="0">
              <a:solidFill>
                <a:srgbClr val="004467"/>
              </a:solidFill>
              <a:latin typeface="Calibri" panose="020F0502020204030204"/>
              <a:cs typeface="Calibri Light" panose="020F0302020204030204" pitchFamily="34" charset="0"/>
            </a:endParaRPr>
          </a:p>
        </p:txBody>
      </p:sp>
      <p:pic>
        <p:nvPicPr>
          <p:cNvPr id="55" name="Graphic 54">
            <a:extLst>
              <a:ext uri="{FF2B5EF4-FFF2-40B4-BE49-F238E27FC236}">
                <a16:creationId xmlns:a16="http://schemas.microsoft.com/office/drawing/2014/main" id="{45703C03-4AAD-4D18-BEFA-919B23ACFCB8}"/>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29298" y="2680039"/>
            <a:ext cx="305820" cy="226386"/>
          </a:xfrm>
          <a:prstGeom prst="rect">
            <a:avLst/>
          </a:prstGeom>
        </p:spPr>
      </p:pic>
      <p:sp>
        <p:nvSpPr>
          <p:cNvPr id="64" name="Rechthoek: afgeronde hoeken 63">
            <a:extLst>
              <a:ext uri="{FF2B5EF4-FFF2-40B4-BE49-F238E27FC236}">
                <a16:creationId xmlns:a16="http://schemas.microsoft.com/office/drawing/2014/main" id="{4A26B2F4-E838-43EE-8F4B-F823894BE8C3}"/>
              </a:ext>
            </a:extLst>
          </p:cNvPr>
          <p:cNvSpPr/>
          <p:nvPr>
            <p:custDataLst>
              <p:tags r:id="rId17"/>
            </p:custDataLst>
          </p:nvPr>
        </p:nvSpPr>
        <p:spPr>
          <a:xfrm>
            <a:off x="2665268" y="3246213"/>
            <a:ext cx="4917064" cy="613366"/>
          </a:xfrm>
          <a:prstGeom prst="roundRect">
            <a:avLst>
              <a:gd name="adj" fmla="val 24975"/>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65" name="Tekstvak 64">
            <a:extLst>
              <a:ext uri="{FF2B5EF4-FFF2-40B4-BE49-F238E27FC236}">
                <a16:creationId xmlns:a16="http://schemas.microsoft.com/office/drawing/2014/main" id="{88F851D6-9412-45E4-9481-CEE34947AD79}"/>
              </a:ext>
            </a:extLst>
          </p:cNvPr>
          <p:cNvSpPr txBox="1"/>
          <p:nvPr>
            <p:custDataLst>
              <p:tags r:id="rId18"/>
            </p:custDataLst>
          </p:nvPr>
        </p:nvSpPr>
        <p:spPr>
          <a:xfrm>
            <a:off x="3280912" y="3291286"/>
            <a:ext cx="3612716" cy="523220"/>
          </a:xfrm>
          <a:prstGeom prst="rect">
            <a:avLst/>
          </a:prstGeom>
          <a:noFill/>
        </p:spPr>
        <p:txBody>
          <a:bodyPr wrap="square" rtlCol="0" anchor="ctr">
            <a:spAutoFit/>
          </a:bodyPr>
          <a:lstStyle/>
          <a:p>
            <a:pPr defTabSz="914378"/>
            <a:r>
              <a:rPr lang="fr-FR" dirty="0">
                <a:solidFill>
                  <a:srgbClr val="004467"/>
                </a:solidFill>
                <a:latin typeface="Calibri" panose="020F0502020204030204"/>
                <a:cs typeface="Calibri Light" panose="020F0302020204030204" pitchFamily="34" charset="0"/>
              </a:rPr>
              <a:t>Implantation à proximité des infrastructures structurantes et dans les zonings est privilégiée</a:t>
            </a:r>
          </a:p>
        </p:txBody>
      </p:sp>
      <p:pic>
        <p:nvPicPr>
          <p:cNvPr id="66" name="Graphic 65">
            <a:extLst>
              <a:ext uri="{FF2B5EF4-FFF2-40B4-BE49-F238E27FC236}">
                <a16:creationId xmlns:a16="http://schemas.microsoft.com/office/drawing/2014/main" id="{8691BE43-E9AB-494C-BB70-EE6179D1881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29298" y="3439703"/>
            <a:ext cx="305820" cy="226386"/>
          </a:xfrm>
          <a:prstGeom prst="rect">
            <a:avLst/>
          </a:prstGeom>
        </p:spPr>
      </p:pic>
      <p:sp>
        <p:nvSpPr>
          <p:cNvPr id="67" name="Rechthoek: afgeronde hoeken 66">
            <a:extLst>
              <a:ext uri="{FF2B5EF4-FFF2-40B4-BE49-F238E27FC236}">
                <a16:creationId xmlns:a16="http://schemas.microsoft.com/office/drawing/2014/main" id="{0AF1A8F0-2650-4D0F-9104-9F1F17F9CB1A}"/>
              </a:ext>
            </a:extLst>
          </p:cNvPr>
          <p:cNvSpPr/>
          <p:nvPr>
            <p:custDataLst>
              <p:tags r:id="rId19"/>
            </p:custDataLst>
          </p:nvPr>
        </p:nvSpPr>
        <p:spPr>
          <a:xfrm>
            <a:off x="2665268" y="4016151"/>
            <a:ext cx="4917064" cy="613366"/>
          </a:xfrm>
          <a:prstGeom prst="roundRect">
            <a:avLst>
              <a:gd name="adj" fmla="val 24975"/>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srgbClr val="FFFFFF"/>
              </a:solidFill>
              <a:latin typeface="Calibri" panose="020F0502020204030204"/>
            </a:endParaRPr>
          </a:p>
        </p:txBody>
      </p:sp>
      <p:sp>
        <p:nvSpPr>
          <p:cNvPr id="68" name="Tekstvak 67">
            <a:extLst>
              <a:ext uri="{FF2B5EF4-FFF2-40B4-BE49-F238E27FC236}">
                <a16:creationId xmlns:a16="http://schemas.microsoft.com/office/drawing/2014/main" id="{1CC6A825-9B5A-46DE-A02F-A8AFC3C9FA39}"/>
              </a:ext>
            </a:extLst>
          </p:cNvPr>
          <p:cNvSpPr txBox="1"/>
          <p:nvPr>
            <p:custDataLst>
              <p:tags r:id="rId20"/>
            </p:custDataLst>
          </p:nvPr>
        </p:nvSpPr>
        <p:spPr>
          <a:xfrm>
            <a:off x="3280912" y="4061226"/>
            <a:ext cx="3612716" cy="523220"/>
          </a:xfrm>
          <a:prstGeom prst="rect">
            <a:avLst/>
          </a:prstGeom>
          <a:noFill/>
        </p:spPr>
        <p:txBody>
          <a:bodyPr wrap="square" rtlCol="0" anchor="ctr">
            <a:spAutoFit/>
          </a:bodyPr>
          <a:lstStyle/>
          <a:p>
            <a:pPr defTabSz="914378"/>
            <a:r>
              <a:rPr lang="fr-FR" dirty="0">
                <a:solidFill>
                  <a:srgbClr val="004467"/>
                </a:solidFill>
                <a:latin typeface="Calibri" panose="020F0502020204030204"/>
                <a:cs typeface="Calibri Light" panose="020F0302020204030204" pitchFamily="34" charset="0"/>
              </a:rPr>
              <a:t>Distance de sécurité par rapport aux lignes HT, conduites de gaz, </a:t>
            </a:r>
            <a:r>
              <a:rPr lang="fr-FR" dirty="0" err="1">
                <a:solidFill>
                  <a:srgbClr val="004467"/>
                </a:solidFill>
                <a:latin typeface="Calibri" panose="020F0502020204030204"/>
                <a:cs typeface="Calibri Light" panose="020F0302020204030204" pitchFamily="34" charset="0"/>
              </a:rPr>
              <a:t>Infrabel</a:t>
            </a:r>
            <a:endParaRPr dirty="0">
              <a:solidFill>
                <a:srgbClr val="004467"/>
              </a:solidFill>
              <a:latin typeface="Calibri" panose="020F0502020204030204"/>
              <a:cs typeface="Calibri Light" panose="020F0302020204030204" pitchFamily="34" charset="0"/>
            </a:endParaRPr>
          </a:p>
        </p:txBody>
      </p:sp>
      <p:pic>
        <p:nvPicPr>
          <p:cNvPr id="69" name="Graphic 68">
            <a:extLst>
              <a:ext uri="{FF2B5EF4-FFF2-40B4-BE49-F238E27FC236}">
                <a16:creationId xmlns:a16="http://schemas.microsoft.com/office/drawing/2014/main" id="{2F0A99FC-EAF7-49B8-A589-8E6E5DBC09A1}"/>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29298" y="4209641"/>
            <a:ext cx="305820" cy="226386"/>
          </a:xfrm>
          <a:prstGeom prst="rect">
            <a:avLst/>
          </a:prstGeom>
        </p:spPr>
      </p:pic>
    </p:spTree>
    <p:extLst>
      <p:ext uri="{BB962C8B-B14F-4D97-AF65-F5344CB8AC3E}">
        <p14:creationId xmlns:p14="http://schemas.microsoft.com/office/powerpoint/2010/main" val="217031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1+#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decel="10000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000"/>
                            </p:stCondLst>
                            <p:childTnLst>
                              <p:par>
                                <p:cTn id="24" presetID="22" presetClass="entr" presetSubtype="8" fill="hold" grpId="0" nodeType="afterEffect">
                                  <p:stCondLst>
                                    <p:cond delay="0"/>
                                  </p:stCondLst>
                                  <p:iterate type="lt">
                                    <p:tmPct val="19000"/>
                                  </p:iterate>
                                  <p:childTnLst>
                                    <p:set>
                                      <p:cBhvr>
                                        <p:cTn id="25" dur="1" fill="hold">
                                          <p:stCondLst>
                                            <p:cond delay="0"/>
                                          </p:stCondLst>
                                        </p:cTn>
                                        <p:tgtEl>
                                          <p:spTgt spid="28"/>
                                        </p:tgtEl>
                                        <p:attrNameLst>
                                          <p:attrName>style.visibility</p:attrName>
                                        </p:attrNameLst>
                                      </p:cBhvr>
                                      <p:to>
                                        <p:strVal val="visible"/>
                                      </p:to>
                                    </p:set>
                                    <p:animEffect transition="in" filter="wipe(left)">
                                      <p:cBhvr>
                                        <p:cTn id="26" dur="100"/>
                                        <p:tgtEl>
                                          <p:spTgt spid="28"/>
                                        </p:tgtEl>
                                      </p:cBhvr>
                                    </p:animEffect>
                                  </p:childTnLst>
                                </p:cTn>
                              </p:par>
                            </p:childTnLst>
                          </p:cTn>
                        </p:par>
                        <p:par>
                          <p:cTn id="27" fill="hold">
                            <p:stCondLst>
                              <p:cond delay="2468"/>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968"/>
                            </p:stCondLst>
                            <p:childTnLst>
                              <p:par>
                                <p:cTn id="32" presetID="22" presetClass="entr" presetSubtype="8" fill="hold" grpId="0" nodeType="afterEffect">
                                  <p:stCondLst>
                                    <p:cond delay="0"/>
                                  </p:stCondLst>
                                  <p:iterate type="lt">
                                    <p:tmPct val="19000"/>
                                  </p:iterate>
                                  <p:childTnLst>
                                    <p:set>
                                      <p:cBhvr>
                                        <p:cTn id="33" dur="1" fill="hold">
                                          <p:stCondLst>
                                            <p:cond delay="0"/>
                                          </p:stCondLst>
                                        </p:cTn>
                                        <p:tgtEl>
                                          <p:spTgt spid="32"/>
                                        </p:tgtEl>
                                        <p:attrNameLst>
                                          <p:attrName>style.visibility</p:attrName>
                                        </p:attrNameLst>
                                      </p:cBhvr>
                                      <p:to>
                                        <p:strVal val="visible"/>
                                      </p:to>
                                    </p:set>
                                    <p:animEffect transition="in" filter="wipe(left)">
                                      <p:cBhvr>
                                        <p:cTn id="34" dur="100"/>
                                        <p:tgtEl>
                                          <p:spTgt spid="32"/>
                                        </p:tgtEl>
                                      </p:cBhvr>
                                    </p:animEffect>
                                  </p:childTnLst>
                                </p:cTn>
                              </p:par>
                              <p:par>
                                <p:cTn id="35" presetID="16" presetClass="entr" presetSubtype="37" fill="hold" nodeType="withEffect">
                                  <p:stCondLst>
                                    <p:cond delay="250"/>
                                  </p:stCondLst>
                                  <p:childTnLst>
                                    <p:set>
                                      <p:cBhvr>
                                        <p:cTn id="36" dur="1" fill="hold">
                                          <p:stCondLst>
                                            <p:cond delay="0"/>
                                          </p:stCondLst>
                                        </p:cTn>
                                        <p:tgtEl>
                                          <p:spTgt spid="3"/>
                                        </p:tgtEl>
                                        <p:attrNameLst>
                                          <p:attrName>style.visibility</p:attrName>
                                        </p:attrNameLst>
                                      </p:cBhvr>
                                      <p:to>
                                        <p:strVal val="visible"/>
                                      </p:to>
                                    </p:set>
                                    <p:animEffect transition="in" filter="barn(outVertical)">
                                      <p:cBhvr>
                                        <p:cTn id="37" dur="500"/>
                                        <p:tgtEl>
                                          <p:spTgt spid="3"/>
                                        </p:tgtEl>
                                      </p:cBhvr>
                                    </p:animEffect>
                                  </p:childTnLst>
                                </p:cTn>
                              </p:par>
                              <p:par>
                                <p:cTn id="38" presetID="22" presetClass="entr" presetSubtype="8" fill="hold" grpId="0" nodeType="withEffect">
                                  <p:stCondLst>
                                    <p:cond delay="500"/>
                                  </p:stCondLst>
                                  <p:iterate type="lt">
                                    <p:tmPct val="19000"/>
                                  </p:iterate>
                                  <p:childTnLst>
                                    <p:set>
                                      <p:cBhvr>
                                        <p:cTn id="39" dur="1" fill="hold">
                                          <p:stCondLst>
                                            <p:cond delay="0"/>
                                          </p:stCondLst>
                                        </p:cTn>
                                        <p:tgtEl>
                                          <p:spTgt spid="33"/>
                                        </p:tgtEl>
                                        <p:attrNameLst>
                                          <p:attrName>style.visibility</p:attrName>
                                        </p:attrNameLst>
                                      </p:cBhvr>
                                      <p:to>
                                        <p:strVal val="visible"/>
                                      </p:to>
                                    </p:set>
                                    <p:animEffect transition="in" filter="wipe(left)">
                                      <p:cBhvr>
                                        <p:cTn id="40" dur="100"/>
                                        <p:tgtEl>
                                          <p:spTgt spid="33"/>
                                        </p:tgtEl>
                                      </p:cBhvr>
                                    </p:animEffect>
                                  </p:childTnLst>
                                </p:cTn>
                              </p:par>
                            </p:childTnLst>
                          </p:cTn>
                        </p:par>
                        <p:par>
                          <p:cTn id="41" fill="hold">
                            <p:stCondLst>
                              <p:cond delay="3967"/>
                            </p:stCondLst>
                            <p:childTnLst>
                              <p:par>
                                <p:cTn id="42" presetID="16" presetClass="entr" presetSubtype="37"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outVertical)">
                                      <p:cBhvr>
                                        <p:cTn id="44" dur="500"/>
                                        <p:tgtEl>
                                          <p:spTgt spid="47"/>
                                        </p:tgtEl>
                                      </p:cBhvr>
                                    </p:animEffect>
                                  </p:childTnLst>
                                </p:cTn>
                              </p:par>
                            </p:childTnLst>
                          </p:cTn>
                        </p:par>
                        <p:par>
                          <p:cTn id="45" fill="hold">
                            <p:stCondLst>
                              <p:cond delay="4467"/>
                            </p:stCondLst>
                            <p:childTnLst>
                              <p:par>
                                <p:cTn id="46" presetID="2" presetClass="entr" presetSubtype="2" decel="10000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1+#ppt_w/2"/>
                                          </p:val>
                                        </p:tav>
                                        <p:tav tm="100000">
                                          <p:val>
                                            <p:strVal val="#ppt_x"/>
                                          </p:val>
                                        </p:tav>
                                      </p:tavLst>
                                    </p:anim>
                                    <p:anim calcmode="lin" valueType="num">
                                      <p:cBhvr additive="base">
                                        <p:cTn id="49" dur="500" fill="hold"/>
                                        <p:tgtEl>
                                          <p:spTgt spid="48"/>
                                        </p:tgtEl>
                                        <p:attrNameLst>
                                          <p:attrName>ppt_y</p:attrName>
                                        </p:attrNameLst>
                                      </p:cBhvr>
                                      <p:tavLst>
                                        <p:tav tm="0">
                                          <p:val>
                                            <p:strVal val="#ppt_y"/>
                                          </p:val>
                                        </p:tav>
                                        <p:tav tm="100000">
                                          <p:val>
                                            <p:strVal val="#ppt_y"/>
                                          </p:val>
                                        </p:tav>
                                      </p:tavLst>
                                    </p:anim>
                                  </p:childTnLst>
                                </p:cTn>
                              </p:par>
                            </p:childTnLst>
                          </p:cTn>
                        </p:par>
                        <p:par>
                          <p:cTn id="50" fill="hold">
                            <p:stCondLst>
                              <p:cond delay="4967"/>
                            </p:stCondLst>
                            <p:childTnLst>
                              <p:par>
                                <p:cTn id="51" presetID="22" presetClass="entr" presetSubtype="8" fill="hold" grpId="0" nodeType="afterEffect">
                                  <p:stCondLst>
                                    <p:cond delay="0"/>
                                  </p:stCondLst>
                                  <p:iterate type="lt">
                                    <p:tmPct val="19000"/>
                                  </p:iterate>
                                  <p:childTnLst>
                                    <p:set>
                                      <p:cBhvr>
                                        <p:cTn id="52" dur="1" fill="hold">
                                          <p:stCondLst>
                                            <p:cond delay="0"/>
                                          </p:stCondLst>
                                        </p:cTn>
                                        <p:tgtEl>
                                          <p:spTgt spid="50"/>
                                        </p:tgtEl>
                                        <p:attrNameLst>
                                          <p:attrName>style.visibility</p:attrName>
                                        </p:attrNameLst>
                                      </p:cBhvr>
                                      <p:to>
                                        <p:strVal val="visible"/>
                                      </p:to>
                                    </p:set>
                                    <p:animEffect transition="in" filter="wipe(left)">
                                      <p:cBhvr>
                                        <p:cTn id="53" dur="100"/>
                                        <p:tgtEl>
                                          <p:spTgt spid="50"/>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par>
                          <p:cTn id="59" fill="hold">
                            <p:stCondLst>
                              <p:cond delay="6872"/>
                            </p:stCondLst>
                            <p:childTnLst>
                              <p:par>
                                <p:cTn id="60" presetID="2" presetClass="entr" presetSubtype="2" decel="10000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fill="hold"/>
                                        <p:tgtEl>
                                          <p:spTgt spid="51"/>
                                        </p:tgtEl>
                                        <p:attrNameLst>
                                          <p:attrName>ppt_x</p:attrName>
                                        </p:attrNameLst>
                                      </p:cBhvr>
                                      <p:tavLst>
                                        <p:tav tm="0">
                                          <p:val>
                                            <p:strVal val="1+#ppt_w/2"/>
                                          </p:val>
                                        </p:tav>
                                        <p:tav tm="100000">
                                          <p:val>
                                            <p:strVal val="#ppt_x"/>
                                          </p:val>
                                        </p:tav>
                                      </p:tavLst>
                                    </p:anim>
                                    <p:anim calcmode="lin" valueType="num">
                                      <p:cBhvr additive="base">
                                        <p:cTn id="63" dur="500" fill="hold"/>
                                        <p:tgtEl>
                                          <p:spTgt spid="51"/>
                                        </p:tgtEl>
                                        <p:attrNameLst>
                                          <p:attrName>ppt_y</p:attrName>
                                        </p:attrNameLst>
                                      </p:cBhvr>
                                      <p:tavLst>
                                        <p:tav tm="0">
                                          <p:val>
                                            <p:strVal val="#ppt_y"/>
                                          </p:val>
                                        </p:tav>
                                        <p:tav tm="100000">
                                          <p:val>
                                            <p:strVal val="#ppt_y"/>
                                          </p:val>
                                        </p:tav>
                                      </p:tavLst>
                                    </p:anim>
                                  </p:childTnLst>
                                </p:cTn>
                              </p:par>
                            </p:childTnLst>
                          </p:cTn>
                        </p:par>
                        <p:par>
                          <p:cTn id="64" fill="hold">
                            <p:stCondLst>
                              <p:cond delay="7372"/>
                            </p:stCondLst>
                            <p:childTnLst>
                              <p:par>
                                <p:cTn id="65" presetID="22" presetClass="entr" presetSubtype="8" fill="hold" grpId="0" nodeType="afterEffect">
                                  <p:stCondLst>
                                    <p:cond delay="0"/>
                                  </p:stCondLst>
                                  <p:iterate type="lt">
                                    <p:tmPct val="19000"/>
                                  </p:iterate>
                                  <p:childTnLst>
                                    <p:set>
                                      <p:cBhvr>
                                        <p:cTn id="66" dur="1" fill="hold">
                                          <p:stCondLst>
                                            <p:cond delay="0"/>
                                          </p:stCondLst>
                                        </p:cTn>
                                        <p:tgtEl>
                                          <p:spTgt spid="54"/>
                                        </p:tgtEl>
                                        <p:attrNameLst>
                                          <p:attrName>style.visibility</p:attrName>
                                        </p:attrNameLst>
                                      </p:cBhvr>
                                      <p:to>
                                        <p:strVal val="visible"/>
                                      </p:to>
                                    </p:set>
                                    <p:animEffect transition="in" filter="wipe(left)">
                                      <p:cBhvr>
                                        <p:cTn id="67" dur="100"/>
                                        <p:tgtEl>
                                          <p:spTgt spid="54"/>
                                        </p:tgtEl>
                                      </p:cBhvr>
                                    </p:animEffect>
                                  </p:childTnLst>
                                </p:cTn>
                              </p:par>
                              <p:par>
                                <p:cTn id="68" presetID="53" presetClass="entr" presetSubtype="16" fill="hold" nodeType="withEffect">
                                  <p:stCondLst>
                                    <p:cond delay="0"/>
                                  </p:stCondLst>
                                  <p:childTnLst>
                                    <p:set>
                                      <p:cBhvr>
                                        <p:cTn id="69" dur="1" fill="hold">
                                          <p:stCondLst>
                                            <p:cond delay="0"/>
                                          </p:stCondLst>
                                        </p:cTn>
                                        <p:tgtEl>
                                          <p:spTgt spid="55"/>
                                        </p:tgtEl>
                                        <p:attrNameLst>
                                          <p:attrName>style.visibility</p:attrName>
                                        </p:attrNameLst>
                                      </p:cBhvr>
                                      <p:to>
                                        <p:strVal val="visible"/>
                                      </p:to>
                                    </p:set>
                                    <p:anim calcmode="lin" valueType="num">
                                      <p:cBhvr>
                                        <p:cTn id="70" dur="500" fill="hold"/>
                                        <p:tgtEl>
                                          <p:spTgt spid="55"/>
                                        </p:tgtEl>
                                        <p:attrNameLst>
                                          <p:attrName>ppt_w</p:attrName>
                                        </p:attrNameLst>
                                      </p:cBhvr>
                                      <p:tavLst>
                                        <p:tav tm="0">
                                          <p:val>
                                            <p:fltVal val="0"/>
                                          </p:val>
                                        </p:tav>
                                        <p:tav tm="100000">
                                          <p:val>
                                            <p:strVal val="#ppt_w"/>
                                          </p:val>
                                        </p:tav>
                                      </p:tavLst>
                                    </p:anim>
                                    <p:anim calcmode="lin" valueType="num">
                                      <p:cBhvr>
                                        <p:cTn id="71" dur="500" fill="hold"/>
                                        <p:tgtEl>
                                          <p:spTgt spid="55"/>
                                        </p:tgtEl>
                                        <p:attrNameLst>
                                          <p:attrName>ppt_h</p:attrName>
                                        </p:attrNameLst>
                                      </p:cBhvr>
                                      <p:tavLst>
                                        <p:tav tm="0">
                                          <p:val>
                                            <p:fltVal val="0"/>
                                          </p:val>
                                        </p:tav>
                                        <p:tav tm="100000">
                                          <p:val>
                                            <p:strVal val="#ppt_h"/>
                                          </p:val>
                                        </p:tav>
                                      </p:tavLst>
                                    </p:anim>
                                    <p:animEffect transition="in" filter="fade">
                                      <p:cBhvr>
                                        <p:cTn id="72" dur="500"/>
                                        <p:tgtEl>
                                          <p:spTgt spid="55"/>
                                        </p:tgtEl>
                                      </p:cBhvr>
                                    </p:animEffect>
                                  </p:childTnLst>
                                </p:cTn>
                              </p:par>
                            </p:childTnLst>
                          </p:cTn>
                        </p:par>
                        <p:par>
                          <p:cTn id="73" fill="hold">
                            <p:stCondLst>
                              <p:cond delay="8118"/>
                            </p:stCondLst>
                            <p:childTnLst>
                              <p:par>
                                <p:cTn id="74" presetID="2" presetClass="entr" presetSubtype="2" decel="100000" fill="hold" grpId="0" nodeType="afterEffect">
                                  <p:stCondLst>
                                    <p:cond delay="0"/>
                                  </p:stCondLst>
                                  <p:childTnLst>
                                    <p:set>
                                      <p:cBhvr>
                                        <p:cTn id="75" dur="1" fill="hold">
                                          <p:stCondLst>
                                            <p:cond delay="0"/>
                                          </p:stCondLst>
                                        </p:cTn>
                                        <p:tgtEl>
                                          <p:spTgt spid="64"/>
                                        </p:tgtEl>
                                        <p:attrNameLst>
                                          <p:attrName>style.visibility</p:attrName>
                                        </p:attrNameLst>
                                      </p:cBhvr>
                                      <p:to>
                                        <p:strVal val="visible"/>
                                      </p:to>
                                    </p:set>
                                    <p:anim calcmode="lin" valueType="num">
                                      <p:cBhvr additive="base">
                                        <p:cTn id="76" dur="500" fill="hold"/>
                                        <p:tgtEl>
                                          <p:spTgt spid="64"/>
                                        </p:tgtEl>
                                        <p:attrNameLst>
                                          <p:attrName>ppt_x</p:attrName>
                                        </p:attrNameLst>
                                      </p:cBhvr>
                                      <p:tavLst>
                                        <p:tav tm="0">
                                          <p:val>
                                            <p:strVal val="1+#ppt_w/2"/>
                                          </p:val>
                                        </p:tav>
                                        <p:tav tm="100000">
                                          <p:val>
                                            <p:strVal val="#ppt_x"/>
                                          </p:val>
                                        </p:tav>
                                      </p:tavLst>
                                    </p:anim>
                                    <p:anim calcmode="lin" valueType="num">
                                      <p:cBhvr additive="base">
                                        <p:cTn id="77" dur="500" fill="hold"/>
                                        <p:tgtEl>
                                          <p:spTgt spid="64"/>
                                        </p:tgtEl>
                                        <p:attrNameLst>
                                          <p:attrName>ppt_y</p:attrName>
                                        </p:attrNameLst>
                                      </p:cBhvr>
                                      <p:tavLst>
                                        <p:tav tm="0">
                                          <p:val>
                                            <p:strVal val="#ppt_y"/>
                                          </p:val>
                                        </p:tav>
                                        <p:tav tm="100000">
                                          <p:val>
                                            <p:strVal val="#ppt_y"/>
                                          </p:val>
                                        </p:tav>
                                      </p:tavLst>
                                    </p:anim>
                                  </p:childTnLst>
                                </p:cTn>
                              </p:par>
                            </p:childTnLst>
                          </p:cTn>
                        </p:par>
                        <p:par>
                          <p:cTn id="78" fill="hold">
                            <p:stCondLst>
                              <p:cond delay="8618"/>
                            </p:stCondLst>
                            <p:childTnLst>
                              <p:par>
                                <p:cTn id="79" presetID="22" presetClass="entr" presetSubtype="8" fill="hold" grpId="0" nodeType="afterEffect">
                                  <p:stCondLst>
                                    <p:cond delay="0"/>
                                  </p:stCondLst>
                                  <p:iterate type="lt">
                                    <p:tmPct val="19000"/>
                                  </p:iterate>
                                  <p:childTnLst>
                                    <p:set>
                                      <p:cBhvr>
                                        <p:cTn id="80" dur="1" fill="hold">
                                          <p:stCondLst>
                                            <p:cond delay="0"/>
                                          </p:stCondLst>
                                        </p:cTn>
                                        <p:tgtEl>
                                          <p:spTgt spid="65"/>
                                        </p:tgtEl>
                                        <p:attrNameLst>
                                          <p:attrName>style.visibility</p:attrName>
                                        </p:attrNameLst>
                                      </p:cBhvr>
                                      <p:to>
                                        <p:strVal val="visible"/>
                                      </p:to>
                                    </p:set>
                                    <p:animEffect transition="in" filter="wipe(left)">
                                      <p:cBhvr>
                                        <p:cTn id="81" dur="100"/>
                                        <p:tgtEl>
                                          <p:spTgt spid="65"/>
                                        </p:tgtEl>
                                      </p:cBhvr>
                                    </p:animEffect>
                                  </p:childTnLst>
                                </p:cTn>
                              </p:par>
                              <p:par>
                                <p:cTn id="82" presetID="53" presetClass="entr" presetSubtype="16"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 calcmode="lin" valueType="num">
                                      <p:cBhvr>
                                        <p:cTn id="84" dur="500" fill="hold"/>
                                        <p:tgtEl>
                                          <p:spTgt spid="66"/>
                                        </p:tgtEl>
                                        <p:attrNameLst>
                                          <p:attrName>ppt_w</p:attrName>
                                        </p:attrNameLst>
                                      </p:cBhvr>
                                      <p:tavLst>
                                        <p:tav tm="0">
                                          <p:val>
                                            <p:fltVal val="0"/>
                                          </p:val>
                                        </p:tav>
                                        <p:tav tm="100000">
                                          <p:val>
                                            <p:strVal val="#ppt_w"/>
                                          </p:val>
                                        </p:tav>
                                      </p:tavLst>
                                    </p:anim>
                                    <p:anim calcmode="lin" valueType="num">
                                      <p:cBhvr>
                                        <p:cTn id="85" dur="500" fill="hold"/>
                                        <p:tgtEl>
                                          <p:spTgt spid="66"/>
                                        </p:tgtEl>
                                        <p:attrNameLst>
                                          <p:attrName>ppt_h</p:attrName>
                                        </p:attrNameLst>
                                      </p:cBhvr>
                                      <p:tavLst>
                                        <p:tav tm="0">
                                          <p:val>
                                            <p:fltVal val="0"/>
                                          </p:val>
                                        </p:tav>
                                        <p:tav tm="100000">
                                          <p:val>
                                            <p:strVal val="#ppt_h"/>
                                          </p:val>
                                        </p:tav>
                                      </p:tavLst>
                                    </p:anim>
                                    <p:animEffect transition="in" filter="fade">
                                      <p:cBhvr>
                                        <p:cTn id="86" dur="500"/>
                                        <p:tgtEl>
                                          <p:spTgt spid="66"/>
                                        </p:tgtEl>
                                      </p:cBhvr>
                                    </p:animEffect>
                                  </p:childTnLst>
                                </p:cTn>
                              </p:par>
                            </p:childTnLst>
                          </p:cTn>
                        </p:par>
                        <p:par>
                          <p:cTn id="87" fill="hold">
                            <p:stCondLst>
                              <p:cond delay="10276"/>
                            </p:stCondLst>
                            <p:childTnLst>
                              <p:par>
                                <p:cTn id="88" presetID="2" presetClass="entr" presetSubtype="2" decel="100000" fill="hold" grpId="0" nodeType="afterEffect">
                                  <p:stCondLst>
                                    <p:cond delay="0"/>
                                  </p:stCondLst>
                                  <p:childTnLst>
                                    <p:set>
                                      <p:cBhvr>
                                        <p:cTn id="89" dur="1" fill="hold">
                                          <p:stCondLst>
                                            <p:cond delay="0"/>
                                          </p:stCondLst>
                                        </p:cTn>
                                        <p:tgtEl>
                                          <p:spTgt spid="67"/>
                                        </p:tgtEl>
                                        <p:attrNameLst>
                                          <p:attrName>style.visibility</p:attrName>
                                        </p:attrNameLst>
                                      </p:cBhvr>
                                      <p:to>
                                        <p:strVal val="visible"/>
                                      </p:to>
                                    </p:set>
                                    <p:anim calcmode="lin" valueType="num">
                                      <p:cBhvr additive="base">
                                        <p:cTn id="90" dur="500" fill="hold"/>
                                        <p:tgtEl>
                                          <p:spTgt spid="67"/>
                                        </p:tgtEl>
                                        <p:attrNameLst>
                                          <p:attrName>ppt_x</p:attrName>
                                        </p:attrNameLst>
                                      </p:cBhvr>
                                      <p:tavLst>
                                        <p:tav tm="0">
                                          <p:val>
                                            <p:strVal val="1+#ppt_w/2"/>
                                          </p:val>
                                        </p:tav>
                                        <p:tav tm="100000">
                                          <p:val>
                                            <p:strVal val="#ppt_x"/>
                                          </p:val>
                                        </p:tav>
                                      </p:tavLst>
                                    </p:anim>
                                    <p:anim calcmode="lin" valueType="num">
                                      <p:cBhvr additive="base">
                                        <p:cTn id="91" dur="500" fill="hold"/>
                                        <p:tgtEl>
                                          <p:spTgt spid="67"/>
                                        </p:tgtEl>
                                        <p:attrNameLst>
                                          <p:attrName>ppt_y</p:attrName>
                                        </p:attrNameLst>
                                      </p:cBhvr>
                                      <p:tavLst>
                                        <p:tav tm="0">
                                          <p:val>
                                            <p:strVal val="#ppt_y"/>
                                          </p:val>
                                        </p:tav>
                                        <p:tav tm="100000">
                                          <p:val>
                                            <p:strVal val="#ppt_y"/>
                                          </p:val>
                                        </p:tav>
                                      </p:tavLst>
                                    </p:anim>
                                  </p:childTnLst>
                                </p:cTn>
                              </p:par>
                            </p:childTnLst>
                          </p:cTn>
                        </p:par>
                        <p:par>
                          <p:cTn id="92" fill="hold">
                            <p:stCondLst>
                              <p:cond delay="10776"/>
                            </p:stCondLst>
                            <p:childTnLst>
                              <p:par>
                                <p:cTn id="93" presetID="22" presetClass="entr" presetSubtype="8" fill="hold" grpId="0" nodeType="afterEffect">
                                  <p:stCondLst>
                                    <p:cond delay="0"/>
                                  </p:stCondLst>
                                  <p:iterate type="lt">
                                    <p:tmPct val="19000"/>
                                  </p:iterate>
                                  <p:childTnLst>
                                    <p:set>
                                      <p:cBhvr>
                                        <p:cTn id="94" dur="1" fill="hold">
                                          <p:stCondLst>
                                            <p:cond delay="0"/>
                                          </p:stCondLst>
                                        </p:cTn>
                                        <p:tgtEl>
                                          <p:spTgt spid="68"/>
                                        </p:tgtEl>
                                        <p:attrNameLst>
                                          <p:attrName>style.visibility</p:attrName>
                                        </p:attrNameLst>
                                      </p:cBhvr>
                                      <p:to>
                                        <p:strVal val="visible"/>
                                      </p:to>
                                    </p:set>
                                    <p:animEffect transition="in" filter="wipe(left)">
                                      <p:cBhvr>
                                        <p:cTn id="95" dur="100"/>
                                        <p:tgtEl>
                                          <p:spTgt spid="68"/>
                                        </p:tgtEl>
                                      </p:cBhvr>
                                    </p:animEffect>
                                  </p:childTnLst>
                                </p:cTn>
                              </p:par>
                              <p:par>
                                <p:cTn id="96" presetID="53" presetClass="entr" presetSubtype="16" fill="hold"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5" grpId="0"/>
      <p:bldP spid="12" grpId="0" animBg="1"/>
      <p:bldP spid="11" grpId="0" animBg="1"/>
      <p:bldP spid="28" grpId="0"/>
      <p:bldP spid="32" grpId="0"/>
      <p:bldP spid="33" grpId="0"/>
      <p:bldP spid="48" grpId="0" animBg="1"/>
      <p:bldP spid="50" grpId="0"/>
      <p:bldP spid="51" grpId="0" animBg="1"/>
      <p:bldP spid="54" grpId="0"/>
      <p:bldP spid="64" grpId="0" animBg="1"/>
      <p:bldP spid="65" grpId="0"/>
      <p:bldP spid="67" grpId="0" animBg="1"/>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76AD3-1F65-32C5-0223-6685C20B9A43}"/>
            </a:ext>
          </a:extLst>
        </p:cNvPr>
        <p:cNvGrpSpPr/>
        <p:nvPr/>
      </p:nvGrpSpPr>
      <p:grpSpPr>
        <a:xfrm>
          <a:off x="0" y="0"/>
          <a:ext cx="0" cy="0"/>
          <a:chOff x="0" y="0"/>
          <a:chExt cx="0" cy="0"/>
        </a:xfrm>
      </p:grpSpPr>
      <p:sp>
        <p:nvSpPr>
          <p:cNvPr id="42" name="Titel 2">
            <a:extLst>
              <a:ext uri="{FF2B5EF4-FFF2-40B4-BE49-F238E27FC236}">
                <a16:creationId xmlns:a16="http://schemas.microsoft.com/office/drawing/2014/main" id="{D30EBFA2-9191-D2BA-BCCD-2C763916E366}"/>
              </a:ext>
            </a:extLst>
          </p:cNvPr>
          <p:cNvSpPr>
            <a:spLocks noGrp="1"/>
          </p:cNvSpPr>
          <p:nvPr>
            <p:ph type="title"/>
            <p:custDataLst>
              <p:tags r:id="rId1"/>
            </p:custDataLst>
          </p:nvPr>
        </p:nvSpPr>
        <p:spPr>
          <a:xfrm>
            <a:off x="923677" y="83358"/>
            <a:ext cx="6113937" cy="603233"/>
          </a:xfrm>
        </p:spPr>
        <p:txBody>
          <a:bodyPr/>
          <a:lstStyle/>
          <a:p>
            <a:pPr rtl="0"/>
            <a:r>
              <a:rPr lang="fr-FR" sz="3000" dirty="0">
                <a:solidFill>
                  <a:srgbClr val="8AA60F"/>
                </a:solidFill>
              </a:rPr>
              <a:t>Avant-P</a:t>
            </a:r>
            <a:r>
              <a:rPr lang="fr-BE" sz="3000" dirty="0" err="1">
                <a:solidFill>
                  <a:srgbClr val="8AA60F"/>
                </a:solidFill>
              </a:rPr>
              <a:t>rojet</a:t>
            </a:r>
            <a:r>
              <a:rPr lang="fr-BE" sz="3000" dirty="0">
                <a:solidFill>
                  <a:srgbClr val="8AA60F"/>
                </a:solidFill>
              </a:rPr>
              <a:t> Hensies - Quiévrain</a:t>
            </a:r>
          </a:p>
        </p:txBody>
      </p:sp>
      <p:pic>
        <p:nvPicPr>
          <p:cNvPr id="24" name="Graphic 68">
            <a:extLst>
              <a:ext uri="{FF2B5EF4-FFF2-40B4-BE49-F238E27FC236}">
                <a16:creationId xmlns:a16="http://schemas.microsoft.com/office/drawing/2014/main" id="{A3695653-E7A6-29CF-5639-4D0991B63148}"/>
              </a:ext>
            </a:extLst>
          </p:cNvPr>
          <p:cNvPicPr>
            <a:picLocks noChangeAspect="1"/>
          </p:cNvPicPr>
          <p:nvPr>
            <p:custDataLst>
              <p:tags r:id="rId2"/>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463" y="245986"/>
            <a:ext cx="659550" cy="659550"/>
          </a:xfrm>
          <a:prstGeom prst="rect">
            <a:avLst/>
          </a:prstGeom>
        </p:spPr>
      </p:pic>
      <p:pic>
        <p:nvPicPr>
          <p:cNvPr id="3" name="Image 2">
            <a:extLst>
              <a:ext uri="{FF2B5EF4-FFF2-40B4-BE49-F238E27FC236}">
                <a16:creationId xmlns:a16="http://schemas.microsoft.com/office/drawing/2014/main" id="{26E10795-5D46-A91B-8EF1-508E09153EBC}"/>
              </a:ext>
            </a:extLst>
          </p:cNvPr>
          <p:cNvPicPr>
            <a:picLocks noChangeAspect="1"/>
          </p:cNvPicPr>
          <p:nvPr/>
        </p:nvPicPr>
        <p:blipFill>
          <a:blip r:embed="rId6"/>
          <a:stretch>
            <a:fillRect/>
          </a:stretch>
        </p:blipFill>
        <p:spPr>
          <a:xfrm>
            <a:off x="895470" y="602974"/>
            <a:ext cx="7353059" cy="4457168"/>
          </a:xfrm>
          <a:prstGeom prst="rect">
            <a:avLst/>
          </a:prstGeom>
        </p:spPr>
      </p:pic>
    </p:spTree>
    <p:extLst>
      <p:ext uri="{BB962C8B-B14F-4D97-AF65-F5344CB8AC3E}">
        <p14:creationId xmlns:p14="http://schemas.microsoft.com/office/powerpoint/2010/main" val="1332261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CF983-9B6D-B9DD-EE80-349FF868E5D0}"/>
            </a:ext>
          </a:extLst>
        </p:cNvPr>
        <p:cNvGrpSpPr/>
        <p:nvPr/>
      </p:nvGrpSpPr>
      <p:grpSpPr>
        <a:xfrm>
          <a:off x="0" y="0"/>
          <a:ext cx="0" cy="0"/>
          <a:chOff x="0" y="0"/>
          <a:chExt cx="0" cy="0"/>
        </a:xfrm>
      </p:grpSpPr>
      <p:pic>
        <p:nvPicPr>
          <p:cNvPr id="24" name="Graphic 68">
            <a:extLst>
              <a:ext uri="{FF2B5EF4-FFF2-40B4-BE49-F238E27FC236}">
                <a16:creationId xmlns:a16="http://schemas.microsoft.com/office/drawing/2014/main" id="{F76E2CA2-79EC-9000-D7FE-8C32A1369714}"/>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463" y="245986"/>
            <a:ext cx="659550" cy="659550"/>
          </a:xfrm>
          <a:prstGeom prst="rect">
            <a:avLst/>
          </a:prstGeom>
        </p:spPr>
      </p:pic>
      <p:pic>
        <p:nvPicPr>
          <p:cNvPr id="4" name="Image 3">
            <a:extLst>
              <a:ext uri="{FF2B5EF4-FFF2-40B4-BE49-F238E27FC236}">
                <a16:creationId xmlns:a16="http://schemas.microsoft.com/office/drawing/2014/main" id="{05F34B62-7FC0-68F8-005C-38A3260C6626}"/>
              </a:ext>
            </a:extLst>
          </p:cNvPr>
          <p:cNvPicPr>
            <a:picLocks noChangeAspect="1"/>
          </p:cNvPicPr>
          <p:nvPr/>
        </p:nvPicPr>
        <p:blipFill>
          <a:blip r:embed="rId6"/>
          <a:stretch>
            <a:fillRect/>
          </a:stretch>
        </p:blipFill>
        <p:spPr>
          <a:xfrm>
            <a:off x="1002837" y="647310"/>
            <a:ext cx="7188626" cy="4496190"/>
          </a:xfrm>
          <a:prstGeom prst="rect">
            <a:avLst/>
          </a:prstGeom>
        </p:spPr>
      </p:pic>
      <p:sp>
        <p:nvSpPr>
          <p:cNvPr id="5" name="Titel 2">
            <a:extLst>
              <a:ext uri="{FF2B5EF4-FFF2-40B4-BE49-F238E27FC236}">
                <a16:creationId xmlns:a16="http://schemas.microsoft.com/office/drawing/2014/main" id="{49C06BB7-14D1-190D-C9F1-6CFCC6897F07}"/>
              </a:ext>
            </a:extLst>
          </p:cNvPr>
          <p:cNvSpPr txBox="1">
            <a:spLocks/>
          </p:cNvSpPr>
          <p:nvPr>
            <p:custDataLst>
              <p:tags r:id="rId2"/>
            </p:custDataLst>
          </p:nvPr>
        </p:nvSpPr>
        <p:spPr>
          <a:xfrm>
            <a:off x="923677" y="83358"/>
            <a:ext cx="6113937" cy="6032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4467"/>
                </a:solidFill>
                <a:latin typeface="Proxima Nova" panose="02000506030000020004" pitchFamily="50"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000">
                <a:solidFill>
                  <a:srgbClr val="8AA60F"/>
                </a:solidFill>
              </a:rPr>
              <a:t>Avant-P</a:t>
            </a:r>
            <a:r>
              <a:rPr lang="fr-BE" sz="3000">
                <a:solidFill>
                  <a:srgbClr val="8AA60F"/>
                </a:solidFill>
              </a:rPr>
              <a:t>rojet Hensies - Quiévrain</a:t>
            </a:r>
            <a:endParaRPr lang="fr-BE" sz="3000" dirty="0">
              <a:solidFill>
                <a:srgbClr val="8AA60F"/>
              </a:solidFill>
            </a:endParaRPr>
          </a:p>
        </p:txBody>
      </p:sp>
    </p:spTree>
    <p:extLst>
      <p:ext uri="{BB962C8B-B14F-4D97-AF65-F5344CB8AC3E}">
        <p14:creationId xmlns:p14="http://schemas.microsoft.com/office/powerpoint/2010/main" val="670629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B48D7-C83F-F099-66B7-540FC63751C2}"/>
            </a:ext>
          </a:extLst>
        </p:cNvPr>
        <p:cNvGrpSpPr/>
        <p:nvPr/>
      </p:nvGrpSpPr>
      <p:grpSpPr>
        <a:xfrm>
          <a:off x="0" y="0"/>
          <a:ext cx="0" cy="0"/>
          <a:chOff x="0" y="0"/>
          <a:chExt cx="0" cy="0"/>
        </a:xfrm>
      </p:grpSpPr>
      <p:pic>
        <p:nvPicPr>
          <p:cNvPr id="24" name="Graphic 68">
            <a:extLst>
              <a:ext uri="{FF2B5EF4-FFF2-40B4-BE49-F238E27FC236}">
                <a16:creationId xmlns:a16="http://schemas.microsoft.com/office/drawing/2014/main" id="{35436968-660E-DFF8-3FF3-350A64E9D56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463" y="245986"/>
            <a:ext cx="659550" cy="659550"/>
          </a:xfrm>
          <a:prstGeom prst="rect">
            <a:avLst/>
          </a:prstGeom>
        </p:spPr>
      </p:pic>
      <p:pic>
        <p:nvPicPr>
          <p:cNvPr id="3" name="Image 2">
            <a:extLst>
              <a:ext uri="{FF2B5EF4-FFF2-40B4-BE49-F238E27FC236}">
                <a16:creationId xmlns:a16="http://schemas.microsoft.com/office/drawing/2014/main" id="{47330A73-854D-EC7F-E914-0855C1E93C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4370" y="563216"/>
            <a:ext cx="7275259" cy="4580283"/>
          </a:xfrm>
          <a:prstGeom prst="rect">
            <a:avLst/>
          </a:prstGeom>
        </p:spPr>
      </p:pic>
      <p:sp>
        <p:nvSpPr>
          <p:cNvPr id="5" name="Titel 2">
            <a:extLst>
              <a:ext uri="{FF2B5EF4-FFF2-40B4-BE49-F238E27FC236}">
                <a16:creationId xmlns:a16="http://schemas.microsoft.com/office/drawing/2014/main" id="{43687728-17C7-7A3B-7FEE-219AC39DAD8E}"/>
              </a:ext>
            </a:extLst>
          </p:cNvPr>
          <p:cNvSpPr txBox="1">
            <a:spLocks/>
          </p:cNvSpPr>
          <p:nvPr>
            <p:custDataLst>
              <p:tags r:id="rId2"/>
            </p:custDataLst>
          </p:nvPr>
        </p:nvSpPr>
        <p:spPr>
          <a:xfrm>
            <a:off x="923677" y="83358"/>
            <a:ext cx="6113937" cy="6032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4467"/>
                </a:solidFill>
                <a:latin typeface="Proxima Nova" panose="02000506030000020004" pitchFamily="50"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000">
                <a:solidFill>
                  <a:srgbClr val="8AA60F"/>
                </a:solidFill>
              </a:rPr>
              <a:t>Avant-P</a:t>
            </a:r>
            <a:r>
              <a:rPr lang="fr-BE" sz="3000">
                <a:solidFill>
                  <a:srgbClr val="8AA60F"/>
                </a:solidFill>
              </a:rPr>
              <a:t>rojet Hensies - Quiévrain</a:t>
            </a:r>
            <a:endParaRPr lang="fr-BE" sz="3000" dirty="0">
              <a:solidFill>
                <a:srgbClr val="8AA60F"/>
              </a:solidFill>
            </a:endParaRPr>
          </a:p>
        </p:txBody>
      </p:sp>
    </p:spTree>
    <p:extLst>
      <p:ext uri="{BB962C8B-B14F-4D97-AF65-F5344CB8AC3E}">
        <p14:creationId xmlns:p14="http://schemas.microsoft.com/office/powerpoint/2010/main" val="334901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c15="http://schemas.microsoft.com/office/drawing/2012/chart" xmlns:c="http://schemas.openxmlformats.org/drawingml/2006/chart">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266798" y="3043690"/>
            <a:ext cx="2362200" cy="2101334"/>
            <a:chOff x="0" y="0"/>
            <a:chExt cx="4724400" cy="4202671"/>
          </a:xfrm>
        </p:grpSpPr>
        <p:sp>
          <p:nvSpPr>
            <p:cNvPr id="3" name="Freeform 3"/>
            <p:cNvSpPr/>
            <p:nvPr/>
          </p:nvSpPr>
          <p:spPr>
            <a:xfrm>
              <a:off x="368173" y="0"/>
              <a:ext cx="4356227" cy="4199636"/>
            </a:xfrm>
            <a:custGeom>
              <a:avLst/>
              <a:gdLst/>
              <a:ahLst/>
              <a:cxnLst/>
              <a:rect l="l" t="t" r="r" b="b"/>
              <a:pathLst>
                <a:path w="4356227" h="4199636">
                  <a:moveTo>
                    <a:pt x="3286252" y="221488"/>
                  </a:moveTo>
                  <a:cubicBezTo>
                    <a:pt x="3300095" y="221488"/>
                    <a:pt x="3314065" y="221869"/>
                    <a:pt x="3327908" y="222504"/>
                  </a:cubicBezTo>
                  <a:cubicBezTo>
                    <a:pt x="3341751" y="223139"/>
                    <a:pt x="3355594" y="224155"/>
                    <a:pt x="3369437" y="225552"/>
                  </a:cubicBezTo>
                  <a:cubicBezTo>
                    <a:pt x="3383280" y="226949"/>
                    <a:pt x="3396996" y="228600"/>
                    <a:pt x="3410839" y="230632"/>
                  </a:cubicBezTo>
                  <a:cubicBezTo>
                    <a:pt x="3424682" y="232664"/>
                    <a:pt x="3438271" y="235077"/>
                    <a:pt x="3451860" y="237744"/>
                  </a:cubicBezTo>
                  <a:cubicBezTo>
                    <a:pt x="3465449" y="240411"/>
                    <a:pt x="3479038" y="243459"/>
                    <a:pt x="3492500" y="246888"/>
                  </a:cubicBezTo>
                  <a:cubicBezTo>
                    <a:pt x="3505962" y="250317"/>
                    <a:pt x="3519424" y="254000"/>
                    <a:pt x="3532632" y="258064"/>
                  </a:cubicBezTo>
                  <a:cubicBezTo>
                    <a:pt x="3545840" y="262128"/>
                    <a:pt x="3559175" y="266446"/>
                    <a:pt x="3572256" y="271145"/>
                  </a:cubicBezTo>
                  <a:cubicBezTo>
                    <a:pt x="3585337" y="275844"/>
                    <a:pt x="3598291" y="280797"/>
                    <a:pt x="3611118" y="286131"/>
                  </a:cubicBezTo>
                  <a:cubicBezTo>
                    <a:pt x="3623945" y="291465"/>
                    <a:pt x="3636645" y="297053"/>
                    <a:pt x="3649218" y="303022"/>
                  </a:cubicBezTo>
                  <a:cubicBezTo>
                    <a:pt x="3661791" y="308991"/>
                    <a:pt x="3674237" y="315214"/>
                    <a:pt x="3686429" y="321818"/>
                  </a:cubicBezTo>
                  <a:cubicBezTo>
                    <a:pt x="3698621" y="328422"/>
                    <a:pt x="3710813" y="335153"/>
                    <a:pt x="3722624" y="342392"/>
                  </a:cubicBezTo>
                  <a:cubicBezTo>
                    <a:pt x="3734435" y="349631"/>
                    <a:pt x="3746246" y="356997"/>
                    <a:pt x="3757803" y="364744"/>
                  </a:cubicBezTo>
                  <a:cubicBezTo>
                    <a:pt x="3769360" y="372491"/>
                    <a:pt x="3780663" y="380492"/>
                    <a:pt x="3791839" y="388747"/>
                  </a:cubicBezTo>
                  <a:cubicBezTo>
                    <a:pt x="3803015" y="397002"/>
                    <a:pt x="3813937" y="405511"/>
                    <a:pt x="3824732" y="414401"/>
                  </a:cubicBezTo>
                  <a:cubicBezTo>
                    <a:pt x="3835527" y="423291"/>
                    <a:pt x="3845941" y="432308"/>
                    <a:pt x="3856228" y="441579"/>
                  </a:cubicBezTo>
                  <a:cubicBezTo>
                    <a:pt x="3866515" y="450850"/>
                    <a:pt x="3876548" y="460502"/>
                    <a:pt x="3886454" y="470281"/>
                  </a:cubicBezTo>
                  <a:cubicBezTo>
                    <a:pt x="3896360" y="480060"/>
                    <a:pt x="3905885" y="490220"/>
                    <a:pt x="3915156" y="500507"/>
                  </a:cubicBezTo>
                  <a:cubicBezTo>
                    <a:pt x="3924427" y="510794"/>
                    <a:pt x="3933571" y="521335"/>
                    <a:pt x="3942334" y="532003"/>
                  </a:cubicBezTo>
                  <a:cubicBezTo>
                    <a:pt x="3951097" y="542671"/>
                    <a:pt x="3959733" y="553720"/>
                    <a:pt x="3967988" y="564896"/>
                  </a:cubicBezTo>
                  <a:cubicBezTo>
                    <a:pt x="3976243" y="576072"/>
                    <a:pt x="3984244" y="587375"/>
                    <a:pt x="3991991" y="598932"/>
                  </a:cubicBezTo>
                  <a:cubicBezTo>
                    <a:pt x="3999739" y="610489"/>
                    <a:pt x="4007105" y="622173"/>
                    <a:pt x="4014344" y="634111"/>
                  </a:cubicBezTo>
                  <a:cubicBezTo>
                    <a:pt x="4021583" y="646049"/>
                    <a:pt x="4028314" y="658114"/>
                    <a:pt x="4034918" y="670306"/>
                  </a:cubicBezTo>
                  <a:cubicBezTo>
                    <a:pt x="4041521" y="682498"/>
                    <a:pt x="4047745" y="694944"/>
                    <a:pt x="4053714" y="707517"/>
                  </a:cubicBezTo>
                  <a:cubicBezTo>
                    <a:pt x="4059683" y="720090"/>
                    <a:pt x="4065271" y="732790"/>
                    <a:pt x="4070605" y="745617"/>
                  </a:cubicBezTo>
                  <a:cubicBezTo>
                    <a:pt x="4075938" y="758444"/>
                    <a:pt x="4080891" y="771398"/>
                    <a:pt x="4085590" y="784479"/>
                  </a:cubicBezTo>
                  <a:cubicBezTo>
                    <a:pt x="4090289" y="797560"/>
                    <a:pt x="4094607" y="810768"/>
                    <a:pt x="4098671" y="824103"/>
                  </a:cubicBezTo>
                  <a:cubicBezTo>
                    <a:pt x="4102735" y="837438"/>
                    <a:pt x="4106418" y="850773"/>
                    <a:pt x="4109847" y="864235"/>
                  </a:cubicBezTo>
                  <a:cubicBezTo>
                    <a:pt x="4113277" y="877697"/>
                    <a:pt x="4116325" y="891286"/>
                    <a:pt x="4118991" y="904875"/>
                  </a:cubicBezTo>
                  <a:cubicBezTo>
                    <a:pt x="4121658" y="918464"/>
                    <a:pt x="4124071" y="932180"/>
                    <a:pt x="4126103" y="945896"/>
                  </a:cubicBezTo>
                  <a:cubicBezTo>
                    <a:pt x="4128135" y="959612"/>
                    <a:pt x="4129787" y="973455"/>
                    <a:pt x="4131183" y="987298"/>
                  </a:cubicBezTo>
                  <a:cubicBezTo>
                    <a:pt x="4132580" y="1001141"/>
                    <a:pt x="4133596" y="1014984"/>
                    <a:pt x="4134231" y="1028827"/>
                  </a:cubicBezTo>
                  <a:cubicBezTo>
                    <a:pt x="4134866" y="1042670"/>
                    <a:pt x="4135247" y="1056640"/>
                    <a:pt x="4135247" y="1070483"/>
                  </a:cubicBezTo>
                  <a:cubicBezTo>
                    <a:pt x="4135247" y="1084326"/>
                    <a:pt x="4134866" y="1098296"/>
                    <a:pt x="4134231" y="1112139"/>
                  </a:cubicBezTo>
                  <a:cubicBezTo>
                    <a:pt x="4133596" y="1125982"/>
                    <a:pt x="4132580" y="1139825"/>
                    <a:pt x="4131183" y="1153668"/>
                  </a:cubicBezTo>
                  <a:cubicBezTo>
                    <a:pt x="4129787" y="1167511"/>
                    <a:pt x="4128135" y="1181227"/>
                    <a:pt x="4126103" y="1195070"/>
                  </a:cubicBezTo>
                  <a:cubicBezTo>
                    <a:pt x="4124071" y="1208913"/>
                    <a:pt x="4121658" y="1222502"/>
                    <a:pt x="4118991" y="1236091"/>
                  </a:cubicBezTo>
                  <a:cubicBezTo>
                    <a:pt x="4116325" y="1249680"/>
                    <a:pt x="4113276" y="1263269"/>
                    <a:pt x="4109847" y="1276731"/>
                  </a:cubicBezTo>
                  <a:cubicBezTo>
                    <a:pt x="4106419" y="1290193"/>
                    <a:pt x="4102735" y="1303655"/>
                    <a:pt x="4098671" y="1316863"/>
                  </a:cubicBezTo>
                  <a:cubicBezTo>
                    <a:pt x="4094607" y="1330071"/>
                    <a:pt x="4090289" y="1343406"/>
                    <a:pt x="4085590" y="1356487"/>
                  </a:cubicBezTo>
                  <a:cubicBezTo>
                    <a:pt x="4080891" y="1369568"/>
                    <a:pt x="4075938" y="1382522"/>
                    <a:pt x="4070605" y="1395349"/>
                  </a:cubicBezTo>
                  <a:cubicBezTo>
                    <a:pt x="4065271" y="1408176"/>
                    <a:pt x="4059683" y="1420876"/>
                    <a:pt x="4053714" y="1433449"/>
                  </a:cubicBezTo>
                  <a:cubicBezTo>
                    <a:pt x="4047745" y="1446022"/>
                    <a:pt x="4041522" y="1458468"/>
                    <a:pt x="4034918" y="1470660"/>
                  </a:cubicBezTo>
                  <a:cubicBezTo>
                    <a:pt x="4028313" y="1482852"/>
                    <a:pt x="4021583" y="1495044"/>
                    <a:pt x="4014344" y="1506855"/>
                  </a:cubicBezTo>
                  <a:cubicBezTo>
                    <a:pt x="4007105" y="1518666"/>
                    <a:pt x="3999739" y="1530477"/>
                    <a:pt x="3991991" y="1542034"/>
                  </a:cubicBezTo>
                  <a:cubicBezTo>
                    <a:pt x="3984244" y="1553591"/>
                    <a:pt x="3976244" y="1564894"/>
                    <a:pt x="3967988" y="1576070"/>
                  </a:cubicBezTo>
                  <a:cubicBezTo>
                    <a:pt x="3959733" y="1587246"/>
                    <a:pt x="3951224" y="1598168"/>
                    <a:pt x="3942334" y="1608963"/>
                  </a:cubicBezTo>
                  <a:cubicBezTo>
                    <a:pt x="3933445" y="1619758"/>
                    <a:pt x="3924427" y="1630172"/>
                    <a:pt x="3915156" y="1640459"/>
                  </a:cubicBezTo>
                  <a:cubicBezTo>
                    <a:pt x="3905885" y="1650746"/>
                    <a:pt x="3896233" y="1660779"/>
                    <a:pt x="3886454" y="1670685"/>
                  </a:cubicBezTo>
                  <a:lnTo>
                    <a:pt x="3886073" y="1669796"/>
                  </a:lnTo>
                  <a:cubicBezTo>
                    <a:pt x="3884168" y="1671574"/>
                    <a:pt x="3882009" y="1672971"/>
                    <a:pt x="3880104" y="1675003"/>
                  </a:cubicBezTo>
                  <a:lnTo>
                    <a:pt x="2680843" y="476123"/>
                  </a:lnTo>
                  <a:cubicBezTo>
                    <a:pt x="2682748" y="474218"/>
                    <a:pt x="2684272" y="472059"/>
                    <a:pt x="2686050" y="470154"/>
                  </a:cubicBezTo>
                  <a:cubicBezTo>
                    <a:pt x="2695829" y="460375"/>
                    <a:pt x="2705989" y="450723"/>
                    <a:pt x="2716276" y="441452"/>
                  </a:cubicBezTo>
                  <a:cubicBezTo>
                    <a:pt x="2726563" y="432181"/>
                    <a:pt x="2737104" y="423037"/>
                    <a:pt x="2747772" y="414274"/>
                  </a:cubicBezTo>
                  <a:cubicBezTo>
                    <a:pt x="2758440" y="405511"/>
                    <a:pt x="2769489" y="396875"/>
                    <a:pt x="2780665" y="388620"/>
                  </a:cubicBezTo>
                  <a:cubicBezTo>
                    <a:pt x="2791841" y="380365"/>
                    <a:pt x="2803144" y="372364"/>
                    <a:pt x="2814701" y="364617"/>
                  </a:cubicBezTo>
                  <a:cubicBezTo>
                    <a:pt x="2826258" y="356870"/>
                    <a:pt x="2837942" y="349504"/>
                    <a:pt x="2849880" y="342265"/>
                  </a:cubicBezTo>
                  <a:cubicBezTo>
                    <a:pt x="2861818" y="335026"/>
                    <a:pt x="2873883" y="328295"/>
                    <a:pt x="2886075" y="321691"/>
                  </a:cubicBezTo>
                  <a:cubicBezTo>
                    <a:pt x="2898267" y="315087"/>
                    <a:pt x="2910713" y="308864"/>
                    <a:pt x="2923286" y="302895"/>
                  </a:cubicBezTo>
                  <a:cubicBezTo>
                    <a:pt x="2935859" y="296926"/>
                    <a:pt x="2948559" y="291338"/>
                    <a:pt x="2961386" y="286004"/>
                  </a:cubicBezTo>
                  <a:cubicBezTo>
                    <a:pt x="2974213" y="280670"/>
                    <a:pt x="2987167" y="275717"/>
                    <a:pt x="3000248" y="271018"/>
                  </a:cubicBezTo>
                  <a:cubicBezTo>
                    <a:pt x="3013329" y="266319"/>
                    <a:pt x="3026537" y="262001"/>
                    <a:pt x="3039872" y="257937"/>
                  </a:cubicBezTo>
                  <a:cubicBezTo>
                    <a:pt x="3053207" y="253873"/>
                    <a:pt x="3066542" y="250190"/>
                    <a:pt x="3080004" y="246761"/>
                  </a:cubicBezTo>
                  <a:cubicBezTo>
                    <a:pt x="3093466" y="243332"/>
                    <a:pt x="3107055" y="240284"/>
                    <a:pt x="3120644" y="237617"/>
                  </a:cubicBezTo>
                  <a:cubicBezTo>
                    <a:pt x="3134233" y="234950"/>
                    <a:pt x="3147949" y="232537"/>
                    <a:pt x="3161665" y="230505"/>
                  </a:cubicBezTo>
                  <a:cubicBezTo>
                    <a:pt x="3175382" y="228473"/>
                    <a:pt x="3189225" y="226822"/>
                    <a:pt x="3203068" y="225425"/>
                  </a:cubicBezTo>
                  <a:cubicBezTo>
                    <a:pt x="3216910" y="224028"/>
                    <a:pt x="3230753" y="223012"/>
                    <a:pt x="3244596" y="222377"/>
                  </a:cubicBezTo>
                  <a:cubicBezTo>
                    <a:pt x="3258439" y="221742"/>
                    <a:pt x="3272409" y="221361"/>
                    <a:pt x="3286252" y="221361"/>
                  </a:cubicBezTo>
                  <a:close/>
                  <a:moveTo>
                    <a:pt x="2545588" y="655447"/>
                  </a:moveTo>
                  <a:lnTo>
                    <a:pt x="3699764" y="1809877"/>
                  </a:lnTo>
                  <a:lnTo>
                    <a:pt x="3699510" y="1809877"/>
                  </a:lnTo>
                  <a:cubicBezTo>
                    <a:pt x="3622167" y="1852930"/>
                    <a:pt x="3540125" y="1883283"/>
                    <a:pt x="3453384" y="1900809"/>
                  </a:cubicBezTo>
                  <a:lnTo>
                    <a:pt x="2954020" y="1402334"/>
                  </a:lnTo>
                  <a:lnTo>
                    <a:pt x="2454656" y="902970"/>
                  </a:lnTo>
                  <a:cubicBezTo>
                    <a:pt x="2472182" y="816229"/>
                    <a:pt x="2502535" y="734187"/>
                    <a:pt x="2545588" y="656844"/>
                  </a:cubicBezTo>
                  <a:lnTo>
                    <a:pt x="2545588" y="655574"/>
                  </a:lnTo>
                  <a:close/>
                  <a:moveTo>
                    <a:pt x="2344293" y="1106043"/>
                  </a:moveTo>
                  <a:lnTo>
                    <a:pt x="3250184" y="2011934"/>
                  </a:lnTo>
                  <a:lnTo>
                    <a:pt x="1137031" y="3698367"/>
                  </a:lnTo>
                  <a:lnTo>
                    <a:pt x="656971" y="3219196"/>
                  </a:lnTo>
                  <a:lnTo>
                    <a:pt x="2344293" y="1106043"/>
                  </a:lnTo>
                  <a:close/>
                  <a:moveTo>
                    <a:pt x="681609" y="3557905"/>
                  </a:moveTo>
                  <a:lnTo>
                    <a:pt x="797433" y="3673729"/>
                  </a:lnTo>
                  <a:lnTo>
                    <a:pt x="581660" y="3889502"/>
                  </a:lnTo>
                  <a:cubicBezTo>
                    <a:pt x="577850" y="3893312"/>
                    <a:pt x="573659" y="3896741"/>
                    <a:pt x="569214" y="3899662"/>
                  </a:cubicBezTo>
                  <a:cubicBezTo>
                    <a:pt x="564769" y="3902582"/>
                    <a:pt x="560070" y="3905122"/>
                    <a:pt x="554990" y="3907155"/>
                  </a:cubicBezTo>
                  <a:cubicBezTo>
                    <a:pt x="549910" y="3909187"/>
                    <a:pt x="544957" y="3910711"/>
                    <a:pt x="539623" y="3911853"/>
                  </a:cubicBezTo>
                  <a:cubicBezTo>
                    <a:pt x="534289" y="3912996"/>
                    <a:pt x="529082" y="3913377"/>
                    <a:pt x="523748" y="3913377"/>
                  </a:cubicBezTo>
                  <a:cubicBezTo>
                    <a:pt x="523748" y="3913377"/>
                    <a:pt x="523748" y="3913377"/>
                    <a:pt x="523748" y="3913377"/>
                  </a:cubicBezTo>
                  <a:cubicBezTo>
                    <a:pt x="518414" y="3913377"/>
                    <a:pt x="513080" y="3912869"/>
                    <a:pt x="507746" y="3911853"/>
                  </a:cubicBezTo>
                  <a:cubicBezTo>
                    <a:pt x="502412" y="3910838"/>
                    <a:pt x="497332" y="3909187"/>
                    <a:pt x="492379" y="3907155"/>
                  </a:cubicBezTo>
                  <a:cubicBezTo>
                    <a:pt x="487426" y="3905122"/>
                    <a:pt x="482727" y="3902583"/>
                    <a:pt x="478282" y="3899534"/>
                  </a:cubicBezTo>
                  <a:cubicBezTo>
                    <a:pt x="473837" y="3896486"/>
                    <a:pt x="469646" y="3893184"/>
                    <a:pt x="465836" y="3889375"/>
                  </a:cubicBezTo>
                  <a:cubicBezTo>
                    <a:pt x="462026" y="3885565"/>
                    <a:pt x="458597" y="3881501"/>
                    <a:pt x="455676" y="3876928"/>
                  </a:cubicBezTo>
                  <a:cubicBezTo>
                    <a:pt x="452755" y="3872356"/>
                    <a:pt x="450215" y="3867784"/>
                    <a:pt x="448056" y="3862832"/>
                  </a:cubicBezTo>
                  <a:cubicBezTo>
                    <a:pt x="445897" y="3857879"/>
                    <a:pt x="444500" y="3852799"/>
                    <a:pt x="443357" y="3847465"/>
                  </a:cubicBezTo>
                  <a:cubicBezTo>
                    <a:pt x="442214" y="3842131"/>
                    <a:pt x="441833" y="3836924"/>
                    <a:pt x="441833" y="3831463"/>
                  </a:cubicBezTo>
                  <a:cubicBezTo>
                    <a:pt x="441833" y="3826001"/>
                    <a:pt x="442341" y="3820795"/>
                    <a:pt x="443357" y="3815461"/>
                  </a:cubicBezTo>
                  <a:cubicBezTo>
                    <a:pt x="444373" y="3810126"/>
                    <a:pt x="445897" y="3805046"/>
                    <a:pt x="448056" y="3800094"/>
                  </a:cubicBezTo>
                  <a:cubicBezTo>
                    <a:pt x="450215" y="3795141"/>
                    <a:pt x="452628" y="3790442"/>
                    <a:pt x="455549" y="3785870"/>
                  </a:cubicBezTo>
                  <a:cubicBezTo>
                    <a:pt x="458470" y="3781298"/>
                    <a:pt x="461899" y="3777234"/>
                    <a:pt x="465709" y="3773424"/>
                  </a:cubicBezTo>
                  <a:lnTo>
                    <a:pt x="681482" y="3557651"/>
                  </a:lnTo>
                  <a:close/>
                  <a:moveTo>
                    <a:pt x="3285744" y="0"/>
                  </a:moveTo>
                  <a:cubicBezTo>
                    <a:pt x="3268218" y="0"/>
                    <a:pt x="3250692" y="381"/>
                    <a:pt x="3233166" y="1270"/>
                  </a:cubicBezTo>
                  <a:cubicBezTo>
                    <a:pt x="3215640" y="2159"/>
                    <a:pt x="3198241" y="3429"/>
                    <a:pt x="3180715" y="5080"/>
                  </a:cubicBezTo>
                  <a:cubicBezTo>
                    <a:pt x="3163189" y="6731"/>
                    <a:pt x="3145917" y="8890"/>
                    <a:pt x="3128518" y="11557"/>
                  </a:cubicBezTo>
                  <a:cubicBezTo>
                    <a:pt x="3111119" y="14224"/>
                    <a:pt x="3093974" y="17145"/>
                    <a:pt x="3076702" y="20574"/>
                  </a:cubicBezTo>
                  <a:cubicBezTo>
                    <a:pt x="3059430" y="24003"/>
                    <a:pt x="3042412" y="27813"/>
                    <a:pt x="3025394" y="32131"/>
                  </a:cubicBezTo>
                  <a:cubicBezTo>
                    <a:pt x="3008376" y="36449"/>
                    <a:pt x="2991485" y="41021"/>
                    <a:pt x="2974721" y="46101"/>
                  </a:cubicBezTo>
                  <a:cubicBezTo>
                    <a:pt x="2957957" y="51181"/>
                    <a:pt x="2941320" y="56642"/>
                    <a:pt x="2924810" y="62611"/>
                  </a:cubicBezTo>
                  <a:cubicBezTo>
                    <a:pt x="2908300" y="68580"/>
                    <a:pt x="2891917" y="74803"/>
                    <a:pt x="2875788" y="81534"/>
                  </a:cubicBezTo>
                  <a:cubicBezTo>
                    <a:pt x="2859659" y="88265"/>
                    <a:pt x="2843657" y="95377"/>
                    <a:pt x="2827782" y="102870"/>
                  </a:cubicBezTo>
                  <a:cubicBezTo>
                    <a:pt x="2811907" y="110363"/>
                    <a:pt x="2796286" y="118237"/>
                    <a:pt x="2780919" y="126492"/>
                  </a:cubicBezTo>
                  <a:cubicBezTo>
                    <a:pt x="2765552" y="134747"/>
                    <a:pt x="2750185" y="143383"/>
                    <a:pt x="2735199" y="152400"/>
                  </a:cubicBezTo>
                  <a:cubicBezTo>
                    <a:pt x="2720213" y="161417"/>
                    <a:pt x="2705354" y="170815"/>
                    <a:pt x="2690876" y="180467"/>
                  </a:cubicBezTo>
                  <a:cubicBezTo>
                    <a:pt x="2676398" y="190119"/>
                    <a:pt x="2662047" y="200279"/>
                    <a:pt x="2647950" y="210693"/>
                  </a:cubicBezTo>
                  <a:cubicBezTo>
                    <a:pt x="2633853" y="221107"/>
                    <a:pt x="2620137" y="231902"/>
                    <a:pt x="2606548" y="243078"/>
                  </a:cubicBezTo>
                  <a:cubicBezTo>
                    <a:pt x="2592959" y="254254"/>
                    <a:pt x="2579751" y="265684"/>
                    <a:pt x="2566797" y="277368"/>
                  </a:cubicBezTo>
                  <a:cubicBezTo>
                    <a:pt x="2553843" y="289052"/>
                    <a:pt x="2541143" y="301244"/>
                    <a:pt x="2528824" y="313563"/>
                  </a:cubicBezTo>
                  <a:cubicBezTo>
                    <a:pt x="2490597" y="352933"/>
                    <a:pt x="2455545" y="394843"/>
                    <a:pt x="2423541" y="439420"/>
                  </a:cubicBezTo>
                  <a:cubicBezTo>
                    <a:pt x="2391537" y="483997"/>
                    <a:pt x="2363089" y="530733"/>
                    <a:pt x="2338070" y="579501"/>
                  </a:cubicBezTo>
                  <a:cubicBezTo>
                    <a:pt x="2313051" y="628269"/>
                    <a:pt x="2291715" y="678688"/>
                    <a:pt x="2274189" y="730631"/>
                  </a:cubicBezTo>
                  <a:cubicBezTo>
                    <a:pt x="2256663" y="782574"/>
                    <a:pt x="2243074" y="835660"/>
                    <a:pt x="2233422" y="889635"/>
                  </a:cubicBezTo>
                  <a:lnTo>
                    <a:pt x="421894" y="3158744"/>
                  </a:lnTo>
                  <a:cubicBezTo>
                    <a:pt x="417703" y="3164078"/>
                    <a:pt x="414020" y="3169666"/>
                    <a:pt x="410845" y="3175635"/>
                  </a:cubicBezTo>
                  <a:cubicBezTo>
                    <a:pt x="407670" y="3181604"/>
                    <a:pt x="405003" y="3187827"/>
                    <a:pt x="402971" y="3194177"/>
                  </a:cubicBezTo>
                  <a:cubicBezTo>
                    <a:pt x="400939" y="3200527"/>
                    <a:pt x="399542" y="3207131"/>
                    <a:pt x="398653" y="3213862"/>
                  </a:cubicBezTo>
                  <a:cubicBezTo>
                    <a:pt x="397764" y="3220593"/>
                    <a:pt x="397637" y="3227324"/>
                    <a:pt x="398018" y="3234055"/>
                  </a:cubicBezTo>
                  <a:cubicBezTo>
                    <a:pt x="398399" y="3240786"/>
                    <a:pt x="399415" y="3247390"/>
                    <a:pt x="400939" y="3253994"/>
                  </a:cubicBezTo>
                  <a:cubicBezTo>
                    <a:pt x="402463" y="3260598"/>
                    <a:pt x="404749" y="3266948"/>
                    <a:pt x="407416" y="3273044"/>
                  </a:cubicBezTo>
                  <a:cubicBezTo>
                    <a:pt x="410083" y="3279140"/>
                    <a:pt x="413512" y="3285109"/>
                    <a:pt x="417322" y="3290570"/>
                  </a:cubicBezTo>
                  <a:cubicBezTo>
                    <a:pt x="421132" y="3296031"/>
                    <a:pt x="425450" y="3301238"/>
                    <a:pt x="430276" y="3306064"/>
                  </a:cubicBezTo>
                  <a:lnTo>
                    <a:pt x="525907" y="3401695"/>
                  </a:lnTo>
                  <a:lnTo>
                    <a:pt x="309245" y="3617722"/>
                  </a:lnTo>
                  <a:cubicBezTo>
                    <a:pt x="298577" y="3628390"/>
                    <a:pt x="288798" y="3639947"/>
                    <a:pt x="279908" y="3652012"/>
                  </a:cubicBezTo>
                  <a:cubicBezTo>
                    <a:pt x="271018" y="3664078"/>
                    <a:pt x="263017" y="3677031"/>
                    <a:pt x="256032" y="3690366"/>
                  </a:cubicBezTo>
                  <a:cubicBezTo>
                    <a:pt x="249047" y="3703701"/>
                    <a:pt x="243078" y="3717544"/>
                    <a:pt x="238125" y="3731895"/>
                  </a:cubicBezTo>
                  <a:cubicBezTo>
                    <a:pt x="233172" y="3746246"/>
                    <a:pt x="229362" y="3760724"/>
                    <a:pt x="226568" y="3775583"/>
                  </a:cubicBezTo>
                  <a:cubicBezTo>
                    <a:pt x="223774" y="3790442"/>
                    <a:pt x="222123" y="3805428"/>
                    <a:pt x="221615" y="3820541"/>
                  </a:cubicBezTo>
                  <a:cubicBezTo>
                    <a:pt x="221107" y="3835654"/>
                    <a:pt x="221615" y="3850640"/>
                    <a:pt x="223393" y="3865753"/>
                  </a:cubicBezTo>
                  <a:cubicBezTo>
                    <a:pt x="225171" y="3880866"/>
                    <a:pt x="227965" y="3895598"/>
                    <a:pt x="231902" y="3910203"/>
                  </a:cubicBezTo>
                  <a:cubicBezTo>
                    <a:pt x="235839" y="3924808"/>
                    <a:pt x="240792" y="3939032"/>
                    <a:pt x="246888" y="3952875"/>
                  </a:cubicBezTo>
                  <a:lnTo>
                    <a:pt x="0" y="4199636"/>
                  </a:lnTo>
                  <a:lnTo>
                    <a:pt x="313309" y="4199636"/>
                  </a:lnTo>
                  <a:lnTo>
                    <a:pt x="403479" y="4109593"/>
                  </a:lnTo>
                  <a:cubicBezTo>
                    <a:pt x="417322" y="4115816"/>
                    <a:pt x="431546" y="4120896"/>
                    <a:pt x="446024" y="4124960"/>
                  </a:cubicBezTo>
                  <a:cubicBezTo>
                    <a:pt x="460502" y="4129024"/>
                    <a:pt x="475361" y="4131945"/>
                    <a:pt x="490474" y="4133723"/>
                  </a:cubicBezTo>
                  <a:cubicBezTo>
                    <a:pt x="502285" y="4135120"/>
                    <a:pt x="513969" y="4135882"/>
                    <a:pt x="525780" y="4135882"/>
                  </a:cubicBezTo>
                  <a:cubicBezTo>
                    <a:pt x="529082" y="4135882"/>
                    <a:pt x="532384" y="4135882"/>
                    <a:pt x="535686" y="4135755"/>
                  </a:cubicBezTo>
                  <a:cubicBezTo>
                    <a:pt x="550799" y="4135247"/>
                    <a:pt x="565785" y="4133596"/>
                    <a:pt x="580644" y="4130802"/>
                  </a:cubicBezTo>
                  <a:cubicBezTo>
                    <a:pt x="595503" y="4128008"/>
                    <a:pt x="610108" y="4124198"/>
                    <a:pt x="624332" y="4119118"/>
                  </a:cubicBezTo>
                  <a:cubicBezTo>
                    <a:pt x="638556" y="4114037"/>
                    <a:pt x="652399" y="4108069"/>
                    <a:pt x="665861" y="4100957"/>
                  </a:cubicBezTo>
                  <a:cubicBezTo>
                    <a:pt x="679323" y="4093845"/>
                    <a:pt x="692023" y="4085844"/>
                    <a:pt x="704088" y="4076700"/>
                  </a:cubicBezTo>
                  <a:cubicBezTo>
                    <a:pt x="716153" y="4067556"/>
                    <a:pt x="727583" y="4057777"/>
                    <a:pt x="738251" y="4046982"/>
                  </a:cubicBezTo>
                  <a:lnTo>
                    <a:pt x="954913" y="3830320"/>
                  </a:lnTo>
                  <a:lnTo>
                    <a:pt x="1050544" y="3925951"/>
                  </a:lnTo>
                  <a:cubicBezTo>
                    <a:pt x="1055370" y="3930777"/>
                    <a:pt x="1060450" y="3934968"/>
                    <a:pt x="1066038" y="3938905"/>
                  </a:cubicBezTo>
                  <a:cubicBezTo>
                    <a:pt x="1071626" y="3942842"/>
                    <a:pt x="1077468" y="3946017"/>
                    <a:pt x="1083564" y="3948811"/>
                  </a:cubicBezTo>
                  <a:cubicBezTo>
                    <a:pt x="1089660" y="3951605"/>
                    <a:pt x="1096137" y="3953764"/>
                    <a:pt x="1102614" y="3955288"/>
                  </a:cubicBezTo>
                  <a:cubicBezTo>
                    <a:pt x="1109091" y="3956812"/>
                    <a:pt x="1115822" y="3957828"/>
                    <a:pt x="1122553" y="3958209"/>
                  </a:cubicBezTo>
                  <a:cubicBezTo>
                    <a:pt x="1124712" y="3958336"/>
                    <a:pt x="1126744" y="3958336"/>
                    <a:pt x="1128903" y="3958336"/>
                  </a:cubicBezTo>
                  <a:cubicBezTo>
                    <a:pt x="1133475" y="3958336"/>
                    <a:pt x="1138174" y="3958082"/>
                    <a:pt x="1142746" y="3957447"/>
                  </a:cubicBezTo>
                  <a:cubicBezTo>
                    <a:pt x="1149477" y="3956558"/>
                    <a:pt x="1155954" y="3955161"/>
                    <a:pt x="1162431" y="3953129"/>
                  </a:cubicBezTo>
                  <a:cubicBezTo>
                    <a:pt x="1168908" y="3951097"/>
                    <a:pt x="1175004" y="3948430"/>
                    <a:pt x="1180973" y="3945255"/>
                  </a:cubicBezTo>
                  <a:cubicBezTo>
                    <a:pt x="1186942" y="3942080"/>
                    <a:pt x="1192530" y="3938397"/>
                    <a:pt x="1197864" y="3934206"/>
                  </a:cubicBezTo>
                  <a:lnTo>
                    <a:pt x="3466465" y="2122551"/>
                  </a:lnTo>
                  <a:cubicBezTo>
                    <a:pt x="3520440" y="2113026"/>
                    <a:pt x="3573526" y="2099437"/>
                    <a:pt x="3625469" y="2081911"/>
                  </a:cubicBezTo>
                  <a:cubicBezTo>
                    <a:pt x="3677412" y="2064385"/>
                    <a:pt x="3727831" y="2043176"/>
                    <a:pt x="3776726" y="2018157"/>
                  </a:cubicBezTo>
                  <a:cubicBezTo>
                    <a:pt x="3825621" y="1993138"/>
                    <a:pt x="3872230" y="1964563"/>
                    <a:pt x="3916807" y="1932559"/>
                  </a:cubicBezTo>
                  <a:cubicBezTo>
                    <a:pt x="3961384" y="1900555"/>
                    <a:pt x="4003294" y="1865376"/>
                    <a:pt x="4042664" y="1827149"/>
                  </a:cubicBezTo>
                  <a:cubicBezTo>
                    <a:pt x="4055110" y="1814703"/>
                    <a:pt x="4067175" y="1802130"/>
                    <a:pt x="4078859" y="1789049"/>
                  </a:cubicBezTo>
                  <a:cubicBezTo>
                    <a:pt x="4090543" y="1775968"/>
                    <a:pt x="4102100" y="1762760"/>
                    <a:pt x="4113149" y="1749298"/>
                  </a:cubicBezTo>
                  <a:cubicBezTo>
                    <a:pt x="4124199" y="1735836"/>
                    <a:pt x="4134993" y="1721993"/>
                    <a:pt x="4145534" y="1707896"/>
                  </a:cubicBezTo>
                  <a:cubicBezTo>
                    <a:pt x="4156075" y="1693799"/>
                    <a:pt x="4166108" y="1679575"/>
                    <a:pt x="4175760" y="1664970"/>
                  </a:cubicBezTo>
                  <a:cubicBezTo>
                    <a:pt x="4185412" y="1650365"/>
                    <a:pt x="4194810" y="1635633"/>
                    <a:pt x="4203827" y="1620647"/>
                  </a:cubicBezTo>
                  <a:cubicBezTo>
                    <a:pt x="4212844" y="1605661"/>
                    <a:pt x="4221480" y="1590421"/>
                    <a:pt x="4229735" y="1574927"/>
                  </a:cubicBezTo>
                  <a:cubicBezTo>
                    <a:pt x="4237990" y="1559433"/>
                    <a:pt x="4245864" y="1543812"/>
                    <a:pt x="4253357" y="1528064"/>
                  </a:cubicBezTo>
                  <a:cubicBezTo>
                    <a:pt x="4260850" y="1512316"/>
                    <a:pt x="4267962" y="1496187"/>
                    <a:pt x="4274693" y="1480058"/>
                  </a:cubicBezTo>
                  <a:cubicBezTo>
                    <a:pt x="4281424" y="1463929"/>
                    <a:pt x="4287647" y="1447546"/>
                    <a:pt x="4293616" y="1431036"/>
                  </a:cubicBezTo>
                  <a:cubicBezTo>
                    <a:pt x="4299585" y="1414526"/>
                    <a:pt x="4305046" y="1397889"/>
                    <a:pt x="4310126" y="1381125"/>
                  </a:cubicBezTo>
                  <a:cubicBezTo>
                    <a:pt x="4315205" y="1364361"/>
                    <a:pt x="4319904" y="1347470"/>
                    <a:pt x="4324096" y="1330452"/>
                  </a:cubicBezTo>
                  <a:cubicBezTo>
                    <a:pt x="4328287" y="1313434"/>
                    <a:pt x="4332224" y="1296416"/>
                    <a:pt x="4335653" y="1279144"/>
                  </a:cubicBezTo>
                  <a:cubicBezTo>
                    <a:pt x="4339082" y="1261872"/>
                    <a:pt x="4342130" y="1244727"/>
                    <a:pt x="4344670" y="1227328"/>
                  </a:cubicBezTo>
                  <a:cubicBezTo>
                    <a:pt x="4347209" y="1209929"/>
                    <a:pt x="4349369" y="1192657"/>
                    <a:pt x="4351147" y="1175131"/>
                  </a:cubicBezTo>
                  <a:cubicBezTo>
                    <a:pt x="4352925" y="1157605"/>
                    <a:pt x="4354195" y="1140206"/>
                    <a:pt x="4354957" y="1122680"/>
                  </a:cubicBezTo>
                  <a:cubicBezTo>
                    <a:pt x="4355719" y="1105154"/>
                    <a:pt x="4356227" y="1087628"/>
                    <a:pt x="4356227" y="1070102"/>
                  </a:cubicBezTo>
                  <a:cubicBezTo>
                    <a:pt x="4356227" y="1052576"/>
                    <a:pt x="4355846" y="1035050"/>
                    <a:pt x="4354957" y="1017524"/>
                  </a:cubicBezTo>
                  <a:cubicBezTo>
                    <a:pt x="4354067" y="999998"/>
                    <a:pt x="4352797" y="982599"/>
                    <a:pt x="4351147" y="965073"/>
                  </a:cubicBezTo>
                  <a:cubicBezTo>
                    <a:pt x="4349496" y="947547"/>
                    <a:pt x="4347337" y="930275"/>
                    <a:pt x="4344670" y="912876"/>
                  </a:cubicBezTo>
                  <a:cubicBezTo>
                    <a:pt x="4342002" y="895477"/>
                    <a:pt x="4339082" y="878332"/>
                    <a:pt x="4335653" y="861060"/>
                  </a:cubicBezTo>
                  <a:cubicBezTo>
                    <a:pt x="4332224" y="843788"/>
                    <a:pt x="4328414" y="826770"/>
                    <a:pt x="4324096" y="809752"/>
                  </a:cubicBezTo>
                  <a:cubicBezTo>
                    <a:pt x="4319778" y="792734"/>
                    <a:pt x="4315205" y="775843"/>
                    <a:pt x="4310126" y="759079"/>
                  </a:cubicBezTo>
                  <a:cubicBezTo>
                    <a:pt x="4305046" y="742315"/>
                    <a:pt x="4299585" y="725678"/>
                    <a:pt x="4293616" y="709168"/>
                  </a:cubicBezTo>
                  <a:cubicBezTo>
                    <a:pt x="4287647" y="692658"/>
                    <a:pt x="4281424" y="676275"/>
                    <a:pt x="4274693" y="660146"/>
                  </a:cubicBezTo>
                  <a:cubicBezTo>
                    <a:pt x="4267962" y="644017"/>
                    <a:pt x="4260850" y="628015"/>
                    <a:pt x="4253357" y="612140"/>
                  </a:cubicBezTo>
                  <a:cubicBezTo>
                    <a:pt x="4245864" y="596265"/>
                    <a:pt x="4237990" y="580644"/>
                    <a:pt x="4229735" y="565277"/>
                  </a:cubicBezTo>
                  <a:cubicBezTo>
                    <a:pt x="4221480" y="549910"/>
                    <a:pt x="4212844" y="534543"/>
                    <a:pt x="4203827" y="519557"/>
                  </a:cubicBezTo>
                  <a:cubicBezTo>
                    <a:pt x="4194810" y="504571"/>
                    <a:pt x="4185412" y="489712"/>
                    <a:pt x="4175760" y="475234"/>
                  </a:cubicBezTo>
                  <a:cubicBezTo>
                    <a:pt x="4166108" y="460756"/>
                    <a:pt x="4155948" y="446405"/>
                    <a:pt x="4145534" y="432308"/>
                  </a:cubicBezTo>
                  <a:cubicBezTo>
                    <a:pt x="4135120" y="418211"/>
                    <a:pt x="4124325" y="404495"/>
                    <a:pt x="4113149" y="390906"/>
                  </a:cubicBezTo>
                  <a:cubicBezTo>
                    <a:pt x="4101974" y="377317"/>
                    <a:pt x="4090543" y="364109"/>
                    <a:pt x="4078859" y="351155"/>
                  </a:cubicBezTo>
                  <a:cubicBezTo>
                    <a:pt x="4067175" y="338201"/>
                    <a:pt x="4054983" y="325501"/>
                    <a:pt x="4042664" y="313055"/>
                  </a:cubicBezTo>
                  <a:cubicBezTo>
                    <a:pt x="4030345" y="300609"/>
                    <a:pt x="4017645" y="288544"/>
                    <a:pt x="4004564" y="276860"/>
                  </a:cubicBezTo>
                  <a:cubicBezTo>
                    <a:pt x="3991483" y="265176"/>
                    <a:pt x="3978275" y="253619"/>
                    <a:pt x="3964813" y="242570"/>
                  </a:cubicBezTo>
                  <a:cubicBezTo>
                    <a:pt x="3951351" y="231521"/>
                    <a:pt x="3937508" y="220726"/>
                    <a:pt x="3923411" y="210185"/>
                  </a:cubicBezTo>
                  <a:cubicBezTo>
                    <a:pt x="3909314" y="199644"/>
                    <a:pt x="3895090" y="189611"/>
                    <a:pt x="3880485" y="179959"/>
                  </a:cubicBezTo>
                  <a:cubicBezTo>
                    <a:pt x="3865880" y="170307"/>
                    <a:pt x="3851148" y="160909"/>
                    <a:pt x="3836162" y="151892"/>
                  </a:cubicBezTo>
                  <a:cubicBezTo>
                    <a:pt x="3821176" y="142875"/>
                    <a:pt x="3805936" y="134239"/>
                    <a:pt x="3790442" y="125984"/>
                  </a:cubicBezTo>
                  <a:cubicBezTo>
                    <a:pt x="3774948" y="117729"/>
                    <a:pt x="3759327" y="110363"/>
                    <a:pt x="3743452" y="102870"/>
                  </a:cubicBezTo>
                  <a:cubicBezTo>
                    <a:pt x="3727577" y="95377"/>
                    <a:pt x="3711575" y="88265"/>
                    <a:pt x="3695446" y="81534"/>
                  </a:cubicBezTo>
                  <a:cubicBezTo>
                    <a:pt x="3679317" y="74803"/>
                    <a:pt x="3662934" y="68580"/>
                    <a:pt x="3646424" y="62611"/>
                  </a:cubicBezTo>
                  <a:cubicBezTo>
                    <a:pt x="3629914" y="56642"/>
                    <a:pt x="3613277" y="51181"/>
                    <a:pt x="3596513" y="46101"/>
                  </a:cubicBezTo>
                  <a:cubicBezTo>
                    <a:pt x="3579749" y="41021"/>
                    <a:pt x="3562858" y="36322"/>
                    <a:pt x="3545840" y="32131"/>
                  </a:cubicBezTo>
                  <a:cubicBezTo>
                    <a:pt x="3528822" y="27940"/>
                    <a:pt x="3511805" y="24003"/>
                    <a:pt x="3494532" y="20574"/>
                  </a:cubicBezTo>
                  <a:cubicBezTo>
                    <a:pt x="3477260" y="17145"/>
                    <a:pt x="3460115" y="14097"/>
                    <a:pt x="3442716" y="11557"/>
                  </a:cubicBezTo>
                  <a:cubicBezTo>
                    <a:pt x="3425318" y="9017"/>
                    <a:pt x="3408045" y="6858"/>
                    <a:pt x="3390520" y="5080"/>
                  </a:cubicBezTo>
                  <a:cubicBezTo>
                    <a:pt x="3372994" y="3302"/>
                    <a:pt x="3355595" y="2032"/>
                    <a:pt x="3338069" y="1270"/>
                  </a:cubicBezTo>
                  <a:cubicBezTo>
                    <a:pt x="3320543" y="508"/>
                    <a:pt x="3303016" y="0"/>
                    <a:pt x="3285490" y="0"/>
                  </a:cubicBezTo>
                  <a:close/>
                </a:path>
              </a:pathLst>
            </a:custGeom>
            <a:solidFill>
              <a:srgbClr val="0061FF"/>
            </a:solidFill>
          </p:spPr>
          <p:txBody>
            <a:bodyPr/>
            <a:lstStyle/>
            <a:p>
              <a:endParaRPr lang="nl-BE" sz="700"/>
            </a:p>
          </p:txBody>
        </p:sp>
      </p:grpSp>
      <p:sp>
        <p:nvSpPr>
          <p:cNvPr id="4" name="Freeform 4"/>
          <p:cNvSpPr/>
          <p:nvPr/>
        </p:nvSpPr>
        <p:spPr>
          <a:xfrm>
            <a:off x="0" y="0"/>
            <a:ext cx="3146041" cy="5143500"/>
          </a:xfrm>
          <a:custGeom>
            <a:avLst/>
            <a:gdLst/>
            <a:ahLst/>
            <a:cxnLst/>
            <a:rect l="l" t="t" r="r" b="b"/>
            <a:pathLst>
              <a:path w="6292082" h="10287000">
                <a:moveTo>
                  <a:pt x="0" y="0"/>
                </a:moveTo>
                <a:lnTo>
                  <a:pt x="6292082" y="0"/>
                </a:lnTo>
                <a:lnTo>
                  <a:pt x="6292082" y="10287000"/>
                </a:lnTo>
                <a:lnTo>
                  <a:pt x="0" y="10287000"/>
                </a:lnTo>
                <a:lnTo>
                  <a:pt x="0" y="0"/>
                </a:lnTo>
                <a:close/>
              </a:path>
            </a:pathLst>
          </a:custGeom>
          <a:blipFill>
            <a:blip r:embed="rId2"/>
            <a:stretch>
              <a:fillRect l="-35939" t="-14331" b="-10853"/>
            </a:stretch>
          </a:blipFill>
        </p:spPr>
        <p:txBody>
          <a:bodyPr/>
          <a:lstStyle/>
          <a:p>
            <a:endParaRPr lang="nl-BE" sz="700"/>
          </a:p>
        </p:txBody>
      </p:sp>
      <p:grpSp>
        <p:nvGrpSpPr>
          <p:cNvPr id="5" name="Group 5"/>
          <p:cNvGrpSpPr>
            <a:grpSpLocks noChangeAspect="1"/>
          </p:cNvGrpSpPr>
          <p:nvPr/>
        </p:nvGrpSpPr>
        <p:grpSpPr>
          <a:xfrm>
            <a:off x="6264993" y="3043038"/>
            <a:ext cx="2364658" cy="2100463"/>
            <a:chOff x="0" y="0"/>
            <a:chExt cx="4729315" cy="4200919"/>
          </a:xfrm>
        </p:grpSpPr>
        <p:sp>
          <p:nvSpPr>
            <p:cNvPr id="6" name="Freeform 6"/>
            <p:cNvSpPr/>
            <p:nvPr/>
          </p:nvSpPr>
          <p:spPr>
            <a:xfrm>
              <a:off x="0" y="0"/>
              <a:ext cx="4729353" cy="4200906"/>
            </a:xfrm>
            <a:custGeom>
              <a:avLst/>
              <a:gdLst/>
              <a:ahLst/>
              <a:cxnLst/>
              <a:rect l="l" t="t" r="r" b="b"/>
              <a:pathLst>
                <a:path w="4729353" h="4200906">
                  <a:moveTo>
                    <a:pt x="0" y="0"/>
                  </a:moveTo>
                  <a:lnTo>
                    <a:pt x="0" y="4200906"/>
                  </a:lnTo>
                  <a:lnTo>
                    <a:pt x="4729353" y="4200906"/>
                  </a:lnTo>
                  <a:lnTo>
                    <a:pt x="4729353" y="0"/>
                  </a:lnTo>
                  <a:close/>
                </a:path>
              </a:pathLst>
            </a:custGeom>
            <a:solidFill>
              <a:srgbClr val="000000">
                <a:alpha val="0"/>
              </a:srgbClr>
            </a:solidFill>
          </p:spPr>
          <p:txBody>
            <a:bodyPr/>
            <a:lstStyle/>
            <a:p>
              <a:endParaRPr lang="nl-BE" sz="700"/>
            </a:p>
          </p:txBody>
        </p:sp>
      </p:grpSp>
      <p:sp>
        <p:nvSpPr>
          <p:cNvPr id="7" name="TextBox 7"/>
          <p:cNvSpPr txBox="1"/>
          <p:nvPr/>
        </p:nvSpPr>
        <p:spPr>
          <a:xfrm>
            <a:off x="3351905" y="3794475"/>
            <a:ext cx="2587343" cy="1051570"/>
          </a:xfrm>
          <a:prstGeom prst="rect">
            <a:avLst/>
          </a:prstGeom>
        </p:spPr>
        <p:txBody>
          <a:bodyPr lIns="0" tIns="0" rIns="0" bIns="0" rtlCol="0" anchor="t">
            <a:spAutoFit/>
          </a:bodyPr>
          <a:lstStyle/>
          <a:p>
            <a:pPr>
              <a:lnSpc>
                <a:spcPts val="4085"/>
              </a:lnSpc>
            </a:pPr>
            <a:r>
              <a:rPr lang="en-US" sz="3728" b="1">
                <a:latin typeface="Poppins Bold"/>
                <a:ea typeface="Poppins Bold"/>
                <a:cs typeface="Poppins Bold"/>
                <a:sym typeface="Poppins Bold"/>
              </a:rPr>
              <a:t>Pascal FRANÇOIS </a:t>
            </a:r>
          </a:p>
        </p:txBody>
      </p:sp>
      <p:sp>
        <p:nvSpPr>
          <p:cNvPr id="8" name="TextBox 8"/>
          <p:cNvSpPr txBox="1"/>
          <p:nvPr/>
        </p:nvSpPr>
        <p:spPr>
          <a:xfrm>
            <a:off x="3351905" y="471145"/>
            <a:ext cx="5683163" cy="1220014"/>
          </a:xfrm>
          <a:prstGeom prst="rect">
            <a:avLst/>
          </a:prstGeom>
        </p:spPr>
        <p:txBody>
          <a:bodyPr lIns="0" tIns="0" rIns="0" bIns="0" rtlCol="0" anchor="t">
            <a:spAutoFit/>
          </a:bodyPr>
          <a:lstStyle/>
          <a:p>
            <a:pPr>
              <a:lnSpc>
                <a:spcPts val="3338"/>
              </a:lnSpc>
            </a:pPr>
            <a:r>
              <a:rPr lang="en-US" sz="2405" b="1">
                <a:latin typeface="Montserrat Bold"/>
                <a:ea typeface="Montserrat Bold"/>
                <a:cs typeface="Montserrat Bold"/>
                <a:sym typeface="Montserrat Bold"/>
              </a:rPr>
              <a:t>Cadrer </a:t>
            </a:r>
          </a:p>
          <a:p>
            <a:pPr>
              <a:lnSpc>
                <a:spcPts val="3338"/>
              </a:lnSpc>
            </a:pPr>
            <a:r>
              <a:rPr lang="en-US" sz="2405" b="1">
                <a:latin typeface="Montserrat Bold"/>
                <a:ea typeface="Montserrat Bold"/>
                <a:cs typeface="Montserrat Bold"/>
                <a:sym typeface="Montserrat Bold"/>
              </a:rPr>
              <a:t>Animer </a:t>
            </a:r>
          </a:p>
          <a:p>
            <a:pPr>
              <a:lnSpc>
                <a:spcPts val="3157"/>
              </a:lnSpc>
            </a:pPr>
            <a:r>
              <a:rPr lang="en-US" sz="2255" b="1">
                <a:latin typeface="Montserrat Bold"/>
                <a:ea typeface="Montserrat Bold"/>
                <a:cs typeface="Montserrat Bold"/>
                <a:sym typeface="Montserrat Bold"/>
              </a:rPr>
              <a:t>Permettre des échanges constructifs</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86A7-0B0E-3A98-510D-A9B31A322540}"/>
            </a:ext>
          </a:extLst>
        </p:cNvPr>
        <p:cNvGrpSpPr/>
        <p:nvPr/>
      </p:nvGrpSpPr>
      <p:grpSpPr>
        <a:xfrm>
          <a:off x="0" y="0"/>
          <a:ext cx="0" cy="0"/>
          <a:chOff x="0" y="0"/>
          <a:chExt cx="0" cy="0"/>
        </a:xfrm>
      </p:grpSpPr>
      <p:pic>
        <p:nvPicPr>
          <p:cNvPr id="24" name="Graphic 68">
            <a:extLst>
              <a:ext uri="{FF2B5EF4-FFF2-40B4-BE49-F238E27FC236}">
                <a16:creationId xmlns:a16="http://schemas.microsoft.com/office/drawing/2014/main" id="{495FB3E6-6233-6CF7-1C63-816A9276A2EB}"/>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1463" y="245986"/>
            <a:ext cx="659550" cy="659550"/>
          </a:xfrm>
          <a:prstGeom prst="rect">
            <a:avLst/>
          </a:prstGeom>
        </p:spPr>
      </p:pic>
      <p:pic>
        <p:nvPicPr>
          <p:cNvPr id="4" name="Image 3">
            <a:extLst>
              <a:ext uri="{FF2B5EF4-FFF2-40B4-BE49-F238E27FC236}">
                <a16:creationId xmlns:a16="http://schemas.microsoft.com/office/drawing/2014/main" id="{B881C407-6ED9-F7D9-5051-EEB593B1E593}"/>
              </a:ext>
            </a:extLst>
          </p:cNvPr>
          <p:cNvPicPr>
            <a:picLocks noChangeAspect="1"/>
          </p:cNvPicPr>
          <p:nvPr/>
        </p:nvPicPr>
        <p:blipFill>
          <a:blip r:embed="rId6"/>
          <a:stretch>
            <a:fillRect/>
          </a:stretch>
        </p:blipFill>
        <p:spPr>
          <a:xfrm>
            <a:off x="1133931" y="575761"/>
            <a:ext cx="6480608" cy="4564134"/>
          </a:xfrm>
          <a:prstGeom prst="rect">
            <a:avLst/>
          </a:prstGeom>
        </p:spPr>
      </p:pic>
      <p:sp>
        <p:nvSpPr>
          <p:cNvPr id="5" name="Titel 2">
            <a:extLst>
              <a:ext uri="{FF2B5EF4-FFF2-40B4-BE49-F238E27FC236}">
                <a16:creationId xmlns:a16="http://schemas.microsoft.com/office/drawing/2014/main" id="{05B86AE1-F530-8C48-9081-17E0A3249571}"/>
              </a:ext>
            </a:extLst>
          </p:cNvPr>
          <p:cNvSpPr txBox="1">
            <a:spLocks/>
          </p:cNvSpPr>
          <p:nvPr>
            <p:custDataLst>
              <p:tags r:id="rId2"/>
            </p:custDataLst>
          </p:nvPr>
        </p:nvSpPr>
        <p:spPr>
          <a:xfrm>
            <a:off x="923677" y="83358"/>
            <a:ext cx="6113937" cy="6032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4467"/>
                </a:solidFill>
                <a:latin typeface="Proxima Nova" panose="02000506030000020004" pitchFamily="50"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000">
                <a:solidFill>
                  <a:srgbClr val="8AA60F"/>
                </a:solidFill>
              </a:rPr>
              <a:t>Avant-P</a:t>
            </a:r>
            <a:r>
              <a:rPr lang="fr-BE" sz="3000">
                <a:solidFill>
                  <a:srgbClr val="8AA60F"/>
                </a:solidFill>
              </a:rPr>
              <a:t>rojet Hensies - Quiévrain</a:t>
            </a:r>
            <a:endParaRPr lang="fr-BE" sz="3000" dirty="0">
              <a:solidFill>
                <a:srgbClr val="8AA60F"/>
              </a:solidFill>
            </a:endParaRPr>
          </a:p>
        </p:txBody>
      </p:sp>
    </p:spTree>
    <p:extLst>
      <p:ext uri="{BB962C8B-B14F-4D97-AF65-F5344CB8AC3E}">
        <p14:creationId xmlns:p14="http://schemas.microsoft.com/office/powerpoint/2010/main" val="36867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887A89A-BC78-A983-4CB3-B384994A290A}"/>
              </a:ext>
            </a:extLst>
          </p:cNvPr>
          <p:cNvSpPr>
            <a:spLocks noGrp="1"/>
          </p:cNvSpPr>
          <p:nvPr>
            <p:ph type="title"/>
          </p:nvPr>
        </p:nvSpPr>
        <p:spPr>
          <a:xfrm>
            <a:off x="1478141" y="242405"/>
            <a:ext cx="7544390" cy="994172"/>
          </a:xfrm>
        </p:spPr>
        <p:txBody>
          <a:bodyPr/>
          <a:lstStyle/>
          <a:p>
            <a:pPr rtl="0"/>
            <a:r>
              <a:rPr lang="en-GB" dirty="0" err="1"/>
              <a:t>Caractéristiques</a:t>
            </a:r>
            <a:r>
              <a:rPr lang="en-GB" dirty="0"/>
              <a:t> du </a:t>
            </a:r>
            <a:r>
              <a:rPr lang="en-GB" dirty="0" err="1"/>
              <a:t>projet</a:t>
            </a:r>
            <a:endParaRPr lang="en-GB" dirty="0">
              <a:solidFill>
                <a:srgbClr val="8AA60F"/>
              </a:solidFill>
            </a:endParaRPr>
          </a:p>
        </p:txBody>
      </p:sp>
      <p:sp>
        <p:nvSpPr>
          <p:cNvPr id="6" name="Tijdelijke aanduiding voor inhoud 5">
            <a:extLst>
              <a:ext uri="{FF2B5EF4-FFF2-40B4-BE49-F238E27FC236}">
                <a16:creationId xmlns:a16="http://schemas.microsoft.com/office/drawing/2014/main" id="{7179BF2C-D291-E255-5DEE-50F4BBD2121C}"/>
              </a:ext>
            </a:extLst>
          </p:cNvPr>
          <p:cNvSpPr>
            <a:spLocks noGrp="1"/>
          </p:cNvSpPr>
          <p:nvPr>
            <p:ph idx="1"/>
          </p:nvPr>
        </p:nvSpPr>
        <p:spPr>
          <a:xfrm>
            <a:off x="4805941" y="1241033"/>
            <a:ext cx="3917374" cy="3358705"/>
          </a:xfrm>
          <a:prstGeom prst="rect">
            <a:avLst/>
          </a:prstGeom>
        </p:spPr>
        <p:txBody>
          <a:bodyPr/>
          <a:lstStyle/>
          <a:p>
            <a:pPr marL="0" indent="0" rtl="0">
              <a:lnSpc>
                <a:spcPct val="200000"/>
              </a:lnSpc>
              <a:buNone/>
            </a:pPr>
            <a:br>
              <a:rPr lang="nl-BE" sz="1500" dirty="0"/>
            </a:br>
            <a:endParaRPr lang="nl-BE" dirty="0"/>
          </a:p>
          <a:p>
            <a:endParaRPr lang="nl-BE" dirty="0"/>
          </a:p>
        </p:txBody>
      </p:sp>
      <p:pic>
        <p:nvPicPr>
          <p:cNvPr id="2" name="Afbeelding 10" descr="Afbeelding met lucht&#10;&#10;Automatisch gegenereerde beschrijving">
            <a:extLst>
              <a:ext uri="{FF2B5EF4-FFF2-40B4-BE49-F238E27FC236}">
                <a16:creationId xmlns:a16="http://schemas.microsoft.com/office/drawing/2014/main" id="{0D15A5F5-C7F9-8FD5-4699-9A718F268EC2}"/>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1166070" y="1084285"/>
            <a:ext cx="1040334" cy="3900939"/>
          </a:xfrm>
          <a:prstGeom prst="rect">
            <a:avLst/>
          </a:prstGeom>
          <a:scene3d>
            <a:camera prst="orthographicFront">
              <a:rot lat="0" lon="0" rev="0"/>
            </a:camera>
            <a:lightRig rig="threePt" dir="t"/>
          </a:scene3d>
        </p:spPr>
      </p:pic>
      <p:cxnSp>
        <p:nvCxnSpPr>
          <p:cNvPr id="3" name="Connecteur droit avec flèche 2">
            <a:extLst>
              <a:ext uri="{FF2B5EF4-FFF2-40B4-BE49-F238E27FC236}">
                <a16:creationId xmlns:a16="http://schemas.microsoft.com/office/drawing/2014/main" id="{E6BC2DC7-5839-5AE0-D46B-A76E77174B22}"/>
              </a:ext>
            </a:extLst>
          </p:cNvPr>
          <p:cNvCxnSpPr>
            <a:cxnSpLocks/>
          </p:cNvCxnSpPr>
          <p:nvPr/>
        </p:nvCxnSpPr>
        <p:spPr>
          <a:xfrm flipV="1">
            <a:off x="2379373" y="1084285"/>
            <a:ext cx="0" cy="3900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 name="Groep 19">
            <a:extLst>
              <a:ext uri="{FF2B5EF4-FFF2-40B4-BE49-F238E27FC236}">
                <a16:creationId xmlns:a16="http://schemas.microsoft.com/office/drawing/2014/main" id="{BFBC0315-696C-98FB-E313-D1E0F840B6DD}"/>
              </a:ext>
            </a:extLst>
          </p:cNvPr>
          <p:cNvGrpSpPr/>
          <p:nvPr/>
        </p:nvGrpSpPr>
        <p:grpSpPr>
          <a:xfrm>
            <a:off x="2552343" y="2292301"/>
            <a:ext cx="1734795" cy="919305"/>
            <a:chOff x="365169" y="3491"/>
            <a:chExt cx="2271138" cy="1362682"/>
          </a:xfrm>
        </p:grpSpPr>
        <p:sp>
          <p:nvSpPr>
            <p:cNvPr id="8" name="Rechthoek 20">
              <a:extLst>
                <a:ext uri="{FF2B5EF4-FFF2-40B4-BE49-F238E27FC236}">
                  <a16:creationId xmlns:a16="http://schemas.microsoft.com/office/drawing/2014/main" id="{A9541D09-BB1D-758E-5A14-4BF3B6B9AE32}"/>
                </a:ext>
              </a:extLst>
            </p:cNvPr>
            <p:cNvSpPr/>
            <p:nvPr/>
          </p:nvSpPr>
          <p:spPr>
            <a:xfrm>
              <a:off x="365169" y="3491"/>
              <a:ext cx="2271138" cy="136268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Proxima Nova Rg"/>
                <a:ea typeface="+mn-ea"/>
                <a:cs typeface="+mn-cs"/>
              </a:endParaRPr>
            </a:p>
          </p:txBody>
        </p:sp>
        <p:sp>
          <p:nvSpPr>
            <p:cNvPr id="9" name="Tekstvak 21">
              <a:extLst>
                <a:ext uri="{FF2B5EF4-FFF2-40B4-BE49-F238E27FC236}">
                  <a16:creationId xmlns:a16="http://schemas.microsoft.com/office/drawing/2014/main" id="{D13E61B3-D38E-34FE-B83F-8FC602B7A38A}"/>
                </a:ext>
              </a:extLst>
            </p:cNvPr>
            <p:cNvSpPr txBox="1"/>
            <p:nvPr/>
          </p:nvSpPr>
          <p:spPr>
            <a:xfrm>
              <a:off x="462156" y="3491"/>
              <a:ext cx="2071184" cy="1362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Proxima Nova Rg"/>
                  <a:ea typeface="+mn-ea"/>
                  <a:cs typeface="+mn-cs"/>
                </a:rPr>
                <a:t>Hauteur totale : max 230m</a:t>
              </a:r>
              <a:endParaRPr kumimoji="0" lang="en-GB" sz="1600" b="0" i="1" u="none" strike="noStrike" kern="1200" cap="none" spc="0" normalizeH="0" baseline="0" noProof="0" dirty="0">
                <a:ln>
                  <a:noFill/>
                </a:ln>
                <a:solidFill>
                  <a:prstClr val="white"/>
                </a:solidFill>
                <a:effectLst/>
                <a:uLnTx/>
                <a:uFillTx/>
                <a:latin typeface="Proxima Nova Rg"/>
                <a:ea typeface="+mn-ea"/>
                <a:cs typeface="+mn-cs"/>
              </a:endParaRPr>
            </a:p>
          </p:txBody>
        </p:sp>
      </p:grpSp>
      <p:sp>
        <p:nvSpPr>
          <p:cNvPr id="10" name="Tijdelijke aanduiding voor tekst 2">
            <a:extLst>
              <a:ext uri="{FF2B5EF4-FFF2-40B4-BE49-F238E27FC236}">
                <a16:creationId xmlns:a16="http://schemas.microsoft.com/office/drawing/2014/main" id="{129E57BB-425C-1F2B-DD3A-479617F9F1AC}"/>
              </a:ext>
            </a:extLst>
          </p:cNvPr>
          <p:cNvSpPr txBox="1">
            <a:spLocks/>
          </p:cNvSpPr>
          <p:nvPr/>
        </p:nvSpPr>
        <p:spPr>
          <a:xfrm>
            <a:off x="4506725" y="1591785"/>
            <a:ext cx="4187947" cy="14429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buFont typeface="Wingdings" panose="05000000000000000000" pitchFamily="2" charset="2"/>
              <a:buChar char="§"/>
            </a:pPr>
            <a:r>
              <a:rPr lang="fr-FR" dirty="0">
                <a:solidFill>
                  <a:schemeClr val="accent1"/>
                </a:solidFill>
              </a:rPr>
              <a:t>Projet de </a:t>
            </a:r>
            <a:r>
              <a:rPr lang="fr-FR" b="1" dirty="0">
                <a:solidFill>
                  <a:schemeClr val="accent1"/>
                </a:solidFill>
              </a:rPr>
              <a:t>4</a:t>
            </a:r>
            <a:r>
              <a:rPr lang="fr-FR" dirty="0">
                <a:solidFill>
                  <a:schemeClr val="accent1"/>
                </a:solidFill>
              </a:rPr>
              <a:t> éoliennes</a:t>
            </a:r>
          </a:p>
          <a:p>
            <a:pPr marL="285750" indent="-285750">
              <a:buFont typeface="Wingdings" panose="05000000000000000000" pitchFamily="2" charset="2"/>
              <a:buChar char="§"/>
            </a:pPr>
            <a:endParaRPr lang="fr-FR" dirty="0">
              <a:solidFill>
                <a:schemeClr val="accent1"/>
              </a:solidFill>
            </a:endParaRPr>
          </a:p>
          <a:p>
            <a:pPr marL="285750" lvl="1" indent="-285750">
              <a:buFont typeface="Wingdings" panose="05000000000000000000" pitchFamily="2" charset="2"/>
              <a:buChar char="§"/>
            </a:pPr>
            <a:r>
              <a:rPr lang="fr-FR" dirty="0">
                <a:solidFill>
                  <a:schemeClr val="accent1"/>
                </a:solidFill>
              </a:rPr>
              <a:t>Hauteur totale : max 230m</a:t>
            </a:r>
          </a:p>
          <a:p>
            <a:pPr marL="285750" indent="-285750">
              <a:buFont typeface="Wingdings" panose="05000000000000000000" pitchFamily="2" charset="2"/>
              <a:buChar char="§"/>
            </a:pPr>
            <a:endParaRPr lang="fr-FR" dirty="0">
              <a:solidFill>
                <a:schemeClr val="accent1"/>
              </a:solidFill>
            </a:endParaRPr>
          </a:p>
          <a:p>
            <a:pPr marL="285750" lvl="1" indent="-285750">
              <a:buFont typeface="Wingdings" panose="05000000000000000000" pitchFamily="2" charset="2"/>
              <a:buChar char="§"/>
            </a:pPr>
            <a:r>
              <a:rPr lang="fr-FR" dirty="0">
                <a:solidFill>
                  <a:schemeClr val="accent1"/>
                </a:solidFill>
              </a:rPr>
              <a:t>Puissance unitaire : </a:t>
            </a:r>
            <a:r>
              <a:rPr lang="fr-FR" b="1" dirty="0">
                <a:solidFill>
                  <a:schemeClr val="accent1"/>
                </a:solidFill>
              </a:rPr>
              <a:t>4 à 7 MW </a:t>
            </a:r>
            <a:r>
              <a:rPr lang="fr-FR" dirty="0">
                <a:solidFill>
                  <a:schemeClr val="accent1"/>
                </a:solidFill>
              </a:rPr>
              <a:t>en fonction du modèle considéré</a:t>
            </a:r>
          </a:p>
          <a:p>
            <a:pPr marL="285750" lvl="1" indent="-285750">
              <a:buFont typeface="Wingdings" panose="05000000000000000000" pitchFamily="2" charset="2"/>
              <a:buChar char="§"/>
            </a:pPr>
            <a:endParaRPr lang="fr-FR" dirty="0">
              <a:solidFill>
                <a:schemeClr val="accent1"/>
              </a:solidFill>
            </a:endParaRPr>
          </a:p>
          <a:p>
            <a:pPr lvl="1"/>
            <a:endParaRPr lang="fr-FR" dirty="0">
              <a:solidFill>
                <a:schemeClr val="accent1"/>
              </a:solidFill>
              <a:highlight>
                <a:srgbClr val="FFFF00"/>
              </a:highlight>
            </a:endParaRPr>
          </a:p>
          <a:p>
            <a:pPr marL="285750" lvl="1" indent="-285750">
              <a:buFont typeface="Wingdings" panose="05000000000000000000" pitchFamily="2" charset="2"/>
              <a:buChar char="§"/>
            </a:pPr>
            <a:endParaRPr lang="fr-FR" dirty="0">
              <a:solidFill>
                <a:schemeClr val="accent1"/>
              </a:solidFill>
            </a:endParaRPr>
          </a:p>
          <a:p>
            <a:pPr marL="285750" indent="-285750">
              <a:buFont typeface="Wingdings" panose="05000000000000000000" pitchFamily="2" charset="2"/>
              <a:buChar char="§"/>
            </a:pPr>
            <a:endParaRPr lang="fr-FR" dirty="0">
              <a:solidFill>
                <a:schemeClr val="accent1"/>
              </a:solidFill>
            </a:endParaRPr>
          </a:p>
          <a:p>
            <a:endParaRPr lang="nl-BE" dirty="0">
              <a:solidFill>
                <a:schemeClr val="accent1"/>
              </a:solidFill>
            </a:endParaRPr>
          </a:p>
        </p:txBody>
      </p:sp>
    </p:spTree>
    <p:extLst>
      <p:ext uri="{BB962C8B-B14F-4D97-AF65-F5344CB8AC3E}">
        <p14:creationId xmlns:p14="http://schemas.microsoft.com/office/powerpoint/2010/main" val="1760042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1D523E-25AF-C73C-BFF3-393A03BF50D9}"/>
              </a:ext>
            </a:extLst>
          </p:cNvPr>
          <p:cNvSpPr>
            <a:spLocks noGrp="1"/>
          </p:cNvSpPr>
          <p:nvPr>
            <p:ph type="title"/>
          </p:nvPr>
        </p:nvSpPr>
        <p:spPr>
          <a:xfrm>
            <a:off x="1355413" y="404015"/>
            <a:ext cx="7544390" cy="546458"/>
          </a:xfrm>
        </p:spPr>
        <p:txBody>
          <a:bodyPr/>
          <a:lstStyle/>
          <a:p>
            <a:r>
              <a:rPr lang="nl-BE" dirty="0" err="1"/>
              <a:t>Pourquoi</a:t>
            </a:r>
            <a:r>
              <a:rPr lang="nl-BE" dirty="0"/>
              <a:t> </a:t>
            </a:r>
            <a:r>
              <a:rPr lang="nl-BE" dirty="0" err="1"/>
              <a:t>ce</a:t>
            </a:r>
            <a:r>
              <a:rPr lang="nl-BE" dirty="0"/>
              <a:t> </a:t>
            </a:r>
            <a:r>
              <a:rPr lang="nl-BE" dirty="0" err="1"/>
              <a:t>projet</a:t>
            </a:r>
            <a:r>
              <a:rPr lang="nl-BE" dirty="0"/>
              <a:t> ?</a:t>
            </a:r>
          </a:p>
        </p:txBody>
      </p:sp>
      <p:pic>
        <p:nvPicPr>
          <p:cNvPr id="7" name="Tijdelijke aanduiding voor afbeelding 6">
            <a:extLst>
              <a:ext uri="{FF2B5EF4-FFF2-40B4-BE49-F238E27FC236}">
                <a16:creationId xmlns:a16="http://schemas.microsoft.com/office/drawing/2014/main" id="{9D85BC6E-7064-D221-C9AC-2EDE483FC51D}"/>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5454" r="15454"/>
          <a:stretch/>
        </p:blipFill>
        <p:spPr>
          <a:xfrm>
            <a:off x="7612566" y="3153079"/>
            <a:ext cx="2434460" cy="2353454"/>
          </a:xfrm>
        </p:spPr>
      </p:pic>
      <p:graphicFrame>
        <p:nvGraphicFramePr>
          <p:cNvPr id="6" name="Table 5">
            <a:extLst>
              <a:ext uri="{FF2B5EF4-FFF2-40B4-BE49-F238E27FC236}">
                <a16:creationId xmlns:a16="http://schemas.microsoft.com/office/drawing/2014/main" id="{70C45017-3097-B9CD-1921-42EEE121EFEE}"/>
              </a:ext>
            </a:extLst>
          </p:cNvPr>
          <p:cNvGraphicFramePr>
            <a:graphicFrameLocks noGrp="1"/>
          </p:cNvGraphicFramePr>
          <p:nvPr>
            <p:extLst>
              <p:ext uri="{D42A27DB-BD31-4B8C-83A1-F6EECF244321}">
                <p14:modId xmlns:p14="http://schemas.microsoft.com/office/powerpoint/2010/main" val="1882094495"/>
              </p:ext>
            </p:extLst>
          </p:nvPr>
        </p:nvGraphicFramePr>
        <p:xfrm>
          <a:off x="1067964" y="1032510"/>
          <a:ext cx="6506760" cy="2712720"/>
        </p:xfrm>
        <a:graphic>
          <a:graphicData uri="http://schemas.openxmlformats.org/drawingml/2006/table">
            <a:tbl>
              <a:tblPr>
                <a:effectLst/>
              </a:tblPr>
              <a:tblGrid>
                <a:gridCol w="1646555">
                  <a:extLst>
                    <a:ext uri="{9D8B030D-6E8A-4147-A177-3AD203B41FA5}">
                      <a16:colId xmlns:a16="http://schemas.microsoft.com/office/drawing/2014/main" val="565930492"/>
                    </a:ext>
                  </a:extLst>
                </a:gridCol>
                <a:gridCol w="4860205">
                  <a:extLst>
                    <a:ext uri="{9D8B030D-6E8A-4147-A177-3AD203B41FA5}">
                      <a16:colId xmlns:a16="http://schemas.microsoft.com/office/drawing/2014/main" val="3418053946"/>
                    </a:ext>
                  </a:extLst>
                </a:gridCol>
              </a:tblGrid>
              <a:tr h="490110">
                <a:tc>
                  <a:txBody>
                    <a:bodyPr/>
                    <a:lstStyle/>
                    <a:p>
                      <a:pPr algn="ctr" rtl="0" fontAlgn="base"/>
                      <a:endParaRPr lang="en-GB" sz="2800" b="1" i="0" dirty="0">
                        <a:solidFill>
                          <a:srgbClr val="8AA60F"/>
                        </a:solidFill>
                        <a:effectLst/>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r>
                        <a:rPr lang="en-GB" sz="1200" b="1" i="0" u="none" strike="noStrike" dirty="0">
                          <a:solidFill>
                            <a:srgbClr val="8AA60F"/>
                          </a:solidFill>
                          <a:effectLst/>
                          <a:latin typeface="+mn-lt"/>
                        </a:rPr>
                        <a:t>​</a:t>
                      </a:r>
                      <a:r>
                        <a:rPr lang="en-GB" sz="1200" b="1" i="0" dirty="0">
                          <a:solidFill>
                            <a:srgbClr val="8AA60F"/>
                          </a:solidFill>
                          <a:effectLst/>
                          <a:latin typeface="+mn-l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47620"/>
                  </a:ext>
                </a:extLst>
              </a:tr>
              <a:tr h="357795">
                <a:tc>
                  <a:txBody>
                    <a:bodyPr/>
                    <a:lstStyle/>
                    <a:p>
                      <a:pPr algn="r" rtl="0" fontAlgn="base"/>
                      <a:endParaRPr lang="en-GB" sz="1400" b="1" i="0" u="none" strike="noStrike" dirty="0">
                        <a:solidFill>
                          <a:srgbClr val="004467"/>
                        </a:solidFill>
                        <a:effectLst/>
                        <a:latin typeface="+mj-lt"/>
                      </a:endParaRPr>
                    </a:p>
                    <a:p>
                      <a:pPr algn="r" rtl="0" fontAlgn="base"/>
                      <a:r>
                        <a:rPr lang="en-GB" sz="1400" b="1" i="0" u="none" strike="noStrike" dirty="0">
                          <a:solidFill>
                            <a:srgbClr val="004467"/>
                          </a:solidFill>
                          <a:effectLst/>
                          <a:latin typeface="+mj-lt"/>
                        </a:rPr>
                        <a:t>Production</a:t>
                      </a:r>
                    </a:p>
                    <a:p>
                      <a:pPr algn="r" rtl="0" fontAlgn="base"/>
                      <a:r>
                        <a:rPr lang="en-GB" sz="1400" b="1" i="0" u="none" strike="noStrike" dirty="0">
                          <a:solidFill>
                            <a:srgbClr val="004467"/>
                          </a:solidFill>
                          <a:effectLst/>
                          <a:latin typeface="+mj-lt"/>
                        </a:rPr>
                        <a:t>​</a:t>
                      </a:r>
                      <a:r>
                        <a:rPr lang="en-GB" sz="1400" b="1" i="0" dirty="0">
                          <a:solidFill>
                            <a:srgbClr val="004467"/>
                          </a:solidFill>
                          <a:effectLst/>
                          <a:latin typeface="+mj-lt"/>
                        </a:rPr>
                        <a: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400" b="0" i="0" u="none" strike="noStrike" dirty="0">
                          <a:solidFill>
                            <a:srgbClr val="004467"/>
                          </a:solidFill>
                          <a:effectLst/>
                          <a:latin typeface="+mn-lt"/>
                        </a:rPr>
                        <a:t>Très bon</a:t>
                      </a:r>
                      <a:r>
                        <a:rPr lang="en-GB" sz="1400" b="0" i="0" u="none" strike="noStrike" baseline="0" dirty="0">
                          <a:solidFill>
                            <a:srgbClr val="004467"/>
                          </a:solidFill>
                          <a:effectLst/>
                          <a:latin typeface="+mn-lt"/>
                        </a:rPr>
                        <a:t> </a:t>
                      </a:r>
                      <a:r>
                        <a:rPr lang="en-GB" sz="1400" b="0" i="0" u="none" strike="noStrike" baseline="0" dirty="0" err="1">
                          <a:solidFill>
                            <a:srgbClr val="004467"/>
                          </a:solidFill>
                          <a:effectLst/>
                          <a:latin typeface="+mn-lt"/>
                        </a:rPr>
                        <a:t>potentiel</a:t>
                      </a:r>
                      <a:r>
                        <a:rPr lang="en-GB" sz="1400" b="0" i="0" u="none" strike="noStrike" baseline="0" dirty="0">
                          <a:solidFill>
                            <a:srgbClr val="004467"/>
                          </a:solidFill>
                          <a:effectLst/>
                          <a:latin typeface="+mn-lt"/>
                        </a:rPr>
                        <a:t> </a:t>
                      </a:r>
                      <a:r>
                        <a:rPr lang="en-GB" sz="1400" b="0" i="0" u="none" strike="noStrike" baseline="0" dirty="0" err="1">
                          <a:solidFill>
                            <a:srgbClr val="004467"/>
                          </a:solidFill>
                          <a:effectLst/>
                          <a:latin typeface="+mn-lt"/>
                        </a:rPr>
                        <a:t>venteux</a:t>
                      </a:r>
                      <a:endParaRPr lang="en-GB" sz="1400" b="0" i="0" dirty="0">
                        <a:solidFill>
                          <a:srgbClr val="004467"/>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6645"/>
                  </a:ext>
                </a:extLst>
              </a:tr>
              <a:tr h="283224">
                <a:tc>
                  <a:txBody>
                    <a:bodyPr/>
                    <a:lstStyle/>
                    <a:p>
                      <a:pPr algn="r" rtl="0" fontAlgn="base"/>
                      <a:endParaRPr lang="en-GB" sz="1400" b="1" i="0" u="none" strike="noStrike" dirty="0">
                        <a:solidFill>
                          <a:srgbClr val="004467"/>
                        </a:solidFill>
                        <a:effectLst/>
                        <a:latin typeface="+mj-lt"/>
                      </a:endParaRPr>
                    </a:p>
                    <a:p>
                      <a:pPr algn="r" rtl="0" fontAlgn="base"/>
                      <a:r>
                        <a:rPr lang="en-GB" sz="1400" b="1" i="0" u="none" strike="noStrike" dirty="0">
                          <a:solidFill>
                            <a:srgbClr val="004467"/>
                          </a:solidFill>
                          <a:effectLst/>
                          <a:latin typeface="+mj-lt"/>
                        </a:rPr>
                        <a:t>Infrastructures</a:t>
                      </a:r>
                    </a:p>
                    <a:p>
                      <a:pPr algn="r" rtl="0" fontAlgn="base"/>
                      <a:endParaRPr lang="en-GB" sz="1400" b="1" i="0" dirty="0">
                        <a:solidFill>
                          <a:srgbClr val="004467"/>
                        </a:solidFill>
                        <a:effectLst/>
                        <a:latin typeface="+mj-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400" b="0" i="0" u="none" strike="noStrike" dirty="0" err="1">
                          <a:solidFill>
                            <a:srgbClr val="004467"/>
                          </a:solidFill>
                          <a:effectLst/>
                          <a:latin typeface="+mn-lt"/>
                        </a:rPr>
                        <a:t>Proximité</a:t>
                      </a:r>
                      <a:r>
                        <a:rPr lang="en-GB" sz="1400" b="0" i="0" u="none" strike="noStrike" dirty="0">
                          <a:solidFill>
                            <a:srgbClr val="004467"/>
                          </a:solidFill>
                          <a:effectLst/>
                          <a:latin typeface="+mn-lt"/>
                        </a:rPr>
                        <a:t> </a:t>
                      </a:r>
                      <a:r>
                        <a:rPr lang="en-GB" sz="1400" b="0" i="0" u="none" strike="noStrike" dirty="0" err="1">
                          <a:solidFill>
                            <a:srgbClr val="004467"/>
                          </a:solidFill>
                          <a:effectLst/>
                          <a:latin typeface="+mn-lt"/>
                        </a:rPr>
                        <a:t>d’une</a:t>
                      </a:r>
                      <a:r>
                        <a:rPr lang="en-GB" sz="1400" b="0" i="0" u="none" strike="noStrike" dirty="0">
                          <a:solidFill>
                            <a:srgbClr val="004467"/>
                          </a:solidFill>
                          <a:effectLst/>
                          <a:latin typeface="+mn-lt"/>
                        </a:rPr>
                        <a:t> </a:t>
                      </a:r>
                      <a:r>
                        <a:rPr lang="en-GB" sz="1400" b="0" i="0" u="none" strike="noStrike" dirty="0" err="1">
                          <a:solidFill>
                            <a:srgbClr val="004467"/>
                          </a:solidFill>
                          <a:effectLst/>
                          <a:latin typeface="+mn-lt"/>
                        </a:rPr>
                        <a:t>ligne</a:t>
                      </a:r>
                      <a:r>
                        <a:rPr lang="en-GB" sz="1400" b="0" i="0" u="none" strike="noStrike" dirty="0">
                          <a:solidFill>
                            <a:srgbClr val="004467"/>
                          </a:solidFill>
                          <a:effectLst/>
                          <a:latin typeface="+mn-lt"/>
                        </a:rPr>
                        <a:t> de chemin de fer et d’un parc </a:t>
                      </a:r>
                      <a:r>
                        <a:rPr lang="en-GB" sz="1400" b="0" i="0" u="none" strike="noStrike" dirty="0" err="1">
                          <a:solidFill>
                            <a:srgbClr val="004467"/>
                          </a:solidFill>
                          <a:effectLst/>
                          <a:latin typeface="+mn-lt"/>
                        </a:rPr>
                        <a:t>existant</a:t>
                      </a:r>
                      <a:endParaRPr lang="en-GB" sz="1400" b="0" i="0" dirty="0">
                        <a:solidFill>
                          <a:srgbClr val="004467"/>
                        </a:solidFill>
                        <a:effectLst/>
                        <a:highlight>
                          <a:srgbClr val="FFFF00"/>
                        </a:highlight>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067986"/>
                  </a:ext>
                </a:extLst>
              </a:tr>
              <a:tr h="283224">
                <a:tc>
                  <a:txBody>
                    <a:bodyPr/>
                    <a:lstStyle/>
                    <a:p>
                      <a:pPr algn="r" rtl="0" fontAlgn="base"/>
                      <a:endParaRPr lang="en-GB" sz="1400" b="1" i="0" u="none" strike="noStrike" dirty="0">
                        <a:solidFill>
                          <a:srgbClr val="004467"/>
                        </a:solidFill>
                        <a:effectLst/>
                        <a:latin typeface="+mj-lt"/>
                      </a:endParaRPr>
                    </a:p>
                    <a:p>
                      <a:pPr algn="r" rtl="0" fontAlgn="base"/>
                      <a:r>
                        <a:rPr lang="en-GB" sz="1400" b="1" i="0" u="none" strike="noStrike" dirty="0">
                          <a:solidFill>
                            <a:srgbClr val="004467"/>
                          </a:solidFill>
                          <a:effectLst/>
                          <a:latin typeface="+mj-lt"/>
                        </a:rPr>
                        <a:t>Habitations</a:t>
                      </a:r>
                    </a:p>
                    <a:p>
                      <a:pPr algn="r" rtl="0" fontAlgn="base"/>
                      <a:endParaRPr lang="en-GB" sz="1400" b="1" i="0" dirty="0">
                        <a:solidFill>
                          <a:srgbClr val="004467"/>
                        </a:solidFill>
                        <a:effectLst/>
                        <a:latin typeface="+mj-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r>
                        <a:rPr lang="en-GB" sz="1400" b="0" i="0" u="none" strike="noStrike" dirty="0">
                          <a:solidFill>
                            <a:srgbClr val="004467"/>
                          </a:solidFill>
                          <a:effectLst/>
                          <a:latin typeface="+mn-lt"/>
                        </a:rPr>
                        <a:t>Distances </a:t>
                      </a:r>
                      <a:r>
                        <a:rPr lang="en-GB" sz="1400" b="0" i="0" u="none" strike="noStrike" dirty="0" err="1">
                          <a:solidFill>
                            <a:srgbClr val="004467"/>
                          </a:solidFill>
                          <a:effectLst/>
                          <a:latin typeface="+mn-lt"/>
                        </a:rPr>
                        <a:t>réglementaires</a:t>
                      </a:r>
                      <a:r>
                        <a:rPr lang="en-GB" sz="1400" b="0" i="0" u="none" strike="noStrike" dirty="0">
                          <a:solidFill>
                            <a:srgbClr val="004467"/>
                          </a:solidFill>
                          <a:effectLst/>
                          <a:latin typeface="+mn-lt"/>
                        </a:rPr>
                        <a:t> par rapport aux zones </a:t>
                      </a:r>
                      <a:r>
                        <a:rPr lang="en-GB" sz="1400" b="0" i="0" u="none" strike="noStrike" dirty="0" err="1">
                          <a:solidFill>
                            <a:srgbClr val="004467"/>
                          </a:solidFill>
                          <a:effectLst/>
                          <a:latin typeface="+mn-lt"/>
                        </a:rPr>
                        <a:t>d’habitat</a:t>
                      </a:r>
                      <a:r>
                        <a:rPr lang="en-GB" sz="1400" b="0" i="0" u="none" strike="noStrike" dirty="0">
                          <a:solidFill>
                            <a:srgbClr val="004467"/>
                          </a:solidFill>
                          <a:effectLst/>
                          <a:latin typeface="+mn-lt"/>
                        </a:rPr>
                        <a:t> et maisons </a:t>
                      </a:r>
                      <a:r>
                        <a:rPr lang="en-GB" sz="1400" b="0" i="0" u="none" strike="noStrike" dirty="0" err="1">
                          <a:solidFill>
                            <a:srgbClr val="004467"/>
                          </a:solidFill>
                          <a:effectLst/>
                          <a:latin typeface="+mn-lt"/>
                        </a:rPr>
                        <a:t>isolées</a:t>
                      </a:r>
                      <a:endParaRPr lang="en-GB" sz="1400" b="0" i="0" u="none" strike="noStrike" dirty="0">
                        <a:solidFill>
                          <a:srgbClr val="004467"/>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549114"/>
                  </a:ext>
                </a:extLst>
              </a:tr>
            </a:tbl>
          </a:graphicData>
        </a:graphic>
      </p:graphicFrame>
      <p:pic>
        <p:nvPicPr>
          <p:cNvPr id="8" name="Graphic 15">
            <a:extLst>
              <a:ext uri="{FF2B5EF4-FFF2-40B4-BE49-F238E27FC236}">
                <a16:creationId xmlns:a16="http://schemas.microsoft.com/office/drawing/2014/main" id="{B4971F14-061A-0008-BF17-D26FE50B53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159" y="2250696"/>
            <a:ext cx="749926" cy="749926"/>
          </a:xfrm>
          <a:prstGeom prst="rect">
            <a:avLst/>
          </a:prstGeom>
        </p:spPr>
      </p:pic>
      <p:pic>
        <p:nvPicPr>
          <p:cNvPr id="9" name="Graphic 14">
            <a:extLst>
              <a:ext uri="{FF2B5EF4-FFF2-40B4-BE49-F238E27FC236}">
                <a16:creationId xmlns:a16="http://schemas.microsoft.com/office/drawing/2014/main" id="{9B15C402-F291-0544-D252-7C2FBE971D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368" y="1548979"/>
            <a:ext cx="701717" cy="701717"/>
          </a:xfrm>
          <a:prstGeom prst="rect">
            <a:avLst/>
          </a:prstGeom>
        </p:spPr>
      </p:pic>
      <p:pic>
        <p:nvPicPr>
          <p:cNvPr id="10" name="Graphic 19">
            <a:extLst>
              <a:ext uri="{FF2B5EF4-FFF2-40B4-BE49-F238E27FC236}">
                <a16:creationId xmlns:a16="http://schemas.microsoft.com/office/drawing/2014/main" id="{55E3B4FF-6530-92FF-01AA-D8A679AEF1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793" y="3117645"/>
            <a:ext cx="530657" cy="510562"/>
          </a:xfrm>
          <a:prstGeom prst="rect">
            <a:avLst/>
          </a:prstGeom>
        </p:spPr>
      </p:pic>
    </p:spTree>
    <p:extLst>
      <p:ext uri="{BB962C8B-B14F-4D97-AF65-F5344CB8AC3E}">
        <p14:creationId xmlns:p14="http://schemas.microsoft.com/office/powerpoint/2010/main" val="175479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0789-4DAB-7493-6A51-1868F632294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BADD04B-C082-F68B-1BF7-445991CAA91B}"/>
              </a:ext>
            </a:extLst>
          </p:cNvPr>
          <p:cNvSpPr>
            <a:spLocks noGrp="1"/>
          </p:cNvSpPr>
          <p:nvPr>
            <p:ph type="title"/>
          </p:nvPr>
        </p:nvSpPr>
        <p:spPr/>
        <p:txBody>
          <a:bodyPr/>
          <a:lstStyle/>
          <a:p>
            <a:r>
              <a:rPr lang="fr-BE" dirty="0"/>
              <a:t>Rapport de l’appel à manifestation d’intérêt des</a:t>
            </a:r>
            <a:br>
              <a:rPr lang="fr-BE" dirty="0"/>
            </a:br>
            <a:r>
              <a:rPr lang="fr-BE" dirty="0"/>
              <a:t>pouvoirs publics</a:t>
            </a:r>
            <a:br>
              <a:rPr lang="en-BE" dirty="0"/>
            </a:br>
            <a:endParaRPr lang="en-BE" dirty="0"/>
          </a:p>
        </p:txBody>
      </p:sp>
      <p:sp>
        <p:nvSpPr>
          <p:cNvPr id="19" name="Tijdelijke aanduiding voor tekst 2">
            <a:extLst>
              <a:ext uri="{FF2B5EF4-FFF2-40B4-BE49-F238E27FC236}">
                <a16:creationId xmlns:a16="http://schemas.microsoft.com/office/drawing/2014/main" id="{568C9FE3-16D3-BD19-03DA-E40B837963BB}"/>
              </a:ext>
            </a:extLst>
          </p:cNvPr>
          <p:cNvSpPr txBox="1">
            <a:spLocks/>
          </p:cNvSpPr>
          <p:nvPr/>
        </p:nvSpPr>
        <p:spPr>
          <a:xfrm>
            <a:off x="0" y="1171127"/>
            <a:ext cx="9058031" cy="3972373"/>
          </a:xfrm>
          <a:prstGeom prst="rect">
            <a:avLst/>
          </a:prstGeom>
        </p:spPr>
        <p:txBody>
          <a:bodyPr/>
          <a:lst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chemeClr val="accent1"/>
              </a:buClr>
              <a:buFont typeface="Wingdings" panose="05000000000000000000" pitchFamily="2" charset="2"/>
              <a:buChar char="§"/>
              <a:defRPr sz="2000" b="0" i="0" u="none" strike="noStrike" cap="none">
                <a:solidFill>
                  <a:srgbClr val="000000"/>
                </a:solidFill>
                <a:latin typeface="Arial"/>
                <a:ea typeface="Arial"/>
                <a:cs typeface="Arial"/>
                <a:sym typeface="Arial"/>
              </a:defRPr>
            </a:lvl1pPr>
            <a:lvl2pPr marL="504000" marR="0" lvl="1" indent="-285750" algn="l" rtl="0">
              <a:lnSpc>
                <a:spcPct val="100000"/>
              </a:lnSpc>
              <a:spcBef>
                <a:spcPts val="0"/>
              </a:spcBef>
              <a:spcAft>
                <a:spcPts val="0"/>
              </a:spcAft>
              <a:buClr>
                <a:schemeClr val="accent2"/>
              </a:buClr>
              <a:buFont typeface="Wingdings" panose="05000000000000000000" pitchFamily="2" charset="2"/>
              <a:buChar char="§"/>
              <a:defRPr sz="1800" b="0" i="0" u="none" strike="noStrike" cap="none">
                <a:solidFill>
                  <a:srgbClr val="000000"/>
                </a:solidFill>
                <a:latin typeface="Arial"/>
                <a:ea typeface="Arial"/>
                <a:cs typeface="Arial"/>
                <a:sym typeface="Arial"/>
              </a:defRPr>
            </a:lvl2pPr>
            <a:lvl3pPr marL="720000" marR="0" lvl="2" indent="-285750" algn="l" rtl="0">
              <a:lnSpc>
                <a:spcPct val="100000"/>
              </a:lnSpc>
              <a:spcBef>
                <a:spcPts val="0"/>
              </a:spcBef>
              <a:spcAft>
                <a:spcPts val="0"/>
              </a:spcAft>
              <a:buClr>
                <a:schemeClr val="accent3"/>
              </a:buClr>
              <a:buFont typeface="Wingdings" panose="05000000000000000000" pitchFamily="2" charset="2"/>
              <a:buChar char="§"/>
              <a:defRPr sz="1400" b="0" i="0" u="none" strike="noStrike" cap="none">
                <a:solidFill>
                  <a:srgbClr val="000000"/>
                </a:solidFill>
                <a:latin typeface="Arial"/>
                <a:ea typeface="Arial"/>
                <a:cs typeface="Arial"/>
                <a:sym typeface="Arial"/>
              </a:defRPr>
            </a:lvl3pPr>
            <a:lvl4pPr marL="864000" marR="0" lvl="3" indent="-285750" algn="l" rtl="0">
              <a:lnSpc>
                <a:spcPct val="100000"/>
              </a:lnSpc>
              <a:spcBef>
                <a:spcPts val="0"/>
              </a:spcBef>
              <a:spcAft>
                <a:spcPts val="0"/>
              </a:spcAft>
              <a:buClr>
                <a:schemeClr val="accent5"/>
              </a:buClr>
              <a:buFont typeface="Wingdings" panose="05000000000000000000" pitchFamily="2" charset="2"/>
              <a:buChar char="§"/>
              <a:defRPr sz="1400" b="0" i="0" u="none" strike="noStrike" cap="none">
                <a:solidFill>
                  <a:srgbClr val="000000"/>
                </a:solidFill>
                <a:latin typeface="Arial"/>
                <a:ea typeface="Arial"/>
                <a:cs typeface="Arial"/>
                <a:sym typeface="Arial"/>
              </a:defRPr>
            </a:lvl4pPr>
            <a:lvl5pPr marL="864000" marR="0" lvl="4" indent="-285750" algn="l" rtl="0">
              <a:lnSpc>
                <a:spcPct val="100000"/>
              </a:lnSpc>
              <a:spcBef>
                <a:spcPts val="0"/>
              </a:spcBef>
              <a:spcAft>
                <a:spcPts val="0"/>
              </a:spcAft>
              <a:buClr>
                <a:schemeClr val="accent1"/>
              </a:buClr>
              <a:buFont typeface="Wingdings" panose="05000000000000000000" pitchFamily="2" charset="2"/>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Font typeface="Wingdings" panose="05000000000000000000" pitchFamily="2" charset="2"/>
              <a:buNone/>
            </a:pPr>
            <a:endParaRPr lang="fr-BE" dirty="0"/>
          </a:p>
          <a:p>
            <a:pPr marL="0" indent="0">
              <a:buNone/>
            </a:pPr>
            <a:r>
              <a:rPr lang="fr-BE" sz="1600" b="1" dirty="0">
                <a:solidFill>
                  <a:schemeClr val="accent6"/>
                </a:solidFill>
                <a:latin typeface="+mj-lt"/>
              </a:rPr>
              <a:t>    Quoi ?</a:t>
            </a:r>
            <a:r>
              <a:rPr lang="fr-BE" sz="1600" dirty="0">
                <a:solidFill>
                  <a:schemeClr val="accent6"/>
                </a:solidFill>
                <a:latin typeface="+mj-lt"/>
              </a:rPr>
              <a:t> </a:t>
            </a:r>
          </a:p>
          <a:p>
            <a:pPr lvl="1">
              <a:lnSpc>
                <a:spcPct val="150000"/>
              </a:lnSpc>
              <a:buClr>
                <a:srgbClr val="C0C72C"/>
              </a:buClr>
              <a:buFont typeface="Wingdings" panose="05000000000000000000" pitchFamily="2" charset="2"/>
              <a:buChar char="Ø"/>
            </a:pPr>
            <a:r>
              <a:rPr lang="fr-BE" sz="1400" dirty="0">
                <a:solidFill>
                  <a:schemeClr val="accent1"/>
                </a:solidFill>
                <a:latin typeface="+mj-lt"/>
              </a:rPr>
              <a:t>Article 83, alinéa 3, 1° du décret du 11 mars 1999 relatif au permis d’environnement stipule que le demandeur ouvre la participation aux pouvoirs locaux via à un appel à manifestation d’intérêt.</a:t>
            </a:r>
          </a:p>
          <a:p>
            <a:pPr marL="218250" lvl="1" indent="0">
              <a:lnSpc>
                <a:spcPct val="150000"/>
              </a:lnSpc>
              <a:buClr>
                <a:srgbClr val="C0C72C"/>
              </a:buClr>
              <a:buNone/>
            </a:pPr>
            <a:r>
              <a:rPr lang="fr-BE" sz="1600" b="1" dirty="0">
                <a:solidFill>
                  <a:schemeClr val="accent6"/>
                </a:solidFill>
                <a:latin typeface="+mj-lt"/>
              </a:rPr>
              <a:t>Délai ?</a:t>
            </a:r>
            <a:r>
              <a:rPr lang="fr-BE" sz="1600" dirty="0">
                <a:solidFill>
                  <a:schemeClr val="accent6"/>
                </a:solidFill>
                <a:latin typeface="+mj-lt"/>
              </a:rPr>
              <a:t> </a:t>
            </a:r>
            <a:endParaRPr lang="fr-BE" sz="1600" b="1" dirty="0">
              <a:solidFill>
                <a:schemeClr val="accent1"/>
              </a:solidFill>
              <a:latin typeface="+mj-lt"/>
            </a:endParaRPr>
          </a:p>
          <a:p>
            <a:pPr lvl="1">
              <a:lnSpc>
                <a:spcPct val="150000"/>
              </a:lnSpc>
              <a:buClr>
                <a:srgbClr val="C0C72C"/>
              </a:buClr>
              <a:buFont typeface="Wingdings" panose="05000000000000000000" pitchFamily="2" charset="2"/>
              <a:buChar char="Ø"/>
            </a:pPr>
            <a:r>
              <a:rPr lang="fr-BE" sz="1400" dirty="0">
                <a:solidFill>
                  <a:schemeClr val="accent1"/>
                </a:solidFill>
                <a:latin typeface="+mj-lt"/>
              </a:rPr>
              <a:t>Le 02 mars 2026, Aspiravi a envoyé un courrier par recommandé pour informer les communes de Quiévrain et de Hensies de la possibilité de participer à ce projet et l’a invitée à formellement manifester son intérêt pour le 16 avril 2025 au plus tard. </a:t>
            </a:r>
          </a:p>
          <a:p>
            <a:pPr marL="218250" lvl="1" indent="0">
              <a:lnSpc>
                <a:spcPct val="150000"/>
              </a:lnSpc>
              <a:buClr>
                <a:srgbClr val="C0C72C"/>
              </a:buClr>
              <a:buNone/>
            </a:pPr>
            <a:r>
              <a:rPr lang="fr-BE" sz="1600" b="1" dirty="0">
                <a:solidFill>
                  <a:schemeClr val="accent6"/>
                </a:solidFill>
                <a:latin typeface="+mj-lt"/>
              </a:rPr>
              <a:t>Résultat ? </a:t>
            </a:r>
          </a:p>
          <a:p>
            <a:pPr lvl="1">
              <a:lnSpc>
                <a:spcPct val="150000"/>
              </a:lnSpc>
              <a:buClr>
                <a:srgbClr val="C0C72C"/>
              </a:buClr>
              <a:buFont typeface="Wingdings" panose="05000000000000000000" pitchFamily="2" charset="2"/>
              <a:buChar char="Ø"/>
            </a:pPr>
            <a:r>
              <a:rPr lang="fr-BE" sz="1400" dirty="0">
                <a:solidFill>
                  <a:schemeClr val="accent1"/>
                </a:solidFill>
                <a:latin typeface="+mj-lt"/>
              </a:rPr>
              <a:t>La commune de Quiévrain n’a pas manifesté d’intérêt pour la participation au projet.</a:t>
            </a:r>
          </a:p>
          <a:p>
            <a:pPr lvl="1">
              <a:lnSpc>
                <a:spcPct val="150000"/>
              </a:lnSpc>
              <a:buClr>
                <a:srgbClr val="C0C72C"/>
              </a:buClr>
              <a:buFont typeface="Wingdings" panose="05000000000000000000" pitchFamily="2" charset="2"/>
              <a:buChar char="Ø"/>
            </a:pPr>
            <a:r>
              <a:rPr lang="fr-BE" sz="1400" dirty="0">
                <a:solidFill>
                  <a:schemeClr val="accent1"/>
                </a:solidFill>
                <a:latin typeface="+mj-lt"/>
              </a:rPr>
              <a:t>La commune de Hensies ne souhaite pas participer financièrement au projet</a:t>
            </a:r>
          </a:p>
          <a:p>
            <a:pPr marL="0" indent="0">
              <a:buNone/>
            </a:pPr>
            <a:endParaRPr lang="fr-BE" dirty="0"/>
          </a:p>
        </p:txBody>
      </p:sp>
    </p:spTree>
    <p:extLst>
      <p:ext uri="{BB962C8B-B14F-4D97-AF65-F5344CB8AC3E}">
        <p14:creationId xmlns:p14="http://schemas.microsoft.com/office/powerpoint/2010/main" val="62304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9068B4C3-79DC-FD95-0305-0EAD88A2A449}"/>
            </a:ext>
          </a:extLst>
        </p:cNvPr>
        <p:cNvGrpSpPr/>
        <p:nvPr/>
      </p:nvGrpSpPr>
      <p:grpSpPr>
        <a:xfrm>
          <a:off x="0" y="0"/>
          <a:ext cx="0" cy="0"/>
          <a:chOff x="0" y="0"/>
          <a:chExt cx="0" cy="0"/>
        </a:xfrm>
      </p:grpSpPr>
      <p:pic>
        <p:nvPicPr>
          <p:cNvPr id="14" name="Graphic 29" descr="Éoliennes avec un remplissage uni">
            <a:extLst>
              <a:ext uri="{FF2B5EF4-FFF2-40B4-BE49-F238E27FC236}">
                <a16:creationId xmlns:a16="http://schemas.microsoft.com/office/drawing/2014/main" id="{A5121B9A-F311-D2CE-4C70-69D04AA08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920" y="128715"/>
            <a:ext cx="6469380" cy="6416040"/>
          </a:xfrm>
          <a:prstGeom prst="rect">
            <a:avLst/>
          </a:prstGeom>
        </p:spPr>
      </p:pic>
      <p:pic>
        <p:nvPicPr>
          <p:cNvPr id="22" name="Picture 21">
            <a:extLst>
              <a:ext uri="{FF2B5EF4-FFF2-40B4-BE49-F238E27FC236}">
                <a16:creationId xmlns:a16="http://schemas.microsoft.com/office/drawing/2014/main" id="{E54A4031-07FC-34DA-FE7E-25434B89A3DF}"/>
              </a:ext>
            </a:extLst>
          </p:cNvPr>
          <p:cNvPicPr>
            <a:picLocks noChangeAspect="1"/>
          </p:cNvPicPr>
          <p:nvPr/>
        </p:nvPicPr>
        <p:blipFill>
          <a:blip r:embed="rId5"/>
          <a:stretch>
            <a:fillRect/>
          </a:stretch>
        </p:blipFill>
        <p:spPr>
          <a:xfrm>
            <a:off x="762000" y="1573585"/>
            <a:ext cx="7620000" cy="1992398"/>
          </a:xfrm>
          <a:prstGeom prst="rect">
            <a:avLst/>
          </a:prstGeom>
        </p:spPr>
      </p:pic>
    </p:spTree>
    <p:extLst>
      <p:ext uri="{BB962C8B-B14F-4D97-AF65-F5344CB8AC3E}">
        <p14:creationId xmlns:p14="http://schemas.microsoft.com/office/powerpoint/2010/main" val="138981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1EB4940F-4511-66BD-DE5A-3B90879F3566}"/>
            </a:ext>
          </a:extLst>
        </p:cNvPr>
        <p:cNvGrpSpPr/>
        <p:nvPr/>
      </p:nvGrpSpPr>
      <p:grpSpPr>
        <a:xfrm>
          <a:off x="0" y="0"/>
          <a:ext cx="0" cy="0"/>
          <a:chOff x="0" y="0"/>
          <a:chExt cx="0" cy="0"/>
        </a:xfrm>
      </p:grpSpPr>
      <p:pic>
        <p:nvPicPr>
          <p:cNvPr id="30" name="Graphic 29" descr="Éoliennes avec un remplissage uni">
            <a:extLst>
              <a:ext uri="{FF2B5EF4-FFF2-40B4-BE49-F238E27FC236}">
                <a16:creationId xmlns:a16="http://schemas.microsoft.com/office/drawing/2014/main" id="{6B2F976A-5575-FAD4-2057-8668CA9559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681" y="136997"/>
            <a:ext cx="6469380" cy="6416040"/>
          </a:xfrm>
          <a:prstGeom prst="rect">
            <a:avLst/>
          </a:prstGeom>
        </p:spPr>
      </p:pic>
      <p:sp>
        <p:nvSpPr>
          <p:cNvPr id="2" name="Titre 1">
            <a:extLst>
              <a:ext uri="{FF2B5EF4-FFF2-40B4-BE49-F238E27FC236}">
                <a16:creationId xmlns:a16="http://schemas.microsoft.com/office/drawing/2014/main" id="{C2BC72FF-6B73-AB5B-2962-7A40F37E18AD}"/>
              </a:ext>
            </a:extLst>
          </p:cNvPr>
          <p:cNvSpPr>
            <a:spLocks noGrp="1"/>
          </p:cNvSpPr>
          <p:nvPr>
            <p:ph type="ctrTitle"/>
          </p:nvPr>
        </p:nvSpPr>
        <p:spPr>
          <a:xfrm>
            <a:off x="144780" y="-270748"/>
            <a:ext cx="7719060" cy="1790700"/>
          </a:xfrm>
        </p:spPr>
        <p:txBody>
          <a:bodyPr>
            <a:normAutofit/>
          </a:bodyPr>
          <a:lstStyle/>
          <a:p>
            <a:pPr algn="l"/>
            <a:r>
              <a:rPr lang="fr-FR" sz="4050" b="1">
                <a:solidFill>
                  <a:srgbClr val="05498C"/>
                </a:solidFill>
                <a:latin typeface="Nunito"/>
              </a:rPr>
              <a:t>CLEF sces- Coopérative </a:t>
            </a:r>
            <a:br>
              <a:rPr lang="fr-FR" sz="4050" b="1">
                <a:latin typeface="Nunito"/>
              </a:rPr>
            </a:br>
            <a:r>
              <a:rPr lang="fr-FR" sz="4050" b="1">
                <a:solidFill>
                  <a:srgbClr val="05498C"/>
                </a:solidFill>
                <a:latin typeface="Nunito"/>
              </a:rPr>
              <a:t>pour les Energies du Futur</a:t>
            </a:r>
          </a:p>
        </p:txBody>
      </p:sp>
      <p:sp>
        <p:nvSpPr>
          <p:cNvPr id="3" name="Sous-titre 2">
            <a:extLst>
              <a:ext uri="{FF2B5EF4-FFF2-40B4-BE49-F238E27FC236}">
                <a16:creationId xmlns:a16="http://schemas.microsoft.com/office/drawing/2014/main" id="{FEB22D99-9FBC-266E-141E-395829670EDC}"/>
              </a:ext>
            </a:extLst>
          </p:cNvPr>
          <p:cNvSpPr>
            <a:spLocks noGrp="1"/>
          </p:cNvSpPr>
          <p:nvPr>
            <p:ph type="subTitle" idx="1"/>
          </p:nvPr>
        </p:nvSpPr>
        <p:spPr>
          <a:xfrm>
            <a:off x="147763" y="1417062"/>
            <a:ext cx="6034709" cy="612342"/>
          </a:xfrm>
        </p:spPr>
        <p:txBody>
          <a:bodyPr vert="horz" lIns="68580" tIns="34290" rIns="68580" bIns="34290" rtlCol="0" anchor="t">
            <a:noAutofit/>
          </a:bodyPr>
          <a:lstStyle/>
          <a:p>
            <a:pPr algn="l"/>
            <a:endParaRPr lang="fr-FR" sz="675" b="1">
              <a:solidFill>
                <a:srgbClr val="054A8D"/>
              </a:solidFill>
            </a:endParaRPr>
          </a:p>
          <a:p>
            <a:pPr algn="just">
              <a:lnSpc>
                <a:spcPct val="100000"/>
              </a:lnSpc>
              <a:spcAft>
                <a:spcPts val="225"/>
              </a:spcAft>
            </a:pPr>
            <a:endParaRPr lang="fr-FR" sz="240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pPr>
            <a:endParaRPr lang="fr-FR" sz="1350">
              <a:solidFill>
                <a:srgbClr val="054A8D"/>
              </a:solidFill>
              <a:latin typeface="Nunito"/>
            </a:endParaRPr>
          </a:p>
          <a:p>
            <a:pPr algn="just">
              <a:lnSpc>
                <a:spcPct val="100000"/>
              </a:lnSpc>
            </a:pPr>
            <a:endParaRPr lang="fr-FR" sz="1350">
              <a:solidFill>
                <a:srgbClr val="054A8D"/>
              </a:solidFill>
              <a:latin typeface="Nunito"/>
            </a:endParaRPr>
          </a:p>
          <a:p>
            <a:endParaRPr lang="fr-FR"/>
          </a:p>
        </p:txBody>
      </p:sp>
      <p:cxnSp>
        <p:nvCxnSpPr>
          <p:cNvPr id="5" name="Straight Arrow Connector 4">
            <a:extLst>
              <a:ext uri="{FF2B5EF4-FFF2-40B4-BE49-F238E27FC236}">
                <a16:creationId xmlns:a16="http://schemas.microsoft.com/office/drawing/2014/main" id="{26E928E4-40BC-8C45-4A0C-DA1C825A89F9}"/>
              </a:ext>
            </a:extLst>
          </p:cNvPr>
          <p:cNvCxnSpPr/>
          <p:nvPr/>
        </p:nvCxnSpPr>
        <p:spPr>
          <a:xfrm>
            <a:off x="205740" y="1546860"/>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299E19E-4433-D67C-0827-A6C70772FAFB}"/>
              </a:ext>
            </a:extLst>
          </p:cNvPr>
          <p:cNvCxnSpPr>
            <a:cxnSpLocks/>
          </p:cNvCxnSpPr>
          <p:nvPr/>
        </p:nvCxnSpPr>
        <p:spPr>
          <a:xfrm flipV="1">
            <a:off x="205740" y="243839"/>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pic>
        <p:nvPicPr>
          <p:cNvPr id="9" name="Graphic 8" descr="Groupe d’hommes avec un remplissage uni">
            <a:extLst>
              <a:ext uri="{FF2B5EF4-FFF2-40B4-BE49-F238E27FC236}">
                <a16:creationId xmlns:a16="http://schemas.microsoft.com/office/drawing/2014/main" id="{087ACA8E-11B4-3954-4627-A889FB829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8205" y="1962128"/>
            <a:ext cx="1119851" cy="1127085"/>
          </a:xfrm>
          <a:prstGeom prst="rect">
            <a:avLst/>
          </a:prstGeom>
        </p:spPr>
      </p:pic>
      <p:pic>
        <p:nvPicPr>
          <p:cNvPr id="11" name="Graphic 10" descr="Repère avec un remplissage uni">
            <a:extLst>
              <a:ext uri="{FF2B5EF4-FFF2-40B4-BE49-F238E27FC236}">
                <a16:creationId xmlns:a16="http://schemas.microsoft.com/office/drawing/2014/main" id="{63958FA5-030A-65F4-C8A3-72D3E94799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8995" y="1823632"/>
            <a:ext cx="1358578" cy="1358578"/>
          </a:xfrm>
          <a:prstGeom prst="rect">
            <a:avLst/>
          </a:prstGeom>
        </p:spPr>
      </p:pic>
      <p:pic>
        <p:nvPicPr>
          <p:cNvPr id="12" name="Graphic 11" descr="Argent avec un remplissage uni">
            <a:extLst>
              <a:ext uri="{FF2B5EF4-FFF2-40B4-BE49-F238E27FC236}">
                <a16:creationId xmlns:a16="http://schemas.microsoft.com/office/drawing/2014/main" id="{23A51413-AAD8-3524-5C02-06D17B218D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0680" y="2041707"/>
            <a:ext cx="1119851" cy="1127084"/>
          </a:xfrm>
          <a:prstGeom prst="rect">
            <a:avLst/>
          </a:prstGeom>
        </p:spPr>
      </p:pic>
      <p:sp>
        <p:nvSpPr>
          <p:cNvPr id="15" name="TextBox 14">
            <a:extLst>
              <a:ext uri="{FF2B5EF4-FFF2-40B4-BE49-F238E27FC236}">
                <a16:creationId xmlns:a16="http://schemas.microsoft.com/office/drawing/2014/main" id="{0C2BF7B0-DBA9-7BCF-2915-2EA82BF546A2}"/>
              </a:ext>
            </a:extLst>
          </p:cNvPr>
          <p:cNvSpPr txBox="1"/>
          <p:nvPr/>
        </p:nvSpPr>
        <p:spPr>
          <a:xfrm>
            <a:off x="2235619" y="3093550"/>
            <a:ext cx="2595948"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US" sz="1800" b="1" kern="1200" err="1">
                <a:solidFill>
                  <a:srgbClr val="05498C"/>
                </a:solidFill>
                <a:latin typeface="Nunito"/>
                <a:ea typeface="+mn-ea"/>
                <a:cs typeface="+mn-cs"/>
              </a:rPr>
              <a:t>Projets</a:t>
            </a:r>
            <a:r>
              <a:rPr lang="en-US" sz="1800" b="1" kern="1200">
                <a:solidFill>
                  <a:srgbClr val="05498C"/>
                </a:solidFill>
                <a:latin typeface="Nunito"/>
                <a:ea typeface="+mn-ea"/>
                <a:cs typeface="+mn-cs"/>
              </a:rPr>
              <a:t> </a:t>
            </a:r>
            <a:r>
              <a:rPr lang="en-US" sz="1800" b="1" kern="1200" err="1">
                <a:solidFill>
                  <a:srgbClr val="05498C"/>
                </a:solidFill>
                <a:latin typeface="Nunito"/>
                <a:ea typeface="+mn-ea"/>
                <a:cs typeface="+mn-cs"/>
              </a:rPr>
              <a:t>citoyens</a:t>
            </a:r>
            <a:r>
              <a:rPr lang="en-US" sz="1800" b="1" kern="1200">
                <a:solidFill>
                  <a:srgbClr val="05498C"/>
                </a:solidFill>
                <a:latin typeface="Nunito"/>
                <a:ea typeface="+mn-ea"/>
                <a:cs typeface="+mn-cs"/>
              </a:rPr>
              <a:t> </a:t>
            </a:r>
            <a:endParaRPr lang="en-US" sz="1800" b="1" kern="1200">
              <a:latin typeface="Nunito"/>
              <a:ea typeface="+mn-ea"/>
              <a:cs typeface="+mn-cs"/>
            </a:endParaRPr>
          </a:p>
          <a:p>
            <a:pPr algn="ctr" defTabSz="685800">
              <a:buClrTx/>
            </a:pPr>
            <a:r>
              <a:rPr lang="en-US" sz="1800" b="1" kern="1200" err="1">
                <a:solidFill>
                  <a:srgbClr val="05498C"/>
                </a:solidFill>
                <a:latin typeface="Nunito"/>
                <a:ea typeface="+mn-ea"/>
                <a:cs typeface="+mn-cs"/>
              </a:rPr>
              <a:t>locaux</a:t>
            </a:r>
            <a:r>
              <a:rPr lang="en-US" sz="1800" b="1" kern="1200">
                <a:solidFill>
                  <a:srgbClr val="05498C"/>
                </a:solidFill>
                <a:latin typeface="Nunito"/>
                <a:ea typeface="+mn-ea"/>
                <a:cs typeface="+mn-cs"/>
              </a:rPr>
              <a:t> Hainaut </a:t>
            </a:r>
            <a:endParaRPr lang="en-US" sz="1800" b="1" kern="1200">
              <a:solidFill>
                <a:prstClr val="black"/>
              </a:solidFill>
              <a:latin typeface="Nunito"/>
              <a:ea typeface="+mn-ea"/>
              <a:cs typeface="+mn-cs"/>
            </a:endParaRPr>
          </a:p>
        </p:txBody>
      </p:sp>
      <p:sp>
        <p:nvSpPr>
          <p:cNvPr id="17" name="TextBox 16">
            <a:extLst>
              <a:ext uri="{FF2B5EF4-FFF2-40B4-BE49-F238E27FC236}">
                <a16:creationId xmlns:a16="http://schemas.microsoft.com/office/drawing/2014/main" id="{24D53B1D-9BE7-DBBE-09D0-D193FF460E80}"/>
              </a:ext>
            </a:extLst>
          </p:cNvPr>
          <p:cNvSpPr txBox="1"/>
          <p:nvPr/>
        </p:nvSpPr>
        <p:spPr>
          <a:xfrm>
            <a:off x="4683413" y="3094570"/>
            <a:ext cx="1714676"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FR" sz="1800" b="1" kern="1200" dirty="0">
                <a:solidFill>
                  <a:srgbClr val="054A8D"/>
                </a:solidFill>
                <a:latin typeface="Nunito"/>
                <a:ea typeface="+mn-ea"/>
                <a:cs typeface="+mn-cs"/>
              </a:rPr>
              <a:t>Près de 2.700 coopérateurs</a:t>
            </a:r>
            <a:endParaRPr lang="en-US" sz="1800" kern="1200" dirty="0">
              <a:solidFill>
                <a:prstClr val="black"/>
              </a:solidFill>
              <a:latin typeface="Aptos" panose="020B0004020202020204"/>
              <a:ea typeface="+mn-ea"/>
              <a:cs typeface="+mn-cs"/>
            </a:endParaRPr>
          </a:p>
        </p:txBody>
      </p:sp>
      <p:sp>
        <p:nvSpPr>
          <p:cNvPr id="20" name="TextBox 19">
            <a:extLst>
              <a:ext uri="{FF2B5EF4-FFF2-40B4-BE49-F238E27FC236}">
                <a16:creationId xmlns:a16="http://schemas.microsoft.com/office/drawing/2014/main" id="{D921FC74-77D3-3383-17BC-3AA041488864}"/>
              </a:ext>
            </a:extLst>
          </p:cNvPr>
          <p:cNvSpPr txBox="1"/>
          <p:nvPr/>
        </p:nvSpPr>
        <p:spPr>
          <a:xfrm>
            <a:off x="6677278" y="3099727"/>
            <a:ext cx="2203942"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fr-FR" sz="1800" b="1" kern="1200">
                <a:solidFill>
                  <a:srgbClr val="054A8D"/>
                </a:solidFill>
                <a:latin typeface="Nunito"/>
                <a:ea typeface="+mn-ea"/>
                <a:cs typeface="+mn-cs"/>
              </a:rPr>
              <a:t>Près de 8M€ de souscriptions</a:t>
            </a:r>
            <a:endParaRPr lang="en-US" sz="1800" kern="1200">
              <a:solidFill>
                <a:prstClr val="black"/>
              </a:solidFill>
              <a:latin typeface="Aptos" panose="020B0004020202020204"/>
              <a:ea typeface="+mn-ea"/>
              <a:cs typeface="+mn-cs"/>
            </a:endParaRPr>
          </a:p>
        </p:txBody>
      </p:sp>
      <p:pic>
        <p:nvPicPr>
          <p:cNvPr id="22" name="Picture 21">
            <a:extLst>
              <a:ext uri="{FF2B5EF4-FFF2-40B4-BE49-F238E27FC236}">
                <a16:creationId xmlns:a16="http://schemas.microsoft.com/office/drawing/2014/main" id="{61A54590-3ACA-FC69-817C-76F9FB1F5139}"/>
              </a:ext>
            </a:extLst>
          </p:cNvPr>
          <p:cNvPicPr>
            <a:picLocks noChangeAspect="1"/>
          </p:cNvPicPr>
          <p:nvPr/>
        </p:nvPicPr>
        <p:blipFill>
          <a:blip r:embed="rId11"/>
          <a:stretch>
            <a:fillRect/>
          </a:stretch>
        </p:blipFill>
        <p:spPr>
          <a:xfrm>
            <a:off x="1" y="4557290"/>
            <a:ext cx="2244587" cy="584355"/>
          </a:xfrm>
          <a:prstGeom prst="rect">
            <a:avLst/>
          </a:prstGeom>
        </p:spPr>
      </p:pic>
      <p:pic>
        <p:nvPicPr>
          <p:cNvPr id="26" name="Graphic 25" descr="Durabilité avec un remplissage uni">
            <a:extLst>
              <a:ext uri="{FF2B5EF4-FFF2-40B4-BE49-F238E27FC236}">
                <a16:creationId xmlns:a16="http://schemas.microsoft.com/office/drawing/2014/main" id="{975CBD68-EB98-364D-8272-D89C95CD18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7967" y="1946718"/>
            <a:ext cx="1206660" cy="1192192"/>
          </a:xfrm>
          <a:prstGeom prst="rect">
            <a:avLst/>
          </a:prstGeom>
        </p:spPr>
      </p:pic>
      <p:sp>
        <p:nvSpPr>
          <p:cNvPr id="28" name="TextBox 27">
            <a:extLst>
              <a:ext uri="{FF2B5EF4-FFF2-40B4-BE49-F238E27FC236}">
                <a16:creationId xmlns:a16="http://schemas.microsoft.com/office/drawing/2014/main" id="{4B805603-A212-2F18-673C-6B8A057E11FB}"/>
              </a:ext>
            </a:extLst>
          </p:cNvPr>
          <p:cNvSpPr txBox="1"/>
          <p:nvPr/>
        </p:nvSpPr>
        <p:spPr>
          <a:xfrm>
            <a:off x="144683" y="3096228"/>
            <a:ext cx="2250179"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US" sz="1800" b="1" kern="1200">
                <a:solidFill>
                  <a:srgbClr val="05498C"/>
                </a:solidFill>
                <a:latin typeface="Nunito"/>
                <a:ea typeface="+mn-ea"/>
                <a:cs typeface="+mn-cs"/>
              </a:rPr>
              <a:t>Production de près de 28.000 MWh</a:t>
            </a:r>
            <a:r>
              <a:rPr lang="en-US" sz="1350" kern="1200">
                <a:solidFill>
                  <a:prstClr val="black"/>
                </a:solidFill>
                <a:latin typeface="Aptos" panose="020B0004020202020204"/>
                <a:ea typeface="+mn-ea"/>
                <a:cs typeface="+mn-cs"/>
              </a:rPr>
              <a:t> </a:t>
            </a:r>
          </a:p>
        </p:txBody>
      </p:sp>
      <p:sp>
        <p:nvSpPr>
          <p:cNvPr id="4" name="TextBox 3">
            <a:extLst>
              <a:ext uri="{FF2B5EF4-FFF2-40B4-BE49-F238E27FC236}">
                <a16:creationId xmlns:a16="http://schemas.microsoft.com/office/drawing/2014/main" id="{1C396605-9A7D-1821-5B3B-B960E28EF523}"/>
              </a:ext>
            </a:extLst>
          </p:cNvPr>
          <p:cNvSpPr txBox="1"/>
          <p:nvPr/>
        </p:nvSpPr>
        <p:spPr>
          <a:xfrm>
            <a:off x="4746077" y="3666139"/>
            <a:ext cx="1649795"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buClrTx/>
            </a:pPr>
            <a:r>
              <a:rPr lang="en-US" sz="1800" b="1" kern="1200">
                <a:solidFill>
                  <a:srgbClr val="05498C"/>
                </a:solidFill>
                <a:latin typeface="Nunito"/>
                <a:ea typeface="+mn-ea"/>
                <a:cs typeface="+mn-cs"/>
              </a:rPr>
              <a:t>+</a:t>
            </a:r>
          </a:p>
          <a:p>
            <a:pPr algn="ctr" defTabSz="685800">
              <a:buClrTx/>
            </a:pPr>
            <a:r>
              <a:rPr lang="en-US" sz="1800" b="1" kern="1200">
                <a:solidFill>
                  <a:srgbClr val="05498C"/>
                </a:solidFill>
                <a:latin typeface="Nunito"/>
                <a:ea typeface="+mn-ea"/>
                <a:cs typeface="+mn-cs"/>
              </a:rPr>
              <a:t>10 </a:t>
            </a:r>
            <a:r>
              <a:rPr lang="en-US" sz="1800" b="1" kern="1200" err="1">
                <a:solidFill>
                  <a:srgbClr val="05498C"/>
                </a:solidFill>
                <a:latin typeface="Nunito"/>
                <a:ea typeface="+mn-ea"/>
                <a:cs typeface="+mn-cs"/>
              </a:rPr>
              <a:t>employés</a:t>
            </a:r>
            <a:r>
              <a:rPr lang="en-US" sz="1800" b="1" kern="1200">
                <a:solidFill>
                  <a:srgbClr val="05498C"/>
                </a:solidFill>
                <a:latin typeface="Nunito"/>
                <a:ea typeface="+mn-ea"/>
                <a:cs typeface="+mn-cs"/>
              </a:rPr>
              <a:t> </a:t>
            </a:r>
            <a:endParaRPr lang="en-US" sz="1350" kern="1200">
              <a:solidFill>
                <a:prstClr val="black"/>
              </a:solidFill>
              <a:latin typeface="Aptos" panose="020B0004020202020204"/>
              <a:ea typeface="+mn-ea"/>
              <a:cs typeface="+mn-cs"/>
            </a:endParaRPr>
          </a:p>
          <a:p>
            <a:pPr algn="ctr" defTabSz="685800">
              <a:buClrTx/>
            </a:pPr>
            <a:r>
              <a:rPr lang="en-US" sz="1800" b="1" kern="1200">
                <a:solidFill>
                  <a:srgbClr val="05498C"/>
                </a:solidFill>
                <a:latin typeface="Nunito"/>
                <a:ea typeface="+mn-ea"/>
                <a:cs typeface="+mn-cs"/>
              </a:rPr>
              <a:t>2 consultants</a:t>
            </a:r>
            <a:r>
              <a:rPr lang="en-US" sz="1350" kern="1200">
                <a:solidFill>
                  <a:prstClr val="black"/>
                </a:solidFill>
                <a:latin typeface="Aptos" panose="020B0004020202020204"/>
                <a:ea typeface="+mn-ea"/>
                <a:cs typeface="+mn-cs"/>
              </a:rPr>
              <a:t> </a:t>
            </a:r>
          </a:p>
        </p:txBody>
      </p:sp>
    </p:spTree>
    <p:extLst>
      <p:ext uri="{BB962C8B-B14F-4D97-AF65-F5344CB8AC3E}">
        <p14:creationId xmlns:p14="http://schemas.microsoft.com/office/powerpoint/2010/main" val="2057010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C19FA84B-E9C4-D4BD-30D3-CA1A888FCCB4}"/>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4AD424AC-EBEF-7D4B-6056-A01B35758E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40" y="140970"/>
            <a:ext cx="6469380" cy="6416040"/>
          </a:xfrm>
          <a:prstGeom prst="rect">
            <a:avLst/>
          </a:prstGeom>
        </p:spPr>
      </p:pic>
      <p:sp>
        <p:nvSpPr>
          <p:cNvPr id="3" name="Sous-titre 2">
            <a:extLst>
              <a:ext uri="{FF2B5EF4-FFF2-40B4-BE49-F238E27FC236}">
                <a16:creationId xmlns:a16="http://schemas.microsoft.com/office/drawing/2014/main" id="{4D79A89A-6EDE-1E91-E8B6-AB854D1A18C1}"/>
              </a:ext>
            </a:extLst>
          </p:cNvPr>
          <p:cNvSpPr>
            <a:spLocks noGrp="1"/>
          </p:cNvSpPr>
          <p:nvPr>
            <p:ph type="subTitle" idx="1"/>
          </p:nvPr>
        </p:nvSpPr>
        <p:spPr>
          <a:xfrm>
            <a:off x="205740" y="1566148"/>
            <a:ext cx="6705600" cy="1241822"/>
          </a:xfrm>
        </p:spPr>
        <p:txBody>
          <a:bodyPr vert="horz" lIns="68580" tIns="34290" rIns="68580" bIns="34290" rtlCol="0" anchor="t">
            <a:noAutofit/>
          </a:bodyPr>
          <a:lstStyle/>
          <a:p>
            <a:pPr algn="l"/>
            <a:endParaRPr lang="fr-FR" sz="675" b="1">
              <a:solidFill>
                <a:srgbClr val="054A8D"/>
              </a:solidFill>
            </a:endParaRPr>
          </a:p>
          <a:p>
            <a:pPr algn="just">
              <a:lnSpc>
                <a:spcPct val="100000"/>
              </a:lnSpc>
            </a:pPr>
            <a:endParaRPr lang="fr-FR" sz="1350">
              <a:solidFill>
                <a:srgbClr val="054A8D"/>
              </a:solidFill>
              <a:latin typeface="Nunito"/>
            </a:endParaRPr>
          </a:p>
          <a:p>
            <a:endParaRPr lang="fr-FR"/>
          </a:p>
        </p:txBody>
      </p:sp>
      <p:sp>
        <p:nvSpPr>
          <p:cNvPr id="10" name="Espace réservé du numéro de diapositive 3">
            <a:extLst>
              <a:ext uri="{FF2B5EF4-FFF2-40B4-BE49-F238E27FC236}">
                <a16:creationId xmlns:a16="http://schemas.microsoft.com/office/drawing/2014/main" id="{CE2F3A3A-1A18-4322-039F-E42408C3EF8E}"/>
              </a:ext>
            </a:extLst>
          </p:cNvPr>
          <p:cNvSpPr>
            <a:spLocks noGrp="1"/>
          </p:cNvSpPr>
          <p:nvPr/>
        </p:nvSpPr>
        <p:spPr>
          <a:xfrm>
            <a:off x="4914900" y="4767263"/>
            <a:ext cx="1600200" cy="273844"/>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pPr>
            <a:fld id="{989478B6-0210-4D62-8F44-EBD49344A766}" type="slidenum">
              <a:rPr lang="fr-BE" sz="900">
                <a:solidFill>
                  <a:prstClr val="black">
                    <a:tint val="75000"/>
                  </a:prstClr>
                </a:solidFill>
                <a:latin typeface="Aptos" panose="020B0004020202020204"/>
              </a:rPr>
              <a:pPr defTabSz="685800">
                <a:buClrTx/>
              </a:pPr>
              <a:t>36</a:t>
            </a:fld>
            <a:endParaRPr lang="fr-BE" sz="900">
              <a:solidFill>
                <a:prstClr val="black">
                  <a:tint val="75000"/>
                </a:prstClr>
              </a:solidFill>
              <a:latin typeface="Aptos" panose="020B0004020202020204"/>
            </a:endParaRPr>
          </a:p>
        </p:txBody>
      </p:sp>
      <p:pic>
        <p:nvPicPr>
          <p:cNvPr id="5" name="Picture 4">
            <a:extLst>
              <a:ext uri="{FF2B5EF4-FFF2-40B4-BE49-F238E27FC236}">
                <a16:creationId xmlns:a16="http://schemas.microsoft.com/office/drawing/2014/main" id="{D4F09BE3-4AD0-4DFA-5FB5-FC7FC98037FC}"/>
              </a:ext>
            </a:extLst>
          </p:cNvPr>
          <p:cNvPicPr>
            <a:picLocks noChangeAspect="1"/>
          </p:cNvPicPr>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41425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0DBC4A1A-78AF-70C8-12BA-4EF71E115A71}"/>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7659D9B0-47D8-F980-FA8D-E7C799436E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3" y="137854"/>
            <a:ext cx="6469380" cy="6416040"/>
          </a:xfrm>
          <a:prstGeom prst="rect">
            <a:avLst/>
          </a:prstGeom>
        </p:spPr>
      </p:pic>
      <p:sp>
        <p:nvSpPr>
          <p:cNvPr id="2" name="Titre 1">
            <a:extLst>
              <a:ext uri="{FF2B5EF4-FFF2-40B4-BE49-F238E27FC236}">
                <a16:creationId xmlns:a16="http://schemas.microsoft.com/office/drawing/2014/main" id="{49B01456-C5FB-5B8B-CAC4-816DBF9668C2}"/>
              </a:ext>
            </a:extLst>
          </p:cNvPr>
          <p:cNvSpPr>
            <a:spLocks noGrp="1"/>
          </p:cNvSpPr>
          <p:nvPr>
            <p:ph type="ctrTitle"/>
          </p:nvPr>
        </p:nvSpPr>
        <p:spPr>
          <a:xfrm>
            <a:off x="144780" y="-892887"/>
            <a:ext cx="7719060" cy="1790700"/>
          </a:xfrm>
        </p:spPr>
        <p:txBody>
          <a:bodyPr>
            <a:normAutofit/>
          </a:bodyPr>
          <a:lstStyle/>
          <a:p>
            <a:pPr algn="l"/>
            <a:br>
              <a:rPr lang="fr-FR" sz="4050" b="1" dirty="0">
                <a:solidFill>
                  <a:srgbClr val="05498C"/>
                </a:solidFill>
                <a:latin typeface="Nunito"/>
              </a:rPr>
            </a:br>
            <a:r>
              <a:rPr lang="fr-FR" sz="4050" b="1" dirty="0">
                <a:solidFill>
                  <a:srgbClr val="05498C"/>
                </a:solidFill>
                <a:latin typeface="Nunito"/>
              </a:rPr>
              <a:t>Nos valeurs  </a:t>
            </a:r>
          </a:p>
        </p:txBody>
      </p:sp>
      <p:sp>
        <p:nvSpPr>
          <p:cNvPr id="3" name="Sous-titre 2">
            <a:extLst>
              <a:ext uri="{FF2B5EF4-FFF2-40B4-BE49-F238E27FC236}">
                <a16:creationId xmlns:a16="http://schemas.microsoft.com/office/drawing/2014/main" id="{F85A1B73-62C7-F08E-4134-247F9147F4B4}"/>
              </a:ext>
            </a:extLst>
          </p:cNvPr>
          <p:cNvSpPr>
            <a:spLocks noGrp="1"/>
          </p:cNvSpPr>
          <p:nvPr>
            <p:ph type="subTitle" idx="1"/>
          </p:nvPr>
        </p:nvSpPr>
        <p:spPr>
          <a:xfrm>
            <a:off x="147763" y="1417062"/>
            <a:ext cx="6034709" cy="612342"/>
          </a:xfrm>
        </p:spPr>
        <p:txBody>
          <a:bodyPr vert="horz" lIns="68580" tIns="34290" rIns="68580" bIns="34290" rtlCol="0" anchor="t">
            <a:noAutofit/>
          </a:bodyPr>
          <a:lstStyle/>
          <a:p>
            <a:pPr algn="l"/>
            <a:endParaRPr lang="fr-FR" sz="675" b="1">
              <a:solidFill>
                <a:srgbClr val="054A8D"/>
              </a:solidFill>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pPr>
            <a:endParaRPr lang="fr-FR" sz="1350">
              <a:solidFill>
                <a:srgbClr val="054A8D"/>
              </a:solidFill>
              <a:latin typeface="Nunito"/>
            </a:endParaRPr>
          </a:p>
          <a:p>
            <a:pPr algn="just">
              <a:lnSpc>
                <a:spcPct val="100000"/>
              </a:lnSpc>
            </a:pPr>
            <a:endParaRPr lang="fr-FR" sz="1350">
              <a:solidFill>
                <a:srgbClr val="054A8D"/>
              </a:solidFill>
              <a:latin typeface="Nunito"/>
            </a:endParaRPr>
          </a:p>
          <a:p>
            <a:endParaRPr lang="fr-FR"/>
          </a:p>
        </p:txBody>
      </p:sp>
      <p:cxnSp>
        <p:nvCxnSpPr>
          <p:cNvPr id="5" name="Straight Arrow Connector 4">
            <a:extLst>
              <a:ext uri="{FF2B5EF4-FFF2-40B4-BE49-F238E27FC236}">
                <a16:creationId xmlns:a16="http://schemas.microsoft.com/office/drawing/2014/main" id="{CECD9F58-6C5F-C5B0-E498-9D3D57607819}"/>
              </a:ext>
            </a:extLst>
          </p:cNvPr>
          <p:cNvCxnSpPr/>
          <p:nvPr/>
        </p:nvCxnSpPr>
        <p:spPr>
          <a:xfrm>
            <a:off x="205740" y="931955"/>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D7DBA46-7B7A-717C-8906-33FA45A42D56}"/>
              </a:ext>
            </a:extLst>
          </p:cNvPr>
          <p:cNvCxnSpPr>
            <a:cxnSpLocks/>
          </p:cNvCxnSpPr>
          <p:nvPr/>
        </p:nvCxnSpPr>
        <p:spPr>
          <a:xfrm flipV="1">
            <a:off x="205740" y="243839"/>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ED0D2BD-2F98-0DC6-52B2-775AE4D7D0CB}"/>
              </a:ext>
            </a:extLst>
          </p:cNvPr>
          <p:cNvSpPr/>
          <p:nvPr/>
        </p:nvSpPr>
        <p:spPr>
          <a:xfrm>
            <a:off x="5468815" y="202223"/>
            <a:ext cx="3560885" cy="3200400"/>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0B0004020202020204"/>
            </a:endParaRPr>
          </a:p>
        </p:txBody>
      </p:sp>
      <p:pic>
        <p:nvPicPr>
          <p:cNvPr id="22" name="Picture 21">
            <a:extLst>
              <a:ext uri="{FF2B5EF4-FFF2-40B4-BE49-F238E27FC236}">
                <a16:creationId xmlns:a16="http://schemas.microsoft.com/office/drawing/2014/main" id="{5D480DB4-5755-3DF4-AD5C-8F8B4E0E7D45}"/>
              </a:ext>
            </a:extLst>
          </p:cNvPr>
          <p:cNvPicPr>
            <a:picLocks noChangeAspect="1"/>
          </p:cNvPicPr>
          <p:nvPr/>
        </p:nvPicPr>
        <p:blipFill>
          <a:blip r:embed="rId5"/>
          <a:stretch>
            <a:fillRect/>
          </a:stretch>
        </p:blipFill>
        <p:spPr>
          <a:xfrm>
            <a:off x="0" y="4671590"/>
            <a:ext cx="1822557" cy="470055"/>
          </a:xfrm>
          <a:prstGeom prst="rect">
            <a:avLst/>
          </a:prstGeom>
        </p:spPr>
      </p:pic>
      <p:sp>
        <p:nvSpPr>
          <p:cNvPr id="23" name="TextBox 22">
            <a:extLst>
              <a:ext uri="{FF2B5EF4-FFF2-40B4-BE49-F238E27FC236}">
                <a16:creationId xmlns:a16="http://schemas.microsoft.com/office/drawing/2014/main" id="{F574A146-0209-B5F6-DFF6-84C4105A30CD}"/>
              </a:ext>
            </a:extLst>
          </p:cNvPr>
          <p:cNvSpPr txBox="1"/>
          <p:nvPr/>
        </p:nvSpPr>
        <p:spPr>
          <a:xfrm>
            <a:off x="-240455" y="229847"/>
            <a:ext cx="5206482" cy="46371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spcBef>
                <a:spcPts val="750"/>
              </a:spcBef>
              <a:spcAft>
                <a:spcPts val="750"/>
              </a:spcAft>
              <a:buClrTx/>
            </a:pPr>
            <a:endParaRPr lang="en-US" sz="2100" b="1" kern="1200" dirty="0">
              <a:solidFill>
                <a:srgbClr val="05498C"/>
              </a:solidFill>
              <a:latin typeface="Nunito"/>
              <a:ea typeface="+mn-ea"/>
              <a:cs typeface="+mn-cs"/>
            </a:endParaRPr>
          </a:p>
          <a:p>
            <a:pPr algn="ctr" defTabSz="685800">
              <a:spcBef>
                <a:spcPts val="750"/>
              </a:spcBef>
              <a:spcAft>
                <a:spcPts val="750"/>
              </a:spcAft>
              <a:buClrTx/>
            </a:pPr>
            <a:endParaRPr lang="en-US" sz="1350" b="1" kern="1200" dirty="0">
              <a:solidFill>
                <a:srgbClr val="05498C"/>
              </a:solidFill>
              <a:latin typeface="Aptos" panose="020B0004020202020204"/>
              <a:ea typeface="+mn-ea"/>
              <a:cs typeface="+mn-cs"/>
            </a:endParaRPr>
          </a:p>
          <a:p>
            <a:pPr marL="685800" indent="-342900" algn="just" defTabSz="685800">
              <a:spcBef>
                <a:spcPts val="750"/>
              </a:spcBef>
              <a:spcAft>
                <a:spcPts val="750"/>
              </a:spcAft>
              <a:buClrTx/>
              <a:buFont typeface="Arial"/>
              <a:buChar char="•"/>
            </a:pPr>
            <a:r>
              <a:rPr lang="en-US" sz="1950" kern="1200" dirty="0">
                <a:solidFill>
                  <a:srgbClr val="05498C"/>
                </a:solidFill>
                <a:latin typeface="Nunito"/>
                <a:ea typeface="+mn-ea"/>
                <a:cs typeface="+mn-cs"/>
              </a:rPr>
              <a:t>Exploiter les </a:t>
            </a:r>
            <a:r>
              <a:rPr lang="en-US" sz="1950" b="1" kern="1200" dirty="0" err="1">
                <a:solidFill>
                  <a:srgbClr val="05498C"/>
                </a:solidFill>
                <a:latin typeface="Nunito"/>
                <a:ea typeface="+mn-ea"/>
                <a:cs typeface="+mn-cs"/>
              </a:rPr>
              <a:t>énergies</a:t>
            </a:r>
            <a:r>
              <a:rPr lang="en-US" sz="1950" b="1" kern="1200" dirty="0">
                <a:solidFill>
                  <a:srgbClr val="05498C"/>
                </a:solidFill>
                <a:latin typeface="Nunito"/>
                <a:ea typeface="+mn-ea"/>
                <a:cs typeface="+mn-cs"/>
              </a:rPr>
              <a:t> </a:t>
            </a:r>
            <a:r>
              <a:rPr lang="en-US" sz="1950" b="1" kern="1200" dirty="0" err="1">
                <a:solidFill>
                  <a:srgbClr val="05498C"/>
                </a:solidFill>
                <a:latin typeface="Nunito"/>
                <a:ea typeface="+mn-ea"/>
                <a:cs typeface="+mn-cs"/>
              </a:rPr>
              <a:t>renouvelables</a:t>
            </a:r>
            <a:r>
              <a:rPr lang="en-US" sz="1950" kern="1200" dirty="0">
                <a:solidFill>
                  <a:srgbClr val="05498C"/>
                </a:solidFill>
                <a:latin typeface="Nunito"/>
                <a:ea typeface="+mn-ea"/>
                <a:cs typeface="+mn-cs"/>
              </a:rPr>
              <a:t> au profit de la </a:t>
            </a:r>
            <a:r>
              <a:rPr lang="en-US" sz="1950" b="1" kern="1200" dirty="0" err="1">
                <a:solidFill>
                  <a:srgbClr val="05498C"/>
                </a:solidFill>
                <a:latin typeface="Nunito"/>
                <a:ea typeface="+mn-ea"/>
                <a:cs typeface="+mn-cs"/>
              </a:rPr>
              <a:t>collectivité</a:t>
            </a:r>
            <a:r>
              <a:rPr lang="en-US" sz="1950" b="1" kern="1200" dirty="0">
                <a:solidFill>
                  <a:srgbClr val="05498C"/>
                </a:solidFill>
                <a:latin typeface="Nunito"/>
                <a:ea typeface="+mn-ea"/>
                <a:cs typeface="+mn-cs"/>
              </a:rPr>
              <a:t> </a:t>
            </a:r>
            <a:endParaRPr lang="en-US" sz="1950" b="1" kern="1200" dirty="0">
              <a:solidFill>
                <a:prstClr val="black"/>
              </a:solidFill>
              <a:latin typeface="Nunito"/>
              <a:ea typeface="+mn-ea"/>
              <a:cs typeface="+mn-cs"/>
            </a:endParaRPr>
          </a:p>
          <a:p>
            <a:pPr marL="685800" indent="-342900" algn="just" defTabSz="685800">
              <a:spcBef>
                <a:spcPts val="750"/>
              </a:spcBef>
              <a:spcAft>
                <a:spcPts val="750"/>
              </a:spcAft>
              <a:buClrTx/>
              <a:buFont typeface="Arial"/>
              <a:buChar char="•"/>
            </a:pPr>
            <a:r>
              <a:rPr lang="en-US" sz="1950" kern="1200" dirty="0">
                <a:solidFill>
                  <a:srgbClr val="05498C"/>
                </a:solidFill>
                <a:latin typeface="Nunito"/>
                <a:ea typeface="+mn-ea"/>
                <a:cs typeface="+mn-cs"/>
              </a:rPr>
              <a:t>Proposer </a:t>
            </a:r>
            <a:r>
              <a:rPr lang="en-US" sz="1950" kern="1200" dirty="0" err="1">
                <a:solidFill>
                  <a:srgbClr val="05498C"/>
                </a:solidFill>
                <a:latin typeface="Nunito"/>
                <a:ea typeface="+mn-ea"/>
                <a:cs typeface="+mn-cs"/>
              </a:rPr>
              <a:t>une</a:t>
            </a:r>
            <a:r>
              <a:rPr lang="en-US" sz="1950" kern="1200" dirty="0">
                <a:solidFill>
                  <a:srgbClr val="05498C"/>
                </a:solidFill>
                <a:latin typeface="Nunito"/>
                <a:ea typeface="+mn-ea"/>
                <a:cs typeface="+mn-cs"/>
              </a:rPr>
              <a:t> </a:t>
            </a:r>
            <a:r>
              <a:rPr lang="en-US" sz="1950" b="1" kern="1200" dirty="0">
                <a:solidFill>
                  <a:srgbClr val="05498C"/>
                </a:solidFill>
                <a:latin typeface="Nunito"/>
                <a:ea typeface="+mn-ea"/>
                <a:cs typeface="+mn-cs"/>
              </a:rPr>
              <a:t>alternative </a:t>
            </a:r>
            <a:r>
              <a:rPr lang="en-US" sz="1950" b="1" kern="1200" dirty="0" err="1">
                <a:solidFill>
                  <a:srgbClr val="05498C"/>
                </a:solidFill>
                <a:latin typeface="Nunito"/>
                <a:ea typeface="+mn-ea"/>
                <a:cs typeface="+mn-cs"/>
              </a:rPr>
              <a:t>économique</a:t>
            </a:r>
            <a:r>
              <a:rPr lang="en-US" sz="1950" b="1" kern="1200" dirty="0">
                <a:solidFill>
                  <a:srgbClr val="05498C"/>
                </a:solidFill>
                <a:latin typeface="Nunito"/>
                <a:ea typeface="+mn-ea"/>
                <a:cs typeface="+mn-cs"/>
              </a:rPr>
              <a:t> </a:t>
            </a:r>
            <a:r>
              <a:rPr lang="en-US" sz="1950" b="1" kern="1200" dirty="0" err="1">
                <a:solidFill>
                  <a:srgbClr val="05498C"/>
                </a:solidFill>
                <a:latin typeface="Nunito"/>
                <a:ea typeface="+mn-ea"/>
                <a:cs typeface="+mn-cs"/>
              </a:rPr>
              <a:t>éthique</a:t>
            </a:r>
            <a:r>
              <a:rPr lang="en-US" sz="1950" b="1" kern="1200" dirty="0">
                <a:solidFill>
                  <a:srgbClr val="05498C"/>
                </a:solidFill>
                <a:latin typeface="Nunito"/>
                <a:ea typeface="+mn-ea"/>
                <a:cs typeface="+mn-cs"/>
              </a:rPr>
              <a:t> et </a:t>
            </a:r>
            <a:r>
              <a:rPr lang="en-US" sz="1950" b="1" kern="1200" dirty="0" err="1">
                <a:solidFill>
                  <a:srgbClr val="05498C"/>
                </a:solidFill>
                <a:latin typeface="Nunito"/>
                <a:ea typeface="+mn-ea"/>
                <a:cs typeface="+mn-cs"/>
              </a:rPr>
              <a:t>solidaire</a:t>
            </a:r>
            <a:r>
              <a:rPr lang="en-US" sz="1950" b="1" kern="1200" dirty="0">
                <a:solidFill>
                  <a:srgbClr val="05498C"/>
                </a:solidFill>
                <a:latin typeface="Nunito"/>
                <a:ea typeface="+mn-ea"/>
                <a:cs typeface="+mn-cs"/>
              </a:rPr>
              <a:t> </a:t>
            </a:r>
            <a:endParaRPr lang="en-US" sz="1950" b="1" kern="1200" dirty="0">
              <a:solidFill>
                <a:prstClr val="black"/>
              </a:solidFill>
              <a:latin typeface="Nunito"/>
              <a:ea typeface="+mn-ea"/>
              <a:cs typeface="+mn-cs"/>
            </a:endParaRPr>
          </a:p>
          <a:p>
            <a:pPr marL="685800" indent="-342900" algn="just" defTabSz="685800">
              <a:spcBef>
                <a:spcPts val="750"/>
              </a:spcBef>
              <a:spcAft>
                <a:spcPts val="750"/>
              </a:spcAft>
              <a:buClrTx/>
              <a:buFont typeface="Arial"/>
              <a:buChar char="•"/>
            </a:pPr>
            <a:r>
              <a:rPr lang="en-US" sz="1950" b="1" kern="1200" dirty="0" err="1">
                <a:solidFill>
                  <a:srgbClr val="05498C"/>
                </a:solidFill>
                <a:latin typeface="Nunito"/>
                <a:ea typeface="+mn-ea"/>
                <a:cs typeface="+mn-cs"/>
              </a:rPr>
              <a:t>Décentraliser</a:t>
            </a:r>
            <a:r>
              <a:rPr lang="en-US" sz="1950" kern="1200" dirty="0">
                <a:solidFill>
                  <a:srgbClr val="05498C"/>
                </a:solidFill>
                <a:latin typeface="Nunito"/>
                <a:ea typeface="+mn-ea"/>
                <a:cs typeface="+mn-cs"/>
              </a:rPr>
              <a:t> la production </a:t>
            </a:r>
            <a:r>
              <a:rPr lang="en-US" sz="1950" kern="1200" dirty="0" err="1">
                <a:solidFill>
                  <a:srgbClr val="05498C"/>
                </a:solidFill>
                <a:latin typeface="Nunito"/>
                <a:ea typeface="+mn-ea"/>
                <a:cs typeface="+mn-cs"/>
              </a:rPr>
              <a:t>d'énergie</a:t>
            </a:r>
            <a:r>
              <a:rPr lang="en-US" sz="1950" kern="1200" dirty="0">
                <a:solidFill>
                  <a:srgbClr val="05498C"/>
                </a:solidFill>
                <a:latin typeface="Nunito"/>
                <a:ea typeface="+mn-ea"/>
                <a:cs typeface="+mn-cs"/>
              </a:rPr>
              <a:t> et </a:t>
            </a:r>
            <a:r>
              <a:rPr lang="en-US" sz="1950" b="1" kern="1200" dirty="0" err="1">
                <a:solidFill>
                  <a:srgbClr val="05498C"/>
                </a:solidFill>
                <a:latin typeface="Nunito"/>
                <a:ea typeface="+mn-ea"/>
                <a:cs typeface="+mn-cs"/>
              </a:rPr>
              <a:t>relocaliser</a:t>
            </a:r>
            <a:r>
              <a:rPr lang="en-US" sz="1950" kern="1200" dirty="0">
                <a:solidFill>
                  <a:srgbClr val="05498C"/>
                </a:solidFill>
                <a:latin typeface="Nunito"/>
                <a:ea typeface="+mn-ea"/>
                <a:cs typeface="+mn-cs"/>
              </a:rPr>
              <a:t> les profits </a:t>
            </a:r>
            <a:endParaRPr lang="en-US" sz="1950" kern="1200" dirty="0">
              <a:solidFill>
                <a:prstClr val="black"/>
              </a:solidFill>
              <a:latin typeface="Nunito"/>
              <a:ea typeface="+mn-ea"/>
              <a:cs typeface="+mn-cs"/>
            </a:endParaRPr>
          </a:p>
          <a:p>
            <a:pPr marL="685800" indent="-342900" algn="just" defTabSz="685800">
              <a:spcBef>
                <a:spcPts val="750"/>
              </a:spcBef>
              <a:spcAft>
                <a:spcPts val="750"/>
              </a:spcAft>
              <a:buClrTx/>
              <a:buFont typeface="Arial"/>
              <a:buChar char="•"/>
            </a:pPr>
            <a:r>
              <a:rPr lang="en-US" sz="1950" kern="1200" dirty="0" err="1">
                <a:solidFill>
                  <a:srgbClr val="05498C"/>
                </a:solidFill>
                <a:latin typeface="Nunito"/>
                <a:ea typeface="+mn-ea"/>
                <a:cs typeface="+mn-cs"/>
              </a:rPr>
              <a:t>Permettre</a:t>
            </a:r>
            <a:r>
              <a:rPr lang="en-US" sz="1950" kern="1200" dirty="0">
                <a:solidFill>
                  <a:srgbClr val="05498C"/>
                </a:solidFill>
                <a:latin typeface="Nunito"/>
                <a:ea typeface="+mn-ea"/>
                <a:cs typeface="+mn-cs"/>
              </a:rPr>
              <a:t> au </a:t>
            </a:r>
            <a:r>
              <a:rPr lang="en-US" sz="1950" kern="1200" dirty="0" err="1">
                <a:solidFill>
                  <a:srgbClr val="05498C"/>
                </a:solidFill>
                <a:latin typeface="Nunito"/>
                <a:ea typeface="+mn-ea"/>
                <a:cs typeface="+mn-cs"/>
              </a:rPr>
              <a:t>citoyen</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d'avoir</a:t>
            </a:r>
            <a:r>
              <a:rPr lang="en-US" sz="1950" kern="1200" dirty="0">
                <a:solidFill>
                  <a:srgbClr val="05498C"/>
                </a:solidFill>
                <a:latin typeface="Nunito"/>
                <a:ea typeface="+mn-ea"/>
                <a:cs typeface="+mn-cs"/>
              </a:rPr>
              <a:t> </a:t>
            </a:r>
            <a:r>
              <a:rPr lang="en-US" sz="1950" b="1" kern="1200" dirty="0">
                <a:solidFill>
                  <a:srgbClr val="05498C"/>
                </a:solidFill>
                <a:latin typeface="Nunito"/>
                <a:ea typeface="+mn-ea"/>
                <a:cs typeface="+mn-cs"/>
              </a:rPr>
              <a:t>un </a:t>
            </a:r>
            <a:r>
              <a:rPr lang="en-US" sz="1950" b="1" kern="1200" dirty="0" err="1">
                <a:solidFill>
                  <a:srgbClr val="05498C"/>
                </a:solidFill>
                <a:latin typeface="Nunito"/>
                <a:ea typeface="+mn-ea"/>
                <a:cs typeface="+mn-cs"/>
              </a:rPr>
              <a:t>contrôle</a:t>
            </a:r>
            <a:r>
              <a:rPr lang="en-US" sz="1950" b="1" kern="1200" dirty="0">
                <a:solidFill>
                  <a:srgbClr val="05498C"/>
                </a:solidFill>
                <a:latin typeface="Nunito"/>
                <a:ea typeface="+mn-ea"/>
                <a:cs typeface="+mn-cs"/>
              </a:rPr>
              <a:t> sur la production et la </a:t>
            </a:r>
            <a:r>
              <a:rPr lang="en-US" sz="1950" b="1" kern="1200" dirty="0" err="1">
                <a:solidFill>
                  <a:srgbClr val="05498C"/>
                </a:solidFill>
                <a:latin typeface="Nunito"/>
                <a:ea typeface="+mn-ea"/>
                <a:cs typeface="+mn-cs"/>
              </a:rPr>
              <a:t>fourniture</a:t>
            </a:r>
            <a:r>
              <a:rPr lang="en-US" sz="1950" b="1" kern="1200" dirty="0">
                <a:solidFill>
                  <a:srgbClr val="05498C"/>
                </a:solidFill>
                <a:latin typeface="Nunito"/>
                <a:ea typeface="+mn-ea"/>
                <a:cs typeface="+mn-cs"/>
              </a:rPr>
              <a:t> </a:t>
            </a:r>
            <a:r>
              <a:rPr lang="en-US" sz="1950" b="1" kern="1200" dirty="0" err="1">
                <a:solidFill>
                  <a:srgbClr val="05498C"/>
                </a:solidFill>
                <a:latin typeface="Nunito"/>
                <a:ea typeface="+mn-ea"/>
                <a:cs typeface="+mn-cs"/>
              </a:rPr>
              <a:t>d'énergie</a:t>
            </a:r>
            <a:r>
              <a:rPr lang="en-US" sz="1950" b="1" kern="1200" dirty="0">
                <a:solidFill>
                  <a:srgbClr val="05498C"/>
                </a:solidFill>
                <a:latin typeface="Nunito"/>
                <a:ea typeface="+mn-ea"/>
                <a:cs typeface="+mn-cs"/>
              </a:rPr>
              <a:t> </a:t>
            </a:r>
            <a:endParaRPr lang="en-US" sz="2100" b="1" kern="1200" dirty="0">
              <a:solidFill>
                <a:prstClr val="black"/>
              </a:solidFill>
              <a:latin typeface="Aptos" panose="020B0004020202020204"/>
              <a:ea typeface="+mn-ea"/>
              <a:cs typeface="+mn-cs"/>
            </a:endParaRPr>
          </a:p>
          <a:p>
            <a:pPr defTabSz="685800">
              <a:buClrTx/>
            </a:pPr>
            <a:endParaRPr lang="en-US" sz="1350" kern="1200" dirty="0">
              <a:solidFill>
                <a:prstClr val="black"/>
              </a:solidFill>
              <a:latin typeface="Aptos" panose="020B0004020202020204"/>
              <a:ea typeface="+mn-ea"/>
              <a:cs typeface="+mn-cs"/>
            </a:endParaRPr>
          </a:p>
        </p:txBody>
      </p:sp>
      <p:pic>
        <p:nvPicPr>
          <p:cNvPr id="13" name="Picture 12">
            <a:extLst>
              <a:ext uri="{FF2B5EF4-FFF2-40B4-BE49-F238E27FC236}">
                <a16:creationId xmlns:a16="http://schemas.microsoft.com/office/drawing/2014/main" id="{04C8F344-224A-D7BE-3D78-27ED66ED6E2D}"/>
              </a:ext>
            </a:extLst>
          </p:cNvPr>
          <p:cNvPicPr>
            <a:picLocks noChangeAspect="1"/>
          </p:cNvPicPr>
          <p:nvPr/>
        </p:nvPicPr>
        <p:blipFill>
          <a:blip r:embed="rId6"/>
          <a:stretch>
            <a:fillRect/>
          </a:stretch>
        </p:blipFill>
        <p:spPr>
          <a:xfrm>
            <a:off x="6582770" y="3618427"/>
            <a:ext cx="2565155" cy="1148495"/>
          </a:xfrm>
          <a:prstGeom prst="rect">
            <a:avLst/>
          </a:prstGeom>
        </p:spPr>
      </p:pic>
      <p:sp>
        <p:nvSpPr>
          <p:cNvPr id="8" name="TextBox 7">
            <a:extLst>
              <a:ext uri="{FF2B5EF4-FFF2-40B4-BE49-F238E27FC236}">
                <a16:creationId xmlns:a16="http://schemas.microsoft.com/office/drawing/2014/main" id="{573BE31E-4662-B493-28FF-18A4E8D0320D}"/>
              </a:ext>
            </a:extLst>
          </p:cNvPr>
          <p:cNvSpPr txBox="1"/>
          <p:nvPr/>
        </p:nvSpPr>
        <p:spPr>
          <a:xfrm>
            <a:off x="5416061" y="232996"/>
            <a:ext cx="3552093" cy="3116238"/>
          </a:xfrm>
          <a:prstGeom prst="rect">
            <a:avLst/>
          </a:prstGeom>
          <a:solidFill>
            <a:srgbClr val="3AAA35"/>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pPr>
            <a:r>
              <a:rPr lang="en-US" sz="1800" b="1" kern="1200">
                <a:solidFill>
                  <a:prstClr val="white"/>
                </a:solidFill>
                <a:latin typeface="Nunito"/>
                <a:ea typeface="Roboto"/>
                <a:cs typeface="Roboto"/>
              </a:rPr>
              <a:t>Les </a:t>
            </a:r>
            <a:r>
              <a:rPr lang="en-US" sz="1800" b="1" kern="1200" err="1">
                <a:solidFill>
                  <a:prstClr val="white"/>
                </a:solidFill>
                <a:latin typeface="Nunito"/>
                <a:ea typeface="Roboto"/>
                <a:cs typeface="Roboto"/>
              </a:rPr>
              <a:t>producteurs</a:t>
            </a:r>
            <a:r>
              <a:rPr lang="en-US" sz="1800" b="1" kern="1200">
                <a:solidFill>
                  <a:prstClr val="white"/>
                </a:solidFill>
                <a:latin typeface="Nunito"/>
                <a:ea typeface="Roboto"/>
                <a:cs typeface="Roboto"/>
              </a:rPr>
              <a:t> de COCITER </a:t>
            </a:r>
            <a:r>
              <a:rPr lang="en-US" sz="1800" b="1" kern="1200" err="1">
                <a:solidFill>
                  <a:prstClr val="white"/>
                </a:solidFill>
                <a:latin typeface="Nunito"/>
                <a:ea typeface="Roboto"/>
                <a:cs typeface="Roboto"/>
              </a:rPr>
              <a:t>sont</a:t>
            </a:r>
            <a:r>
              <a:rPr lang="en-US" sz="1800" b="1" kern="1200">
                <a:solidFill>
                  <a:prstClr val="white"/>
                </a:solidFill>
                <a:latin typeface="Nunito"/>
                <a:ea typeface="Roboto"/>
                <a:cs typeface="Roboto"/>
              </a:rPr>
              <a:t> des </a:t>
            </a:r>
            <a:r>
              <a:rPr lang="en-US" sz="1800" b="1" kern="1200" err="1">
                <a:solidFill>
                  <a:prstClr val="white"/>
                </a:solidFill>
                <a:latin typeface="Nunito"/>
                <a:ea typeface="Roboto"/>
                <a:cs typeface="Roboto"/>
              </a:rPr>
              <a:t>coopératives</a:t>
            </a:r>
            <a:r>
              <a:rPr lang="en-US" sz="1800" b="1" kern="1200">
                <a:solidFill>
                  <a:prstClr val="white"/>
                </a:solidFill>
                <a:latin typeface="Nunito"/>
                <a:ea typeface="Roboto"/>
                <a:cs typeface="Roboto"/>
              </a:rPr>
              <a:t> </a:t>
            </a:r>
            <a:r>
              <a:rPr lang="en-US" sz="1800" b="1" kern="1200" err="1">
                <a:solidFill>
                  <a:prstClr val="white"/>
                </a:solidFill>
                <a:latin typeface="Nunito"/>
                <a:ea typeface="Roboto"/>
                <a:cs typeface="Roboto"/>
              </a:rPr>
              <a:t>citoyennes</a:t>
            </a:r>
            <a:r>
              <a:rPr lang="en-US" sz="1800" b="1" kern="1200">
                <a:solidFill>
                  <a:prstClr val="white"/>
                </a:solidFill>
                <a:latin typeface="Nunito"/>
                <a:ea typeface="Roboto"/>
                <a:cs typeface="Roboto"/>
              </a:rPr>
              <a:t> </a:t>
            </a:r>
            <a:r>
              <a:rPr lang="en-US" sz="1800" b="1" kern="1200" err="1">
                <a:solidFill>
                  <a:prstClr val="white"/>
                </a:solidFill>
                <a:latin typeface="Nunito"/>
                <a:ea typeface="Roboto"/>
                <a:cs typeface="Roboto"/>
              </a:rPr>
              <a:t>situées</a:t>
            </a:r>
            <a:r>
              <a:rPr lang="en-US" sz="1800" b="1" kern="1200">
                <a:solidFill>
                  <a:prstClr val="white"/>
                </a:solidFill>
                <a:latin typeface="Nunito"/>
                <a:ea typeface="Roboto"/>
                <a:cs typeface="Roboto"/>
              </a:rPr>
              <a:t> </a:t>
            </a:r>
            <a:r>
              <a:rPr lang="en-US" sz="1800" b="1" kern="1200" err="1">
                <a:solidFill>
                  <a:prstClr val="white"/>
                </a:solidFill>
                <a:latin typeface="Nunito"/>
                <a:ea typeface="Roboto"/>
                <a:cs typeface="Roboto"/>
              </a:rPr>
              <a:t>en</a:t>
            </a:r>
            <a:r>
              <a:rPr lang="en-US" sz="1800" b="1" kern="1200">
                <a:solidFill>
                  <a:prstClr val="white"/>
                </a:solidFill>
                <a:latin typeface="Nunito"/>
                <a:ea typeface="Roboto"/>
                <a:cs typeface="Roboto"/>
              </a:rPr>
              <a:t> </a:t>
            </a:r>
            <a:r>
              <a:rPr lang="en-US" sz="1800" b="1" kern="1200" err="1">
                <a:solidFill>
                  <a:prstClr val="white"/>
                </a:solidFill>
                <a:latin typeface="Nunito"/>
                <a:ea typeface="Roboto"/>
                <a:cs typeface="Roboto"/>
              </a:rPr>
              <a:t>Wallonie</a:t>
            </a:r>
            <a:r>
              <a:rPr lang="en-US" sz="1800" b="1" kern="1200">
                <a:solidFill>
                  <a:prstClr val="white"/>
                </a:solidFill>
                <a:latin typeface="Nunito"/>
                <a:ea typeface="Roboto"/>
                <a:cs typeface="Roboto"/>
              </a:rPr>
              <a:t>.</a:t>
            </a:r>
          </a:p>
          <a:p>
            <a:pPr defTabSz="685800">
              <a:buClrTx/>
            </a:pPr>
            <a:r>
              <a:rPr lang="en-US" sz="1800" kern="1200">
                <a:solidFill>
                  <a:prstClr val="white"/>
                </a:solidFill>
                <a:latin typeface="Nunito"/>
                <a:ea typeface="Roboto"/>
                <a:cs typeface="Roboto"/>
              </a:rPr>
              <a:t>Chez COCITER, </a:t>
            </a:r>
            <a:r>
              <a:rPr lang="en-US" sz="1800" kern="1200" err="1">
                <a:solidFill>
                  <a:prstClr val="white"/>
                </a:solidFill>
                <a:latin typeface="Nunito"/>
                <a:ea typeface="Roboto"/>
                <a:cs typeface="Roboto"/>
              </a:rPr>
              <a:t>l’électricité</a:t>
            </a:r>
            <a:r>
              <a:rPr lang="en-US" sz="1800" kern="1200">
                <a:solidFill>
                  <a:prstClr val="white"/>
                </a:solidFill>
                <a:latin typeface="Nunito"/>
                <a:ea typeface="Roboto"/>
                <a:cs typeface="Roboto"/>
              </a:rPr>
              <a:t> est </a:t>
            </a:r>
            <a:r>
              <a:rPr lang="en-US" sz="1800" kern="1200" err="1">
                <a:solidFill>
                  <a:prstClr val="white"/>
                </a:solidFill>
                <a:latin typeface="Nunito"/>
                <a:ea typeface="Roboto"/>
                <a:cs typeface="Roboto"/>
              </a:rPr>
              <a:t>garantie</a:t>
            </a:r>
            <a:r>
              <a:rPr lang="en-US" sz="1800" kern="1200">
                <a:solidFill>
                  <a:prstClr val="white"/>
                </a:solidFill>
                <a:latin typeface="Nunito"/>
                <a:ea typeface="Roboto"/>
                <a:cs typeface="Roboto"/>
              </a:rPr>
              <a:t> 100% </a:t>
            </a:r>
            <a:r>
              <a:rPr lang="en-US" sz="1800" kern="1200" err="1">
                <a:solidFill>
                  <a:prstClr val="white"/>
                </a:solidFill>
                <a:latin typeface="Nunito"/>
                <a:ea typeface="Roboto"/>
                <a:cs typeface="Roboto"/>
              </a:rPr>
              <a:t>renouvelable</a:t>
            </a:r>
            <a:r>
              <a:rPr lang="en-US" sz="1800" kern="1200">
                <a:solidFill>
                  <a:prstClr val="white"/>
                </a:solidFill>
                <a:latin typeface="Nunito"/>
                <a:ea typeface="Roboto"/>
                <a:cs typeface="Roboto"/>
              </a:rPr>
              <a:t> grâce à un </a:t>
            </a:r>
            <a:r>
              <a:rPr lang="en-US" sz="1800" kern="1200" err="1">
                <a:solidFill>
                  <a:prstClr val="white"/>
                </a:solidFill>
                <a:latin typeface="Nunito"/>
                <a:ea typeface="Roboto"/>
                <a:cs typeface="Roboto"/>
              </a:rPr>
              <a:t>approvisionnement</a:t>
            </a:r>
            <a:r>
              <a:rPr lang="en-US" sz="1800" kern="1200">
                <a:solidFill>
                  <a:prstClr val="white"/>
                </a:solidFill>
                <a:latin typeface="Nunito"/>
                <a:ea typeface="Roboto"/>
                <a:cs typeface="Roboto"/>
              </a:rPr>
              <a:t> </a:t>
            </a:r>
            <a:r>
              <a:rPr lang="en-US" sz="1800" kern="1200" err="1">
                <a:solidFill>
                  <a:prstClr val="white"/>
                </a:solidFill>
                <a:latin typeface="Nunito"/>
                <a:ea typeface="Roboto"/>
                <a:cs typeface="Roboto"/>
              </a:rPr>
              <a:t>en</a:t>
            </a:r>
            <a:r>
              <a:rPr lang="en-US" sz="1800" kern="1200">
                <a:solidFill>
                  <a:prstClr val="white"/>
                </a:solidFill>
                <a:latin typeface="Nunito"/>
                <a:ea typeface="Roboto"/>
                <a:cs typeface="Roboto"/>
              </a:rPr>
              <a:t> direct </a:t>
            </a:r>
            <a:r>
              <a:rPr lang="en-US" sz="1800" kern="1200" err="1">
                <a:solidFill>
                  <a:prstClr val="white"/>
                </a:solidFill>
                <a:latin typeface="Nunito"/>
                <a:ea typeface="Roboto"/>
                <a:cs typeface="Roboto"/>
              </a:rPr>
              <a:t>auprès</a:t>
            </a:r>
            <a:r>
              <a:rPr lang="en-US" sz="1800" kern="1200">
                <a:solidFill>
                  <a:prstClr val="white"/>
                </a:solidFill>
                <a:latin typeface="Nunito"/>
                <a:ea typeface="Roboto"/>
                <a:cs typeface="Roboto"/>
              </a:rPr>
              <a:t> de </a:t>
            </a:r>
            <a:r>
              <a:rPr lang="en-US" sz="1800" kern="1200" err="1">
                <a:solidFill>
                  <a:prstClr val="white"/>
                </a:solidFill>
                <a:latin typeface="Nunito"/>
                <a:ea typeface="Roboto"/>
                <a:cs typeface="Roboto"/>
              </a:rPr>
              <a:t>nos</a:t>
            </a:r>
            <a:r>
              <a:rPr lang="en-US" sz="1800" kern="1200">
                <a:solidFill>
                  <a:prstClr val="white"/>
                </a:solidFill>
                <a:latin typeface="Nunito"/>
                <a:ea typeface="Roboto"/>
                <a:cs typeface="Roboto"/>
              </a:rPr>
              <a:t> </a:t>
            </a:r>
            <a:r>
              <a:rPr lang="en-US" sz="1800" kern="1200" err="1">
                <a:solidFill>
                  <a:prstClr val="white"/>
                </a:solidFill>
                <a:latin typeface="Nunito"/>
                <a:ea typeface="Roboto"/>
                <a:cs typeface="Roboto"/>
              </a:rPr>
              <a:t>coopératives</a:t>
            </a:r>
            <a:r>
              <a:rPr lang="en-US" sz="1800" kern="1200">
                <a:solidFill>
                  <a:prstClr val="white"/>
                </a:solidFill>
                <a:latin typeface="Nunito"/>
                <a:ea typeface="Roboto"/>
                <a:cs typeface="Roboto"/>
              </a:rPr>
              <a:t> </a:t>
            </a:r>
            <a:r>
              <a:rPr lang="en-US" sz="1800" kern="1200" err="1">
                <a:solidFill>
                  <a:prstClr val="white"/>
                </a:solidFill>
                <a:latin typeface="Nunito"/>
                <a:ea typeface="Roboto"/>
                <a:cs typeface="Roboto"/>
              </a:rPr>
              <a:t>productrices</a:t>
            </a:r>
            <a:r>
              <a:rPr lang="en-US" sz="1800" kern="1200">
                <a:solidFill>
                  <a:prstClr val="white"/>
                </a:solidFill>
                <a:latin typeface="Nunito"/>
                <a:ea typeface="Roboto"/>
                <a:cs typeface="Roboto"/>
              </a:rPr>
              <a:t> qui </a:t>
            </a:r>
            <a:r>
              <a:rPr lang="en-US" sz="1800" kern="1200" err="1">
                <a:solidFill>
                  <a:prstClr val="white"/>
                </a:solidFill>
                <a:latin typeface="Nunito"/>
                <a:ea typeface="Roboto"/>
                <a:cs typeface="Roboto"/>
              </a:rPr>
              <a:t>utilisent</a:t>
            </a:r>
            <a:r>
              <a:rPr lang="en-US" sz="1800" kern="1200">
                <a:solidFill>
                  <a:prstClr val="white"/>
                </a:solidFill>
                <a:latin typeface="Nunito"/>
                <a:ea typeface="Roboto"/>
                <a:cs typeface="Roboto"/>
              </a:rPr>
              <a:t> </a:t>
            </a:r>
            <a:r>
              <a:rPr lang="en-US" sz="1800" kern="1200" err="1">
                <a:solidFill>
                  <a:prstClr val="white"/>
                </a:solidFill>
                <a:latin typeface="Nunito"/>
                <a:ea typeface="Roboto"/>
                <a:cs typeface="Roboto"/>
              </a:rPr>
              <a:t>exclusivement</a:t>
            </a:r>
            <a:r>
              <a:rPr lang="en-US" sz="1800" kern="1200">
                <a:solidFill>
                  <a:prstClr val="white"/>
                </a:solidFill>
                <a:latin typeface="Nunito"/>
                <a:ea typeface="Roboto"/>
                <a:cs typeface="Roboto"/>
              </a:rPr>
              <a:t> des sources </a:t>
            </a:r>
            <a:r>
              <a:rPr lang="en-US" sz="1800" kern="1200" err="1">
                <a:solidFill>
                  <a:prstClr val="white"/>
                </a:solidFill>
                <a:latin typeface="Nunito"/>
                <a:ea typeface="Roboto"/>
                <a:cs typeface="Roboto"/>
              </a:rPr>
              <a:t>renouvelables</a:t>
            </a:r>
            <a:r>
              <a:rPr lang="en-US" sz="1800" kern="1200">
                <a:solidFill>
                  <a:prstClr val="white"/>
                </a:solidFill>
                <a:latin typeface="Nunito"/>
                <a:ea typeface="Roboto"/>
                <a:cs typeface="Roboto"/>
              </a:rPr>
              <a:t> : </a:t>
            </a:r>
            <a:r>
              <a:rPr lang="en-US" sz="1800" kern="1200" err="1">
                <a:solidFill>
                  <a:prstClr val="white"/>
                </a:solidFill>
                <a:latin typeface="Nunito"/>
                <a:ea typeface="Roboto"/>
                <a:cs typeface="Roboto"/>
              </a:rPr>
              <a:t>l’eau</a:t>
            </a:r>
            <a:r>
              <a:rPr lang="en-US" sz="1800" kern="1200">
                <a:solidFill>
                  <a:prstClr val="white"/>
                </a:solidFill>
                <a:latin typeface="Nunito"/>
                <a:ea typeface="Roboto"/>
                <a:cs typeface="Roboto"/>
              </a:rPr>
              <a:t>, le vent, le soleil, la </a:t>
            </a:r>
            <a:r>
              <a:rPr lang="en-US" sz="1800" kern="1200" err="1">
                <a:solidFill>
                  <a:prstClr val="white"/>
                </a:solidFill>
                <a:latin typeface="Nunito"/>
                <a:ea typeface="Roboto"/>
                <a:cs typeface="Roboto"/>
              </a:rPr>
              <a:t>biomasse</a:t>
            </a:r>
            <a:r>
              <a:rPr lang="en-US" sz="1800" kern="1200">
                <a:solidFill>
                  <a:prstClr val="white"/>
                </a:solidFill>
                <a:latin typeface="Nunito"/>
                <a:ea typeface="Roboto"/>
                <a:cs typeface="Roboto"/>
              </a:rPr>
              <a:t>.</a:t>
            </a:r>
          </a:p>
        </p:txBody>
      </p:sp>
      <p:pic>
        <p:nvPicPr>
          <p:cNvPr id="10" name="Picture 9">
            <a:extLst>
              <a:ext uri="{FF2B5EF4-FFF2-40B4-BE49-F238E27FC236}">
                <a16:creationId xmlns:a16="http://schemas.microsoft.com/office/drawing/2014/main" id="{8BC56517-FB6B-B330-DE4C-E61DF4F19C5E}"/>
              </a:ext>
            </a:extLst>
          </p:cNvPr>
          <p:cNvPicPr>
            <a:picLocks noChangeAspect="1"/>
          </p:cNvPicPr>
          <p:nvPr/>
        </p:nvPicPr>
        <p:blipFill>
          <a:blip r:embed="rId7"/>
          <a:stretch>
            <a:fillRect/>
          </a:stretch>
        </p:blipFill>
        <p:spPr>
          <a:xfrm>
            <a:off x="4998426" y="3385038"/>
            <a:ext cx="1793631" cy="1767255"/>
          </a:xfrm>
          <a:prstGeom prst="rect">
            <a:avLst/>
          </a:prstGeom>
        </p:spPr>
      </p:pic>
    </p:spTree>
    <p:extLst>
      <p:ext uri="{BB962C8B-B14F-4D97-AF65-F5344CB8AC3E}">
        <p14:creationId xmlns:p14="http://schemas.microsoft.com/office/powerpoint/2010/main" val="1469139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F7232FBC-7E33-968C-21AC-B204BBC276F0}"/>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F90EEC1B-EF40-4B39-93BE-D30231A66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40" y="140970"/>
            <a:ext cx="6469380" cy="6416040"/>
          </a:xfrm>
          <a:prstGeom prst="rect">
            <a:avLst/>
          </a:prstGeom>
        </p:spPr>
      </p:pic>
      <p:sp>
        <p:nvSpPr>
          <p:cNvPr id="3" name="Sous-titre 2">
            <a:extLst>
              <a:ext uri="{FF2B5EF4-FFF2-40B4-BE49-F238E27FC236}">
                <a16:creationId xmlns:a16="http://schemas.microsoft.com/office/drawing/2014/main" id="{89621FCE-1739-0888-C525-94E247569FF1}"/>
              </a:ext>
            </a:extLst>
          </p:cNvPr>
          <p:cNvSpPr>
            <a:spLocks noGrp="1"/>
          </p:cNvSpPr>
          <p:nvPr>
            <p:ph type="subTitle" idx="1"/>
          </p:nvPr>
        </p:nvSpPr>
        <p:spPr>
          <a:xfrm>
            <a:off x="205740" y="1566148"/>
            <a:ext cx="6705600" cy="1241822"/>
          </a:xfrm>
        </p:spPr>
        <p:txBody>
          <a:bodyPr vert="horz" lIns="68580" tIns="34290" rIns="68580" bIns="34290" rtlCol="0" anchor="t">
            <a:noAutofit/>
          </a:bodyPr>
          <a:lstStyle/>
          <a:p>
            <a:pPr algn="l"/>
            <a:endParaRPr lang="fr-FR" sz="675" b="1">
              <a:solidFill>
                <a:srgbClr val="054A8D"/>
              </a:solidFill>
            </a:endParaRPr>
          </a:p>
          <a:p>
            <a:pPr algn="just">
              <a:lnSpc>
                <a:spcPct val="100000"/>
              </a:lnSpc>
            </a:pPr>
            <a:endParaRPr lang="fr-FR" sz="1350">
              <a:solidFill>
                <a:srgbClr val="054A8D"/>
              </a:solidFill>
              <a:latin typeface="Nunito"/>
            </a:endParaRPr>
          </a:p>
          <a:p>
            <a:endParaRPr lang="fr-FR"/>
          </a:p>
        </p:txBody>
      </p:sp>
      <p:pic>
        <p:nvPicPr>
          <p:cNvPr id="6" name="drawing">
            <a:extLst>
              <a:ext uri="{FF2B5EF4-FFF2-40B4-BE49-F238E27FC236}">
                <a16:creationId xmlns:a16="http://schemas.microsoft.com/office/drawing/2014/main" id="{40BC30E5-E2E3-2703-4AE0-A9050A2B45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25342" y="1312671"/>
            <a:ext cx="3051191" cy="2325965"/>
          </a:xfrm>
          <a:prstGeom prst="rect">
            <a:avLst/>
          </a:prstGeom>
        </p:spPr>
      </p:pic>
      <p:sp>
        <p:nvSpPr>
          <p:cNvPr id="9" name="Titre 1">
            <a:extLst>
              <a:ext uri="{FF2B5EF4-FFF2-40B4-BE49-F238E27FC236}">
                <a16:creationId xmlns:a16="http://schemas.microsoft.com/office/drawing/2014/main" id="{0F9152EB-2D63-804C-51A2-95DB42D7F7AD}"/>
              </a:ext>
            </a:extLst>
          </p:cNvPr>
          <p:cNvSpPr>
            <a:spLocks noGrp="1"/>
          </p:cNvSpPr>
          <p:nvPr>
            <p:ph type="ctrTitle"/>
          </p:nvPr>
        </p:nvSpPr>
        <p:spPr>
          <a:xfrm>
            <a:off x="205740" y="369961"/>
            <a:ext cx="8870793" cy="1456534"/>
          </a:xfrm>
        </p:spPr>
        <p:txBody>
          <a:bodyPr>
            <a:normAutofit fontScale="90000"/>
          </a:bodyPr>
          <a:lstStyle/>
          <a:p>
            <a:pPr algn="l"/>
            <a:br>
              <a:rPr lang="fr-FR" sz="4050" b="1" dirty="0">
                <a:solidFill>
                  <a:srgbClr val="05498C"/>
                </a:solidFill>
                <a:latin typeface="Nunito"/>
              </a:rPr>
            </a:br>
            <a:r>
              <a:rPr lang="fr-FR" sz="4050" b="1" dirty="0">
                <a:solidFill>
                  <a:srgbClr val="05498C"/>
                </a:solidFill>
                <a:latin typeface="Nunito"/>
              </a:rPr>
              <a:t>Hausse des prix de l'électricité : le fournisseur Cociter active un "bouclier tarifaire"</a:t>
            </a:r>
          </a:p>
        </p:txBody>
      </p:sp>
      <p:cxnSp>
        <p:nvCxnSpPr>
          <p:cNvPr id="11" name="Straight Arrow Connector 5">
            <a:extLst>
              <a:ext uri="{FF2B5EF4-FFF2-40B4-BE49-F238E27FC236}">
                <a16:creationId xmlns:a16="http://schemas.microsoft.com/office/drawing/2014/main" id="{47074AEB-E6DF-6265-0CA8-F9BEA20A23FA}"/>
              </a:ext>
            </a:extLst>
          </p:cNvPr>
          <p:cNvCxnSpPr>
            <a:cxnSpLocks/>
          </p:cNvCxnSpPr>
          <p:nvPr/>
        </p:nvCxnSpPr>
        <p:spPr>
          <a:xfrm flipV="1">
            <a:off x="205740" y="243839"/>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4">
            <a:extLst>
              <a:ext uri="{FF2B5EF4-FFF2-40B4-BE49-F238E27FC236}">
                <a16:creationId xmlns:a16="http://schemas.microsoft.com/office/drawing/2014/main" id="{923F87B1-0D9D-5CD7-1251-F19800FDBE33}"/>
              </a:ext>
            </a:extLst>
          </p:cNvPr>
          <p:cNvCxnSpPr/>
          <p:nvPr/>
        </p:nvCxnSpPr>
        <p:spPr>
          <a:xfrm>
            <a:off x="205740" y="1771710"/>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36CD0040-B479-9F3D-FCC9-A7E253472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4997"/>
            <a:ext cx="5772455" cy="3013775"/>
          </a:xfrm>
          <a:prstGeom prst="rect">
            <a:avLst/>
          </a:prstGeom>
        </p:spPr>
      </p:pic>
    </p:spTree>
    <p:extLst>
      <p:ext uri="{BB962C8B-B14F-4D97-AF65-F5344CB8AC3E}">
        <p14:creationId xmlns:p14="http://schemas.microsoft.com/office/powerpoint/2010/main" val="29011193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9E90-FDF5-4DB5-B39C-EAAE42E66EF6}"/>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FC90D329-AE4C-251A-32A8-2F010497B6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0338" y="82637"/>
            <a:ext cx="6469380" cy="6416040"/>
          </a:xfrm>
          <a:prstGeom prst="rect">
            <a:avLst/>
          </a:prstGeom>
        </p:spPr>
      </p:pic>
      <p:sp>
        <p:nvSpPr>
          <p:cNvPr id="3" name="Sous-titre 2">
            <a:extLst>
              <a:ext uri="{FF2B5EF4-FFF2-40B4-BE49-F238E27FC236}">
                <a16:creationId xmlns:a16="http://schemas.microsoft.com/office/drawing/2014/main" id="{79B6E39F-0F68-D34D-9AFE-D18F24B52192}"/>
              </a:ext>
            </a:extLst>
          </p:cNvPr>
          <p:cNvSpPr>
            <a:spLocks noGrp="1"/>
          </p:cNvSpPr>
          <p:nvPr>
            <p:ph type="subTitle" idx="1"/>
          </p:nvPr>
        </p:nvSpPr>
        <p:spPr>
          <a:xfrm>
            <a:off x="205740" y="1566148"/>
            <a:ext cx="6705600" cy="1241822"/>
          </a:xfrm>
        </p:spPr>
        <p:txBody>
          <a:bodyPr vert="horz" lIns="68580" tIns="34290" rIns="68580" bIns="34290" rtlCol="0" anchor="t">
            <a:noAutofit/>
          </a:bodyPr>
          <a:lstStyle/>
          <a:p>
            <a:pPr algn="l"/>
            <a:endParaRPr lang="fr-FR" sz="675" b="1">
              <a:solidFill>
                <a:srgbClr val="054A8D"/>
              </a:solidFill>
            </a:endParaRPr>
          </a:p>
          <a:p>
            <a:pPr algn="just">
              <a:lnSpc>
                <a:spcPct val="100000"/>
              </a:lnSpc>
              <a:spcAft>
                <a:spcPts val="225"/>
              </a:spcAft>
            </a:pPr>
            <a:endParaRPr lang="fr-FR" sz="1350" b="1">
              <a:solidFill>
                <a:srgbClr val="054A8D"/>
              </a:solidFill>
              <a:latin typeface="Nunito"/>
            </a:endParaRPr>
          </a:p>
          <a:p>
            <a:pPr algn="just">
              <a:lnSpc>
                <a:spcPct val="100000"/>
              </a:lnSpc>
            </a:pPr>
            <a:endParaRPr lang="fr-FR" sz="1350">
              <a:solidFill>
                <a:srgbClr val="054A8D"/>
              </a:solidFill>
              <a:latin typeface="Nunito"/>
            </a:endParaRPr>
          </a:p>
          <a:p>
            <a:endParaRPr lang="fr-FR"/>
          </a:p>
        </p:txBody>
      </p:sp>
      <p:pic>
        <p:nvPicPr>
          <p:cNvPr id="6" name="Picture 5">
            <a:extLst>
              <a:ext uri="{FF2B5EF4-FFF2-40B4-BE49-F238E27FC236}">
                <a16:creationId xmlns:a16="http://schemas.microsoft.com/office/drawing/2014/main" id="{836A8359-891F-52FA-C366-94F3FC5A200B}"/>
              </a:ext>
            </a:extLst>
          </p:cNvPr>
          <p:cNvPicPr>
            <a:picLocks noChangeAspect="1"/>
          </p:cNvPicPr>
          <p:nvPr/>
        </p:nvPicPr>
        <p:blipFill>
          <a:blip r:embed="rId5"/>
          <a:stretch>
            <a:fillRect/>
          </a:stretch>
        </p:blipFill>
        <p:spPr>
          <a:xfrm>
            <a:off x="206442" y="169876"/>
            <a:ext cx="8537386" cy="4813434"/>
          </a:xfrm>
          <a:prstGeom prst="rect">
            <a:avLst/>
          </a:prstGeom>
        </p:spPr>
      </p:pic>
    </p:spTree>
    <p:extLst>
      <p:ext uri="{BB962C8B-B14F-4D97-AF65-F5344CB8AC3E}">
        <p14:creationId xmlns:p14="http://schemas.microsoft.com/office/powerpoint/2010/main" val="1763842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76029" y="2681583"/>
            <a:ext cx="806244" cy="805882"/>
            <a:chOff x="0" y="0"/>
            <a:chExt cx="1612494" cy="1611770"/>
          </a:xfrm>
        </p:grpSpPr>
        <p:sp>
          <p:nvSpPr>
            <p:cNvPr id="3" name="Freeform 3"/>
            <p:cNvSpPr/>
            <p:nvPr/>
          </p:nvSpPr>
          <p:spPr>
            <a:xfrm>
              <a:off x="64516" y="63754"/>
              <a:ext cx="1484757" cy="1484642"/>
            </a:xfrm>
            <a:custGeom>
              <a:avLst/>
              <a:gdLst/>
              <a:ahLst/>
              <a:cxnLst/>
              <a:rect l="l" t="t" r="r" b="b"/>
              <a:pathLst>
                <a:path w="1484757" h="1484642">
                  <a:moveTo>
                    <a:pt x="1385951" y="98679"/>
                  </a:moveTo>
                  <a:cubicBezTo>
                    <a:pt x="1378204" y="90932"/>
                    <a:pt x="1370076" y="83439"/>
                    <a:pt x="1361567" y="76454"/>
                  </a:cubicBezTo>
                  <a:cubicBezTo>
                    <a:pt x="1353058" y="69469"/>
                    <a:pt x="1344168" y="62865"/>
                    <a:pt x="1335024" y="56769"/>
                  </a:cubicBezTo>
                  <a:cubicBezTo>
                    <a:pt x="1325880" y="50673"/>
                    <a:pt x="1316482" y="44958"/>
                    <a:pt x="1306703" y="39751"/>
                  </a:cubicBezTo>
                  <a:cubicBezTo>
                    <a:pt x="1296924" y="34544"/>
                    <a:pt x="1287018" y="29845"/>
                    <a:pt x="1276858" y="25654"/>
                  </a:cubicBezTo>
                  <a:cubicBezTo>
                    <a:pt x="1266698" y="21463"/>
                    <a:pt x="1256284" y="17780"/>
                    <a:pt x="1245743" y="14478"/>
                  </a:cubicBezTo>
                  <a:cubicBezTo>
                    <a:pt x="1235202" y="11176"/>
                    <a:pt x="1224534" y="8636"/>
                    <a:pt x="1213739" y="6477"/>
                  </a:cubicBezTo>
                  <a:cubicBezTo>
                    <a:pt x="1202944" y="4318"/>
                    <a:pt x="1192022" y="2667"/>
                    <a:pt x="1181100" y="1651"/>
                  </a:cubicBezTo>
                  <a:cubicBezTo>
                    <a:pt x="1170178" y="635"/>
                    <a:pt x="1159129" y="0"/>
                    <a:pt x="1148080" y="0"/>
                  </a:cubicBezTo>
                  <a:cubicBezTo>
                    <a:pt x="1137031" y="0"/>
                    <a:pt x="1126109" y="508"/>
                    <a:pt x="1115060" y="1651"/>
                  </a:cubicBezTo>
                  <a:cubicBezTo>
                    <a:pt x="1104011" y="2794"/>
                    <a:pt x="1093216" y="4318"/>
                    <a:pt x="1082421" y="6477"/>
                  </a:cubicBezTo>
                  <a:cubicBezTo>
                    <a:pt x="1071626" y="8636"/>
                    <a:pt x="1060958" y="11303"/>
                    <a:pt x="1050417" y="14478"/>
                  </a:cubicBezTo>
                  <a:cubicBezTo>
                    <a:pt x="1039876" y="17653"/>
                    <a:pt x="1029462" y="21336"/>
                    <a:pt x="1019302" y="25654"/>
                  </a:cubicBezTo>
                  <a:cubicBezTo>
                    <a:pt x="1009142" y="29972"/>
                    <a:pt x="999236" y="34544"/>
                    <a:pt x="989457" y="39751"/>
                  </a:cubicBezTo>
                  <a:cubicBezTo>
                    <a:pt x="979678" y="44958"/>
                    <a:pt x="970280" y="50546"/>
                    <a:pt x="961136" y="56769"/>
                  </a:cubicBezTo>
                  <a:cubicBezTo>
                    <a:pt x="951992" y="62992"/>
                    <a:pt x="943102" y="69469"/>
                    <a:pt x="934593" y="76454"/>
                  </a:cubicBezTo>
                  <a:cubicBezTo>
                    <a:pt x="926084" y="83439"/>
                    <a:pt x="917956" y="90805"/>
                    <a:pt x="910209" y="98679"/>
                  </a:cubicBezTo>
                  <a:cubicBezTo>
                    <a:pt x="886079" y="123571"/>
                    <a:pt x="866140" y="151384"/>
                    <a:pt x="850265" y="182245"/>
                  </a:cubicBezTo>
                  <a:cubicBezTo>
                    <a:pt x="834390" y="213106"/>
                    <a:pt x="823468" y="245618"/>
                    <a:pt x="817372" y="279654"/>
                  </a:cubicBezTo>
                  <a:lnTo>
                    <a:pt x="248285" y="992632"/>
                  </a:lnTo>
                  <a:cubicBezTo>
                    <a:pt x="245618" y="995934"/>
                    <a:pt x="243586" y="999744"/>
                    <a:pt x="242316" y="1003808"/>
                  </a:cubicBezTo>
                  <a:cubicBezTo>
                    <a:pt x="241046" y="1007872"/>
                    <a:pt x="240538" y="1012063"/>
                    <a:pt x="240792" y="1016381"/>
                  </a:cubicBezTo>
                  <a:cubicBezTo>
                    <a:pt x="241046" y="1020699"/>
                    <a:pt x="242062" y="1024763"/>
                    <a:pt x="243840" y="1028700"/>
                  </a:cubicBezTo>
                  <a:cubicBezTo>
                    <a:pt x="245618" y="1032637"/>
                    <a:pt x="248031" y="1036066"/>
                    <a:pt x="250952" y="1039114"/>
                  </a:cubicBezTo>
                  <a:lnTo>
                    <a:pt x="281051" y="1069213"/>
                  </a:lnTo>
                  <a:lnTo>
                    <a:pt x="212979" y="1137031"/>
                  </a:lnTo>
                  <a:cubicBezTo>
                    <a:pt x="206248" y="1143762"/>
                    <a:pt x="200660" y="1151382"/>
                    <a:pt x="196215" y="1159891"/>
                  </a:cubicBezTo>
                  <a:cubicBezTo>
                    <a:pt x="191770" y="1168400"/>
                    <a:pt x="188722" y="1177290"/>
                    <a:pt x="186944" y="1186688"/>
                  </a:cubicBezTo>
                  <a:cubicBezTo>
                    <a:pt x="185166" y="1196086"/>
                    <a:pt x="184912" y="1205484"/>
                    <a:pt x="185928" y="1215009"/>
                  </a:cubicBezTo>
                  <a:cubicBezTo>
                    <a:pt x="186944" y="1224534"/>
                    <a:pt x="189484" y="1233551"/>
                    <a:pt x="193294" y="1242314"/>
                  </a:cubicBezTo>
                  <a:lnTo>
                    <a:pt x="9525" y="1425829"/>
                  </a:lnTo>
                  <a:cubicBezTo>
                    <a:pt x="6477" y="1429131"/>
                    <a:pt x="4064" y="1432814"/>
                    <a:pt x="2413" y="1437132"/>
                  </a:cubicBezTo>
                  <a:cubicBezTo>
                    <a:pt x="762" y="1441450"/>
                    <a:pt x="0" y="1445768"/>
                    <a:pt x="0" y="1450213"/>
                  </a:cubicBezTo>
                  <a:cubicBezTo>
                    <a:pt x="0" y="1454658"/>
                    <a:pt x="1016" y="1459103"/>
                    <a:pt x="2794" y="1463294"/>
                  </a:cubicBezTo>
                  <a:cubicBezTo>
                    <a:pt x="4572" y="1467485"/>
                    <a:pt x="6985" y="1471168"/>
                    <a:pt x="10287" y="1474343"/>
                  </a:cubicBezTo>
                  <a:cubicBezTo>
                    <a:pt x="13589" y="1477518"/>
                    <a:pt x="17145" y="1480058"/>
                    <a:pt x="21336" y="1481836"/>
                  </a:cubicBezTo>
                  <a:cubicBezTo>
                    <a:pt x="25527" y="1483614"/>
                    <a:pt x="29845" y="1484503"/>
                    <a:pt x="34417" y="1484630"/>
                  </a:cubicBezTo>
                  <a:cubicBezTo>
                    <a:pt x="38989" y="1484757"/>
                    <a:pt x="43307" y="1483868"/>
                    <a:pt x="47498" y="1482217"/>
                  </a:cubicBezTo>
                  <a:cubicBezTo>
                    <a:pt x="51689" y="1480566"/>
                    <a:pt x="55499" y="1478153"/>
                    <a:pt x="58801" y="1475105"/>
                  </a:cubicBezTo>
                  <a:lnTo>
                    <a:pt x="242570" y="1291336"/>
                  </a:lnTo>
                  <a:cubicBezTo>
                    <a:pt x="251333" y="1295273"/>
                    <a:pt x="260350" y="1297813"/>
                    <a:pt x="269875" y="1298956"/>
                  </a:cubicBezTo>
                  <a:cubicBezTo>
                    <a:pt x="279400" y="1300099"/>
                    <a:pt x="288798" y="1299718"/>
                    <a:pt x="298196" y="1298067"/>
                  </a:cubicBezTo>
                  <a:cubicBezTo>
                    <a:pt x="307594" y="1296416"/>
                    <a:pt x="316484" y="1293241"/>
                    <a:pt x="324993" y="1288669"/>
                  </a:cubicBezTo>
                  <a:cubicBezTo>
                    <a:pt x="333502" y="1284097"/>
                    <a:pt x="340995" y="1278509"/>
                    <a:pt x="347726" y="1271778"/>
                  </a:cubicBezTo>
                  <a:lnTo>
                    <a:pt x="415798" y="1203706"/>
                  </a:lnTo>
                  <a:lnTo>
                    <a:pt x="445897" y="1233805"/>
                  </a:lnTo>
                  <a:cubicBezTo>
                    <a:pt x="448945" y="1236853"/>
                    <a:pt x="452374" y="1239266"/>
                    <a:pt x="456311" y="1240917"/>
                  </a:cubicBezTo>
                  <a:cubicBezTo>
                    <a:pt x="460248" y="1242568"/>
                    <a:pt x="464312" y="1243711"/>
                    <a:pt x="468630" y="1243965"/>
                  </a:cubicBezTo>
                  <a:cubicBezTo>
                    <a:pt x="472948" y="1244219"/>
                    <a:pt x="477139" y="1243711"/>
                    <a:pt x="481203" y="1242441"/>
                  </a:cubicBezTo>
                  <a:cubicBezTo>
                    <a:pt x="485267" y="1241171"/>
                    <a:pt x="488950" y="1239139"/>
                    <a:pt x="492379" y="1236472"/>
                  </a:cubicBezTo>
                  <a:lnTo>
                    <a:pt x="1204976" y="667004"/>
                  </a:lnTo>
                  <a:cubicBezTo>
                    <a:pt x="1239139" y="660908"/>
                    <a:pt x="1271651" y="649986"/>
                    <a:pt x="1302512" y="634238"/>
                  </a:cubicBezTo>
                  <a:cubicBezTo>
                    <a:pt x="1333373" y="618490"/>
                    <a:pt x="1361186" y="598424"/>
                    <a:pt x="1386078" y="574294"/>
                  </a:cubicBezTo>
                  <a:cubicBezTo>
                    <a:pt x="1393825" y="566547"/>
                    <a:pt x="1401318" y="558419"/>
                    <a:pt x="1408303" y="549910"/>
                  </a:cubicBezTo>
                  <a:cubicBezTo>
                    <a:pt x="1415288" y="541401"/>
                    <a:pt x="1421892" y="532511"/>
                    <a:pt x="1427988" y="523367"/>
                  </a:cubicBezTo>
                  <a:cubicBezTo>
                    <a:pt x="1434084" y="514223"/>
                    <a:pt x="1439799" y="504825"/>
                    <a:pt x="1445006" y="495046"/>
                  </a:cubicBezTo>
                  <a:cubicBezTo>
                    <a:pt x="1450213" y="485267"/>
                    <a:pt x="1454912" y="475361"/>
                    <a:pt x="1459103" y="465201"/>
                  </a:cubicBezTo>
                  <a:cubicBezTo>
                    <a:pt x="1463294" y="455041"/>
                    <a:pt x="1466977" y="444627"/>
                    <a:pt x="1470279" y="434086"/>
                  </a:cubicBezTo>
                  <a:cubicBezTo>
                    <a:pt x="1473581" y="423545"/>
                    <a:pt x="1476121" y="412877"/>
                    <a:pt x="1478280" y="402082"/>
                  </a:cubicBezTo>
                  <a:cubicBezTo>
                    <a:pt x="1480439" y="391287"/>
                    <a:pt x="1482090" y="380365"/>
                    <a:pt x="1483106" y="369443"/>
                  </a:cubicBezTo>
                  <a:cubicBezTo>
                    <a:pt x="1484122" y="358521"/>
                    <a:pt x="1484757" y="347472"/>
                    <a:pt x="1484757" y="336423"/>
                  </a:cubicBezTo>
                  <a:cubicBezTo>
                    <a:pt x="1484757" y="325374"/>
                    <a:pt x="1484249" y="314452"/>
                    <a:pt x="1483106" y="303403"/>
                  </a:cubicBezTo>
                  <a:cubicBezTo>
                    <a:pt x="1481963" y="292354"/>
                    <a:pt x="1480439" y="281559"/>
                    <a:pt x="1478280" y="270764"/>
                  </a:cubicBezTo>
                  <a:cubicBezTo>
                    <a:pt x="1476121" y="259969"/>
                    <a:pt x="1473454" y="249301"/>
                    <a:pt x="1470279" y="238760"/>
                  </a:cubicBezTo>
                  <a:cubicBezTo>
                    <a:pt x="1467104" y="228219"/>
                    <a:pt x="1463421" y="217805"/>
                    <a:pt x="1459103" y="207645"/>
                  </a:cubicBezTo>
                  <a:cubicBezTo>
                    <a:pt x="1454785" y="197485"/>
                    <a:pt x="1450213" y="187579"/>
                    <a:pt x="1445006" y="177800"/>
                  </a:cubicBezTo>
                  <a:cubicBezTo>
                    <a:pt x="1439799" y="168021"/>
                    <a:pt x="1434211" y="158623"/>
                    <a:pt x="1427988" y="149479"/>
                  </a:cubicBezTo>
                  <a:cubicBezTo>
                    <a:pt x="1421765" y="140335"/>
                    <a:pt x="1415288" y="131445"/>
                    <a:pt x="1408303" y="122936"/>
                  </a:cubicBezTo>
                  <a:cubicBezTo>
                    <a:pt x="1401318" y="114427"/>
                    <a:pt x="1393952" y="106299"/>
                    <a:pt x="1386078" y="98552"/>
                  </a:cubicBezTo>
                  <a:close/>
                  <a:moveTo>
                    <a:pt x="298577" y="1222248"/>
                  </a:moveTo>
                  <a:cubicBezTo>
                    <a:pt x="296164" y="1224661"/>
                    <a:pt x="293370" y="1226566"/>
                    <a:pt x="290195" y="1227836"/>
                  </a:cubicBezTo>
                  <a:cubicBezTo>
                    <a:pt x="287020" y="1229106"/>
                    <a:pt x="283718" y="1229741"/>
                    <a:pt x="280289" y="1229741"/>
                  </a:cubicBezTo>
                  <a:cubicBezTo>
                    <a:pt x="276860" y="1229741"/>
                    <a:pt x="273558" y="1229106"/>
                    <a:pt x="270383" y="1227836"/>
                  </a:cubicBezTo>
                  <a:cubicBezTo>
                    <a:pt x="267208" y="1226566"/>
                    <a:pt x="264414" y="1224661"/>
                    <a:pt x="262001" y="1222248"/>
                  </a:cubicBezTo>
                  <a:cubicBezTo>
                    <a:pt x="259588" y="1219835"/>
                    <a:pt x="257683" y="1217041"/>
                    <a:pt x="256413" y="1213866"/>
                  </a:cubicBezTo>
                  <a:cubicBezTo>
                    <a:pt x="255143" y="1210691"/>
                    <a:pt x="254508" y="1207389"/>
                    <a:pt x="254508" y="1203960"/>
                  </a:cubicBezTo>
                  <a:cubicBezTo>
                    <a:pt x="254508" y="1200531"/>
                    <a:pt x="255143" y="1197229"/>
                    <a:pt x="256413" y="1194054"/>
                  </a:cubicBezTo>
                  <a:cubicBezTo>
                    <a:pt x="257683" y="1190879"/>
                    <a:pt x="259588" y="1188085"/>
                    <a:pt x="262001" y="1185672"/>
                  </a:cubicBezTo>
                  <a:lnTo>
                    <a:pt x="329819" y="1117854"/>
                  </a:lnTo>
                  <a:lnTo>
                    <a:pt x="366268" y="1154303"/>
                  </a:lnTo>
                  <a:lnTo>
                    <a:pt x="298450" y="1222121"/>
                  </a:lnTo>
                  <a:close/>
                  <a:moveTo>
                    <a:pt x="473075" y="1162177"/>
                  </a:moveTo>
                  <a:lnTo>
                    <a:pt x="322199" y="1011555"/>
                  </a:lnTo>
                  <a:lnTo>
                    <a:pt x="852424" y="347599"/>
                  </a:lnTo>
                  <a:lnTo>
                    <a:pt x="1137031" y="632206"/>
                  </a:lnTo>
                  <a:lnTo>
                    <a:pt x="473075" y="1162177"/>
                  </a:lnTo>
                  <a:close/>
                  <a:moveTo>
                    <a:pt x="1278128" y="568833"/>
                  </a:moveTo>
                  <a:cubicBezTo>
                    <a:pt x="1253871" y="582422"/>
                    <a:pt x="1228090" y="591947"/>
                    <a:pt x="1200785" y="597408"/>
                  </a:cubicBezTo>
                  <a:lnTo>
                    <a:pt x="1043940" y="440690"/>
                  </a:lnTo>
                  <a:lnTo>
                    <a:pt x="886968" y="283845"/>
                  </a:lnTo>
                  <a:cubicBezTo>
                    <a:pt x="892429" y="256540"/>
                    <a:pt x="901954" y="230759"/>
                    <a:pt x="915543" y="206502"/>
                  </a:cubicBezTo>
                  <a:lnTo>
                    <a:pt x="915543" y="206121"/>
                  </a:lnTo>
                  <a:lnTo>
                    <a:pt x="1278128" y="568833"/>
                  </a:lnTo>
                  <a:lnTo>
                    <a:pt x="1278001" y="568833"/>
                  </a:lnTo>
                  <a:close/>
                  <a:moveTo>
                    <a:pt x="1336802" y="524891"/>
                  </a:moveTo>
                  <a:cubicBezTo>
                    <a:pt x="1336167" y="525399"/>
                    <a:pt x="1335532" y="525907"/>
                    <a:pt x="1334897" y="526542"/>
                  </a:cubicBezTo>
                  <a:lnTo>
                    <a:pt x="958088" y="149733"/>
                  </a:lnTo>
                  <a:cubicBezTo>
                    <a:pt x="958723" y="149098"/>
                    <a:pt x="959231" y="148463"/>
                    <a:pt x="959739" y="147828"/>
                  </a:cubicBezTo>
                  <a:cubicBezTo>
                    <a:pt x="965962" y="141605"/>
                    <a:pt x="972439" y="135763"/>
                    <a:pt x="979170" y="130302"/>
                  </a:cubicBezTo>
                  <a:cubicBezTo>
                    <a:pt x="985901" y="124841"/>
                    <a:pt x="992886" y="119507"/>
                    <a:pt x="1000252" y="114681"/>
                  </a:cubicBezTo>
                  <a:cubicBezTo>
                    <a:pt x="1007618" y="109855"/>
                    <a:pt x="1014984" y="105283"/>
                    <a:pt x="1022731" y="101219"/>
                  </a:cubicBezTo>
                  <a:cubicBezTo>
                    <a:pt x="1030478" y="97155"/>
                    <a:pt x="1038352" y="93345"/>
                    <a:pt x="1046353" y="90043"/>
                  </a:cubicBezTo>
                  <a:cubicBezTo>
                    <a:pt x="1054354" y="86741"/>
                    <a:pt x="1062609" y="83820"/>
                    <a:pt x="1070991" y="81280"/>
                  </a:cubicBezTo>
                  <a:cubicBezTo>
                    <a:pt x="1079373" y="78740"/>
                    <a:pt x="1087755" y="76581"/>
                    <a:pt x="1096391" y="74930"/>
                  </a:cubicBezTo>
                  <a:cubicBezTo>
                    <a:pt x="1105027" y="73279"/>
                    <a:pt x="1113536" y="72009"/>
                    <a:pt x="1122299" y="71120"/>
                  </a:cubicBezTo>
                  <a:cubicBezTo>
                    <a:pt x="1131062" y="70231"/>
                    <a:pt x="1139698" y="69850"/>
                    <a:pt x="1148461" y="69850"/>
                  </a:cubicBezTo>
                  <a:cubicBezTo>
                    <a:pt x="1157224" y="69850"/>
                    <a:pt x="1165860" y="70231"/>
                    <a:pt x="1174623" y="71120"/>
                  </a:cubicBezTo>
                  <a:cubicBezTo>
                    <a:pt x="1183386" y="72009"/>
                    <a:pt x="1191895" y="73279"/>
                    <a:pt x="1200531" y="74930"/>
                  </a:cubicBezTo>
                  <a:cubicBezTo>
                    <a:pt x="1209167" y="76581"/>
                    <a:pt x="1217549" y="78740"/>
                    <a:pt x="1225931" y="81280"/>
                  </a:cubicBezTo>
                  <a:cubicBezTo>
                    <a:pt x="1234313" y="83820"/>
                    <a:pt x="1242568" y="86741"/>
                    <a:pt x="1250569" y="90043"/>
                  </a:cubicBezTo>
                  <a:cubicBezTo>
                    <a:pt x="1258570" y="93345"/>
                    <a:pt x="1266571" y="97155"/>
                    <a:pt x="1274191" y="101219"/>
                  </a:cubicBezTo>
                  <a:cubicBezTo>
                    <a:pt x="1281811" y="105283"/>
                    <a:pt x="1289431" y="109855"/>
                    <a:pt x="1296670" y="114681"/>
                  </a:cubicBezTo>
                  <a:cubicBezTo>
                    <a:pt x="1303909" y="119507"/>
                    <a:pt x="1310894" y="124714"/>
                    <a:pt x="1317752" y="130302"/>
                  </a:cubicBezTo>
                  <a:cubicBezTo>
                    <a:pt x="1324610" y="135890"/>
                    <a:pt x="1330960" y="141732"/>
                    <a:pt x="1337183" y="147828"/>
                  </a:cubicBezTo>
                  <a:cubicBezTo>
                    <a:pt x="1343406" y="153924"/>
                    <a:pt x="1349248" y="160528"/>
                    <a:pt x="1354709" y="167259"/>
                  </a:cubicBezTo>
                  <a:cubicBezTo>
                    <a:pt x="1360170" y="173990"/>
                    <a:pt x="1365504" y="180975"/>
                    <a:pt x="1370330" y="188341"/>
                  </a:cubicBezTo>
                  <a:cubicBezTo>
                    <a:pt x="1375156" y="195707"/>
                    <a:pt x="1379728" y="203073"/>
                    <a:pt x="1383792" y="210820"/>
                  </a:cubicBezTo>
                  <a:cubicBezTo>
                    <a:pt x="1387856" y="218567"/>
                    <a:pt x="1391666" y="226441"/>
                    <a:pt x="1394968" y="234442"/>
                  </a:cubicBezTo>
                  <a:cubicBezTo>
                    <a:pt x="1398270" y="242443"/>
                    <a:pt x="1401191" y="250698"/>
                    <a:pt x="1403731" y="259080"/>
                  </a:cubicBezTo>
                  <a:cubicBezTo>
                    <a:pt x="1406271" y="267462"/>
                    <a:pt x="1408430" y="275844"/>
                    <a:pt x="1410081" y="284480"/>
                  </a:cubicBezTo>
                  <a:cubicBezTo>
                    <a:pt x="1411732" y="293116"/>
                    <a:pt x="1413129" y="301625"/>
                    <a:pt x="1413891" y="310388"/>
                  </a:cubicBezTo>
                  <a:cubicBezTo>
                    <a:pt x="1414653" y="319151"/>
                    <a:pt x="1415161" y="327787"/>
                    <a:pt x="1415161" y="336550"/>
                  </a:cubicBezTo>
                  <a:cubicBezTo>
                    <a:pt x="1415161" y="345313"/>
                    <a:pt x="1414780" y="353949"/>
                    <a:pt x="1413891" y="362712"/>
                  </a:cubicBezTo>
                  <a:cubicBezTo>
                    <a:pt x="1413002" y="371475"/>
                    <a:pt x="1411732" y="379984"/>
                    <a:pt x="1410081" y="388620"/>
                  </a:cubicBezTo>
                  <a:cubicBezTo>
                    <a:pt x="1408430" y="397256"/>
                    <a:pt x="1406271" y="405638"/>
                    <a:pt x="1403731" y="414020"/>
                  </a:cubicBezTo>
                  <a:cubicBezTo>
                    <a:pt x="1401191" y="422402"/>
                    <a:pt x="1398270" y="430657"/>
                    <a:pt x="1394968" y="438658"/>
                  </a:cubicBezTo>
                  <a:cubicBezTo>
                    <a:pt x="1391666" y="446659"/>
                    <a:pt x="1387856" y="454660"/>
                    <a:pt x="1383792" y="462280"/>
                  </a:cubicBezTo>
                  <a:cubicBezTo>
                    <a:pt x="1379728" y="469900"/>
                    <a:pt x="1375156" y="477520"/>
                    <a:pt x="1370330" y="484759"/>
                  </a:cubicBezTo>
                  <a:cubicBezTo>
                    <a:pt x="1365504" y="491998"/>
                    <a:pt x="1360297" y="498983"/>
                    <a:pt x="1354709" y="505841"/>
                  </a:cubicBezTo>
                  <a:cubicBezTo>
                    <a:pt x="1349121" y="512699"/>
                    <a:pt x="1343279" y="519049"/>
                    <a:pt x="1337183" y="525272"/>
                  </a:cubicBezTo>
                  <a:lnTo>
                    <a:pt x="1337056" y="525018"/>
                  </a:lnTo>
                  <a:close/>
                </a:path>
              </a:pathLst>
            </a:custGeom>
            <a:solidFill>
              <a:srgbClr val="000000"/>
            </a:solidFill>
          </p:spPr>
          <p:txBody>
            <a:bodyPr/>
            <a:lstStyle/>
            <a:p>
              <a:endParaRPr lang="nl-BE" sz="700"/>
            </a:p>
          </p:txBody>
        </p:sp>
        <p:sp>
          <p:nvSpPr>
            <p:cNvPr id="4" name="Freeform 4"/>
            <p:cNvSpPr/>
            <p:nvPr/>
          </p:nvSpPr>
          <p:spPr>
            <a:xfrm>
              <a:off x="63500" y="63500"/>
              <a:ext cx="1484630" cy="1484630"/>
            </a:xfrm>
            <a:custGeom>
              <a:avLst/>
              <a:gdLst/>
              <a:ahLst/>
              <a:cxnLst/>
              <a:rect l="l" t="t" r="r" b="b"/>
              <a:pathLst>
                <a:path w="1484630" h="1484630">
                  <a:moveTo>
                    <a:pt x="0" y="1484630"/>
                  </a:moveTo>
                  <a:lnTo>
                    <a:pt x="1484630" y="1484630"/>
                  </a:lnTo>
                  <a:lnTo>
                    <a:pt x="1484630" y="0"/>
                  </a:lnTo>
                  <a:lnTo>
                    <a:pt x="0" y="0"/>
                  </a:lnTo>
                  <a:close/>
                </a:path>
              </a:pathLst>
            </a:custGeom>
            <a:solidFill>
              <a:srgbClr val="000000">
                <a:alpha val="0"/>
              </a:srgbClr>
            </a:solidFill>
          </p:spPr>
          <p:txBody>
            <a:bodyPr/>
            <a:lstStyle/>
            <a:p>
              <a:endParaRPr lang="nl-BE" sz="700"/>
            </a:p>
          </p:txBody>
        </p:sp>
      </p:grpSp>
      <p:grpSp>
        <p:nvGrpSpPr>
          <p:cNvPr id="5" name="Group 5"/>
          <p:cNvGrpSpPr>
            <a:grpSpLocks noChangeAspect="1"/>
          </p:cNvGrpSpPr>
          <p:nvPr/>
        </p:nvGrpSpPr>
        <p:grpSpPr>
          <a:xfrm>
            <a:off x="586259" y="1659512"/>
            <a:ext cx="785332" cy="911076"/>
            <a:chOff x="0" y="0"/>
            <a:chExt cx="1570660" cy="1822145"/>
          </a:xfrm>
        </p:grpSpPr>
        <p:sp>
          <p:nvSpPr>
            <p:cNvPr id="6" name="Freeform 6"/>
            <p:cNvSpPr/>
            <p:nvPr/>
          </p:nvSpPr>
          <p:spPr>
            <a:xfrm>
              <a:off x="77747" y="63881"/>
              <a:ext cx="1400451" cy="1694815"/>
            </a:xfrm>
            <a:custGeom>
              <a:avLst/>
              <a:gdLst/>
              <a:ahLst/>
              <a:cxnLst/>
              <a:rect l="l" t="t" r="r" b="b"/>
              <a:pathLst>
                <a:path w="1400451" h="1694815">
                  <a:moveTo>
                    <a:pt x="1391897" y="8509"/>
                  </a:moveTo>
                  <a:cubicBezTo>
                    <a:pt x="1386055" y="2667"/>
                    <a:pt x="1377673" y="0"/>
                    <a:pt x="1366751" y="0"/>
                  </a:cubicBezTo>
                  <a:cubicBezTo>
                    <a:pt x="1300203" y="0"/>
                    <a:pt x="1145390" y="105156"/>
                    <a:pt x="990069" y="260477"/>
                  </a:cubicBezTo>
                  <a:cubicBezTo>
                    <a:pt x="922251" y="328295"/>
                    <a:pt x="864085" y="395859"/>
                    <a:pt x="820016" y="456184"/>
                  </a:cubicBezTo>
                  <a:cubicBezTo>
                    <a:pt x="814682" y="455549"/>
                    <a:pt x="809221" y="455168"/>
                    <a:pt x="803887" y="455168"/>
                  </a:cubicBezTo>
                  <a:cubicBezTo>
                    <a:pt x="774296" y="455168"/>
                    <a:pt x="744705" y="464439"/>
                    <a:pt x="719813" y="482981"/>
                  </a:cubicBezTo>
                  <a:cubicBezTo>
                    <a:pt x="651487" y="452882"/>
                    <a:pt x="567286" y="423291"/>
                    <a:pt x="474703" y="398526"/>
                  </a:cubicBezTo>
                  <a:cubicBezTo>
                    <a:pt x="338813" y="362077"/>
                    <a:pt x="213464" y="343408"/>
                    <a:pt x="125707" y="343408"/>
                  </a:cubicBezTo>
                  <a:cubicBezTo>
                    <a:pt x="54079" y="343408"/>
                    <a:pt x="7597" y="355854"/>
                    <a:pt x="866" y="381254"/>
                  </a:cubicBezTo>
                  <a:cubicBezTo>
                    <a:pt x="-14374" y="437769"/>
                    <a:pt x="173332" y="537083"/>
                    <a:pt x="419839" y="603123"/>
                  </a:cubicBezTo>
                  <a:cubicBezTo>
                    <a:pt x="512422" y="627888"/>
                    <a:pt x="600052" y="644525"/>
                    <a:pt x="674347" y="652526"/>
                  </a:cubicBezTo>
                  <a:cubicBezTo>
                    <a:pt x="681205" y="668401"/>
                    <a:pt x="691111" y="683260"/>
                    <a:pt x="704065" y="696214"/>
                  </a:cubicBezTo>
                  <a:cubicBezTo>
                    <a:pt x="709907" y="702056"/>
                    <a:pt x="716130" y="707263"/>
                    <a:pt x="722607" y="711835"/>
                  </a:cubicBezTo>
                  <a:lnTo>
                    <a:pt x="662663" y="1694815"/>
                  </a:lnTo>
                  <a:lnTo>
                    <a:pt x="945238" y="1694815"/>
                  </a:lnTo>
                  <a:lnTo>
                    <a:pt x="920092" y="1303274"/>
                  </a:lnTo>
                  <a:cubicBezTo>
                    <a:pt x="954255" y="1364107"/>
                    <a:pt x="987021" y="1400302"/>
                    <a:pt x="1012548" y="1400302"/>
                  </a:cubicBezTo>
                  <a:cubicBezTo>
                    <a:pt x="1014834" y="1400302"/>
                    <a:pt x="1016993" y="1400048"/>
                    <a:pt x="1019152" y="1399413"/>
                  </a:cubicBezTo>
                  <a:cubicBezTo>
                    <a:pt x="1075667" y="1384300"/>
                    <a:pt x="1067920" y="1172083"/>
                    <a:pt x="1001880" y="925576"/>
                  </a:cubicBezTo>
                  <a:cubicBezTo>
                    <a:pt x="977115" y="832993"/>
                    <a:pt x="947524" y="748792"/>
                    <a:pt x="917425" y="680466"/>
                  </a:cubicBezTo>
                  <a:cubicBezTo>
                    <a:pt x="939269" y="651002"/>
                    <a:pt x="948286" y="615061"/>
                    <a:pt x="944222" y="580263"/>
                  </a:cubicBezTo>
                  <a:cubicBezTo>
                    <a:pt x="1004547" y="536194"/>
                    <a:pt x="1072238" y="478028"/>
                    <a:pt x="1139929" y="410210"/>
                  </a:cubicBezTo>
                  <a:cubicBezTo>
                    <a:pt x="1320396" y="229743"/>
                    <a:pt x="1433299" y="49911"/>
                    <a:pt x="1391897" y="8509"/>
                  </a:cubicBezTo>
                  <a:close/>
                  <a:moveTo>
                    <a:pt x="803887" y="666877"/>
                  </a:moveTo>
                  <a:cubicBezTo>
                    <a:pt x="785091" y="666877"/>
                    <a:pt x="767311" y="659511"/>
                    <a:pt x="753976" y="646176"/>
                  </a:cubicBezTo>
                  <a:cubicBezTo>
                    <a:pt x="726417" y="618617"/>
                    <a:pt x="726417" y="573786"/>
                    <a:pt x="753976" y="546354"/>
                  </a:cubicBezTo>
                  <a:cubicBezTo>
                    <a:pt x="767311" y="533019"/>
                    <a:pt x="785091" y="525653"/>
                    <a:pt x="803887" y="525653"/>
                  </a:cubicBezTo>
                  <a:cubicBezTo>
                    <a:pt x="822683" y="525653"/>
                    <a:pt x="840463" y="533019"/>
                    <a:pt x="853798" y="546354"/>
                  </a:cubicBezTo>
                  <a:cubicBezTo>
                    <a:pt x="881357" y="573913"/>
                    <a:pt x="881357" y="618744"/>
                    <a:pt x="853798" y="646176"/>
                  </a:cubicBezTo>
                  <a:cubicBezTo>
                    <a:pt x="840463" y="659511"/>
                    <a:pt x="822683" y="666877"/>
                    <a:pt x="803887" y="666877"/>
                  </a:cubicBezTo>
                  <a:close/>
                  <a:moveTo>
                    <a:pt x="178920" y="442849"/>
                  </a:moveTo>
                  <a:cubicBezTo>
                    <a:pt x="156187" y="432054"/>
                    <a:pt x="137899" y="422402"/>
                    <a:pt x="123294" y="413893"/>
                  </a:cubicBezTo>
                  <a:cubicBezTo>
                    <a:pt x="124183" y="413893"/>
                    <a:pt x="124945" y="413893"/>
                    <a:pt x="125834" y="413893"/>
                  </a:cubicBezTo>
                  <a:cubicBezTo>
                    <a:pt x="210924" y="413893"/>
                    <a:pt x="331574" y="433070"/>
                    <a:pt x="456542" y="466598"/>
                  </a:cubicBezTo>
                  <a:cubicBezTo>
                    <a:pt x="535155" y="487680"/>
                    <a:pt x="610720" y="513207"/>
                    <a:pt x="674474" y="540131"/>
                  </a:cubicBezTo>
                  <a:cubicBezTo>
                    <a:pt x="669013" y="552958"/>
                    <a:pt x="665330" y="566420"/>
                    <a:pt x="663806" y="580136"/>
                  </a:cubicBezTo>
                  <a:cubicBezTo>
                    <a:pt x="595734" y="571627"/>
                    <a:pt x="517883" y="556133"/>
                    <a:pt x="438254" y="534797"/>
                  </a:cubicBezTo>
                  <a:cubicBezTo>
                    <a:pt x="341988" y="509016"/>
                    <a:pt x="249913" y="476377"/>
                    <a:pt x="179047" y="442849"/>
                  </a:cubicBezTo>
                  <a:close/>
                  <a:moveTo>
                    <a:pt x="869927" y="1624076"/>
                  </a:moveTo>
                  <a:lnTo>
                    <a:pt x="737847" y="1624076"/>
                  </a:lnTo>
                  <a:lnTo>
                    <a:pt x="781027" y="915543"/>
                  </a:lnTo>
                  <a:cubicBezTo>
                    <a:pt x="785980" y="936752"/>
                    <a:pt x="791314" y="958342"/>
                    <a:pt x="797283" y="980313"/>
                  </a:cubicBezTo>
                  <a:cubicBezTo>
                    <a:pt x="809475" y="1026033"/>
                    <a:pt x="822937" y="1069721"/>
                    <a:pt x="837034" y="1110488"/>
                  </a:cubicBezTo>
                  <a:lnTo>
                    <a:pt x="870054" y="1624203"/>
                  </a:lnTo>
                  <a:close/>
                  <a:moveTo>
                    <a:pt x="983592" y="1214120"/>
                  </a:moveTo>
                  <a:cubicBezTo>
                    <a:pt x="985624" y="1239266"/>
                    <a:pt x="986386" y="1259840"/>
                    <a:pt x="986259" y="1276858"/>
                  </a:cubicBezTo>
                  <a:cubicBezTo>
                    <a:pt x="977750" y="1262253"/>
                    <a:pt x="968098" y="1243965"/>
                    <a:pt x="957303" y="1221232"/>
                  </a:cubicBezTo>
                  <a:cubicBezTo>
                    <a:pt x="923775" y="1150366"/>
                    <a:pt x="891136" y="1058291"/>
                    <a:pt x="865355" y="962025"/>
                  </a:cubicBezTo>
                  <a:cubicBezTo>
                    <a:pt x="844400" y="883412"/>
                    <a:pt x="828652" y="805180"/>
                    <a:pt x="820143" y="736600"/>
                  </a:cubicBezTo>
                  <a:cubicBezTo>
                    <a:pt x="833859" y="735076"/>
                    <a:pt x="847194" y="731520"/>
                    <a:pt x="860021" y="725932"/>
                  </a:cubicBezTo>
                  <a:cubicBezTo>
                    <a:pt x="886945" y="789686"/>
                    <a:pt x="912472" y="865251"/>
                    <a:pt x="933681" y="943864"/>
                  </a:cubicBezTo>
                  <a:cubicBezTo>
                    <a:pt x="959462" y="1040130"/>
                    <a:pt x="977242" y="1136142"/>
                    <a:pt x="983592" y="1214247"/>
                  </a:cubicBezTo>
                  <a:close/>
                  <a:moveTo>
                    <a:pt x="917425" y="512064"/>
                  </a:moveTo>
                  <a:cubicBezTo>
                    <a:pt x="913361" y="506603"/>
                    <a:pt x="908789" y="501396"/>
                    <a:pt x="903963" y="496443"/>
                  </a:cubicBezTo>
                  <a:cubicBezTo>
                    <a:pt x="899137" y="491490"/>
                    <a:pt x="893676" y="486918"/>
                    <a:pt x="888215" y="482854"/>
                  </a:cubicBezTo>
                  <a:cubicBezTo>
                    <a:pt x="929871" y="427736"/>
                    <a:pt x="982703" y="367665"/>
                    <a:pt x="1040107" y="310261"/>
                  </a:cubicBezTo>
                  <a:cubicBezTo>
                    <a:pt x="1110592" y="239776"/>
                    <a:pt x="1184887" y="176403"/>
                    <a:pt x="1249403" y="131699"/>
                  </a:cubicBezTo>
                  <a:cubicBezTo>
                    <a:pt x="1270104" y="117348"/>
                    <a:pt x="1287630" y="106426"/>
                    <a:pt x="1302362" y="98044"/>
                  </a:cubicBezTo>
                  <a:cubicBezTo>
                    <a:pt x="1293980" y="112776"/>
                    <a:pt x="1282931" y="130302"/>
                    <a:pt x="1268580" y="151003"/>
                  </a:cubicBezTo>
                  <a:cubicBezTo>
                    <a:pt x="1223876" y="215392"/>
                    <a:pt x="1160503" y="289687"/>
                    <a:pt x="1090018" y="360299"/>
                  </a:cubicBezTo>
                  <a:cubicBezTo>
                    <a:pt x="1032487" y="417703"/>
                    <a:pt x="972543" y="470408"/>
                    <a:pt x="917425" y="512191"/>
                  </a:cubicBezTo>
                  <a:close/>
                </a:path>
              </a:pathLst>
            </a:custGeom>
            <a:solidFill>
              <a:srgbClr val="000000"/>
            </a:solidFill>
          </p:spPr>
          <p:txBody>
            <a:bodyPr/>
            <a:lstStyle/>
            <a:p>
              <a:endParaRPr lang="nl-BE" sz="700"/>
            </a:p>
          </p:txBody>
        </p:sp>
        <p:sp>
          <p:nvSpPr>
            <p:cNvPr id="7" name="Freeform 7"/>
            <p:cNvSpPr/>
            <p:nvPr/>
          </p:nvSpPr>
          <p:spPr>
            <a:xfrm>
              <a:off x="63500" y="63500"/>
              <a:ext cx="1443609" cy="1691005"/>
            </a:xfrm>
            <a:custGeom>
              <a:avLst/>
              <a:gdLst/>
              <a:ahLst/>
              <a:cxnLst/>
              <a:rect l="l" t="t" r="r" b="b"/>
              <a:pathLst>
                <a:path w="1443609" h="1691005">
                  <a:moveTo>
                    <a:pt x="0" y="1691005"/>
                  </a:moveTo>
                  <a:lnTo>
                    <a:pt x="1443609" y="1691005"/>
                  </a:lnTo>
                  <a:lnTo>
                    <a:pt x="1443609" y="0"/>
                  </a:lnTo>
                  <a:lnTo>
                    <a:pt x="0" y="0"/>
                  </a:lnTo>
                  <a:close/>
                </a:path>
              </a:pathLst>
            </a:custGeom>
            <a:solidFill>
              <a:srgbClr val="000000">
                <a:alpha val="0"/>
              </a:srgbClr>
            </a:solidFill>
          </p:spPr>
          <p:txBody>
            <a:bodyPr/>
            <a:lstStyle/>
            <a:p>
              <a:endParaRPr lang="nl-BE" sz="700"/>
            </a:p>
          </p:txBody>
        </p:sp>
      </p:grpSp>
      <p:sp>
        <p:nvSpPr>
          <p:cNvPr id="8" name="Freeform 8"/>
          <p:cNvSpPr/>
          <p:nvPr/>
        </p:nvSpPr>
        <p:spPr>
          <a:xfrm>
            <a:off x="576029" y="735025"/>
            <a:ext cx="805791" cy="811397"/>
          </a:xfrm>
          <a:custGeom>
            <a:avLst/>
            <a:gdLst/>
            <a:ahLst/>
            <a:cxnLst/>
            <a:rect l="l" t="t" r="r" b="b"/>
            <a:pathLst>
              <a:path w="1611582" h="1622793">
                <a:moveTo>
                  <a:pt x="0" y="0"/>
                </a:moveTo>
                <a:lnTo>
                  <a:pt x="1611583" y="0"/>
                </a:lnTo>
                <a:lnTo>
                  <a:pt x="1611583" y="1622794"/>
                </a:lnTo>
                <a:lnTo>
                  <a:pt x="0" y="1622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sp>
        <p:nvSpPr>
          <p:cNvPr id="9" name="Freeform 9"/>
          <p:cNvSpPr/>
          <p:nvPr/>
        </p:nvSpPr>
        <p:spPr>
          <a:xfrm>
            <a:off x="586259" y="3600460"/>
            <a:ext cx="787399" cy="693596"/>
          </a:xfrm>
          <a:custGeom>
            <a:avLst/>
            <a:gdLst/>
            <a:ahLst/>
            <a:cxnLst/>
            <a:rect l="l" t="t" r="r" b="b"/>
            <a:pathLst>
              <a:path w="1574797" h="1387192">
                <a:moveTo>
                  <a:pt x="0" y="0"/>
                </a:moveTo>
                <a:lnTo>
                  <a:pt x="1574797" y="0"/>
                </a:lnTo>
                <a:lnTo>
                  <a:pt x="1574797" y="1387192"/>
                </a:lnTo>
                <a:lnTo>
                  <a:pt x="0" y="1387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grpSp>
        <p:nvGrpSpPr>
          <p:cNvPr id="10" name="Group 10"/>
          <p:cNvGrpSpPr>
            <a:grpSpLocks noChangeAspect="1"/>
          </p:cNvGrpSpPr>
          <p:nvPr/>
        </p:nvGrpSpPr>
        <p:grpSpPr>
          <a:xfrm>
            <a:off x="4902665" y="1546422"/>
            <a:ext cx="3794341" cy="68275"/>
            <a:chOff x="0" y="0"/>
            <a:chExt cx="7588682" cy="136550"/>
          </a:xfrm>
        </p:grpSpPr>
        <p:sp>
          <p:nvSpPr>
            <p:cNvPr id="11" name="Freeform 11"/>
            <p:cNvSpPr/>
            <p:nvPr/>
          </p:nvSpPr>
          <p:spPr>
            <a:xfrm>
              <a:off x="63500" y="63500"/>
              <a:ext cx="7458075" cy="9525"/>
            </a:xfrm>
            <a:custGeom>
              <a:avLst/>
              <a:gdLst/>
              <a:ahLst/>
              <a:cxnLst/>
              <a:rect l="l" t="t" r="r" b="b"/>
              <a:pathLst>
                <a:path w="7458075" h="9525">
                  <a:moveTo>
                    <a:pt x="0" y="9525"/>
                  </a:moveTo>
                  <a:lnTo>
                    <a:pt x="0" y="0"/>
                  </a:lnTo>
                  <a:lnTo>
                    <a:pt x="7458075" y="0"/>
                  </a:lnTo>
                  <a:lnTo>
                    <a:pt x="7458075" y="9525"/>
                  </a:lnTo>
                  <a:close/>
                </a:path>
              </a:pathLst>
            </a:custGeom>
            <a:solidFill>
              <a:srgbClr val="000000"/>
            </a:solidFill>
          </p:spPr>
          <p:txBody>
            <a:bodyPr/>
            <a:lstStyle/>
            <a:p>
              <a:endParaRPr lang="nl-BE" sz="700"/>
            </a:p>
          </p:txBody>
        </p:sp>
        <p:sp>
          <p:nvSpPr>
            <p:cNvPr id="12" name="Freeform 12"/>
            <p:cNvSpPr/>
            <p:nvPr/>
          </p:nvSpPr>
          <p:spPr>
            <a:xfrm>
              <a:off x="63500" y="63500"/>
              <a:ext cx="7461631" cy="9525"/>
            </a:xfrm>
            <a:custGeom>
              <a:avLst/>
              <a:gdLst/>
              <a:ahLst/>
              <a:cxnLst/>
              <a:rect l="l" t="t" r="r" b="b"/>
              <a:pathLst>
                <a:path w="7461631" h="9525">
                  <a:moveTo>
                    <a:pt x="0" y="9525"/>
                  </a:moveTo>
                  <a:lnTo>
                    <a:pt x="7461631" y="9525"/>
                  </a:lnTo>
                  <a:lnTo>
                    <a:pt x="7461631" y="0"/>
                  </a:lnTo>
                  <a:lnTo>
                    <a:pt x="0" y="0"/>
                  </a:lnTo>
                  <a:close/>
                </a:path>
              </a:pathLst>
            </a:custGeom>
            <a:solidFill>
              <a:srgbClr val="000000">
                <a:alpha val="0"/>
              </a:srgbClr>
            </a:solidFill>
          </p:spPr>
          <p:txBody>
            <a:bodyPr/>
            <a:lstStyle/>
            <a:p>
              <a:endParaRPr lang="nl-BE" sz="700"/>
            </a:p>
          </p:txBody>
        </p:sp>
      </p:grpSp>
      <p:sp>
        <p:nvSpPr>
          <p:cNvPr id="13" name="TextBox 13"/>
          <p:cNvSpPr txBox="1"/>
          <p:nvPr/>
        </p:nvSpPr>
        <p:spPr>
          <a:xfrm>
            <a:off x="4921932" y="1751860"/>
            <a:ext cx="3894210" cy="1865319"/>
          </a:xfrm>
          <a:prstGeom prst="rect">
            <a:avLst/>
          </a:prstGeom>
        </p:spPr>
        <p:txBody>
          <a:bodyPr lIns="0" tIns="0" rIns="0" bIns="0" rtlCol="0" anchor="t">
            <a:spAutoFit/>
          </a:bodyPr>
          <a:lstStyle/>
          <a:p>
            <a:pPr>
              <a:lnSpc>
                <a:spcPts val="2100"/>
              </a:lnSpc>
            </a:pPr>
            <a:r>
              <a:rPr lang="en-US" sz="1500" b="1" dirty="0">
                <a:solidFill>
                  <a:srgbClr val="0061FF"/>
                </a:solidFill>
                <a:latin typeface="Poppins Bold"/>
                <a:ea typeface="Poppins Bold"/>
                <a:cs typeface="Poppins Bold"/>
                <a:sym typeface="Poppins Bold"/>
              </a:rPr>
              <a:t>Porteur de </a:t>
            </a:r>
            <a:r>
              <a:rPr lang="en-US" sz="1500" b="1" dirty="0" err="1">
                <a:solidFill>
                  <a:srgbClr val="0061FF"/>
                </a:solidFill>
                <a:latin typeface="Poppins Bold"/>
                <a:ea typeface="Poppins Bold"/>
                <a:cs typeface="Poppins Bold"/>
                <a:sym typeface="Poppins Bold"/>
              </a:rPr>
              <a:t>projet</a:t>
            </a:r>
            <a:r>
              <a:rPr lang="en-US" sz="1500" b="1" dirty="0">
                <a:solidFill>
                  <a:srgbClr val="0061FF"/>
                </a:solidFill>
                <a:latin typeface="Poppins Bold"/>
                <a:ea typeface="Poppins Bold"/>
                <a:cs typeface="Poppins Bold"/>
                <a:sym typeface="Poppins Bold"/>
              </a:rPr>
              <a:t> </a:t>
            </a:r>
          </a:p>
          <a:p>
            <a:pPr>
              <a:lnSpc>
                <a:spcPts val="2100"/>
              </a:lnSpc>
            </a:pPr>
            <a:r>
              <a:rPr lang="en-US" sz="1500" b="1" dirty="0">
                <a:latin typeface="Montserrat Bold"/>
                <a:ea typeface="Montserrat Bold"/>
                <a:cs typeface="Montserrat Bold"/>
                <a:sym typeface="Montserrat Bold"/>
              </a:rPr>
              <a:t>ASPIRAVI</a:t>
            </a:r>
          </a:p>
          <a:p>
            <a:pPr>
              <a:lnSpc>
                <a:spcPts val="2100"/>
              </a:lnSpc>
            </a:pPr>
            <a:r>
              <a:rPr lang="en-US" sz="1500" dirty="0">
                <a:latin typeface="Montserrat"/>
                <a:ea typeface="Montserrat"/>
                <a:cs typeface="Montserrat"/>
                <a:sym typeface="Montserrat"/>
              </a:rPr>
              <a:t>Romain Leroy - Business Development Manager  </a:t>
            </a:r>
          </a:p>
          <a:p>
            <a:pPr>
              <a:lnSpc>
                <a:spcPts val="2100"/>
              </a:lnSpc>
            </a:pPr>
            <a:r>
              <a:rPr lang="en-US" sz="1500" dirty="0">
                <a:latin typeface="Montserrat"/>
                <a:ea typeface="Montserrat"/>
                <a:cs typeface="Montserrat"/>
                <a:sym typeface="Montserrat"/>
              </a:rPr>
              <a:t>Xavier Houdry - Business Development Manager </a:t>
            </a:r>
            <a:r>
              <a:rPr lang="en-US" sz="1500" dirty="0" err="1">
                <a:latin typeface="Montserrat"/>
                <a:ea typeface="Montserrat"/>
                <a:cs typeface="Montserrat"/>
                <a:sym typeface="Montserrat"/>
              </a:rPr>
              <a:t>Wallonie</a:t>
            </a:r>
            <a:r>
              <a:rPr lang="en-US" sz="1500" dirty="0">
                <a:latin typeface="Montserrat"/>
                <a:ea typeface="Montserrat"/>
                <a:cs typeface="Montserrat"/>
                <a:sym typeface="Montserrat"/>
              </a:rPr>
              <a:t> </a:t>
            </a:r>
          </a:p>
          <a:p>
            <a:pPr>
              <a:lnSpc>
                <a:spcPts val="2100"/>
              </a:lnSpc>
            </a:pPr>
            <a:r>
              <a:rPr lang="en-US" sz="1500" dirty="0">
                <a:latin typeface="Montserrat"/>
                <a:ea typeface="Montserrat"/>
                <a:cs typeface="Montserrat"/>
                <a:sym typeface="Montserrat"/>
              </a:rPr>
              <a:t> </a:t>
            </a:r>
          </a:p>
        </p:txBody>
      </p:sp>
      <p:grpSp>
        <p:nvGrpSpPr>
          <p:cNvPr id="14" name="Group 14"/>
          <p:cNvGrpSpPr>
            <a:grpSpLocks noChangeAspect="1"/>
          </p:cNvGrpSpPr>
          <p:nvPr/>
        </p:nvGrpSpPr>
        <p:grpSpPr>
          <a:xfrm>
            <a:off x="4898808" y="3498223"/>
            <a:ext cx="3794341" cy="68275"/>
            <a:chOff x="0" y="0"/>
            <a:chExt cx="7588682" cy="136550"/>
          </a:xfrm>
        </p:grpSpPr>
        <p:sp>
          <p:nvSpPr>
            <p:cNvPr id="15" name="Freeform 15"/>
            <p:cNvSpPr/>
            <p:nvPr/>
          </p:nvSpPr>
          <p:spPr>
            <a:xfrm>
              <a:off x="63500" y="63500"/>
              <a:ext cx="7458075" cy="9525"/>
            </a:xfrm>
            <a:custGeom>
              <a:avLst/>
              <a:gdLst/>
              <a:ahLst/>
              <a:cxnLst/>
              <a:rect l="l" t="t" r="r" b="b"/>
              <a:pathLst>
                <a:path w="7458075" h="9525">
                  <a:moveTo>
                    <a:pt x="0" y="9525"/>
                  </a:moveTo>
                  <a:lnTo>
                    <a:pt x="0" y="0"/>
                  </a:lnTo>
                  <a:lnTo>
                    <a:pt x="7458075" y="0"/>
                  </a:lnTo>
                  <a:lnTo>
                    <a:pt x="7458075" y="9525"/>
                  </a:lnTo>
                  <a:close/>
                </a:path>
              </a:pathLst>
            </a:custGeom>
            <a:solidFill>
              <a:srgbClr val="000000"/>
            </a:solidFill>
          </p:spPr>
          <p:txBody>
            <a:bodyPr/>
            <a:lstStyle/>
            <a:p>
              <a:endParaRPr lang="nl-BE" sz="700"/>
            </a:p>
          </p:txBody>
        </p:sp>
        <p:sp>
          <p:nvSpPr>
            <p:cNvPr id="16" name="Freeform 16"/>
            <p:cNvSpPr/>
            <p:nvPr/>
          </p:nvSpPr>
          <p:spPr>
            <a:xfrm>
              <a:off x="63500" y="63500"/>
              <a:ext cx="7461631" cy="9525"/>
            </a:xfrm>
            <a:custGeom>
              <a:avLst/>
              <a:gdLst/>
              <a:ahLst/>
              <a:cxnLst/>
              <a:rect l="l" t="t" r="r" b="b"/>
              <a:pathLst>
                <a:path w="7461631" h="9525">
                  <a:moveTo>
                    <a:pt x="0" y="9525"/>
                  </a:moveTo>
                  <a:lnTo>
                    <a:pt x="7461631" y="9525"/>
                  </a:lnTo>
                  <a:lnTo>
                    <a:pt x="7461631" y="0"/>
                  </a:lnTo>
                  <a:lnTo>
                    <a:pt x="0" y="0"/>
                  </a:lnTo>
                  <a:close/>
                </a:path>
              </a:pathLst>
            </a:custGeom>
            <a:solidFill>
              <a:srgbClr val="000000">
                <a:alpha val="0"/>
              </a:srgbClr>
            </a:solidFill>
          </p:spPr>
          <p:txBody>
            <a:bodyPr/>
            <a:lstStyle/>
            <a:p>
              <a:endParaRPr lang="nl-BE" sz="700"/>
            </a:p>
          </p:txBody>
        </p:sp>
      </p:grpSp>
      <p:sp>
        <p:nvSpPr>
          <p:cNvPr id="17" name="TextBox 17"/>
          <p:cNvSpPr txBox="1"/>
          <p:nvPr/>
        </p:nvSpPr>
        <p:spPr>
          <a:xfrm>
            <a:off x="1861781" y="1931475"/>
            <a:ext cx="2528126" cy="1538883"/>
          </a:xfrm>
          <a:prstGeom prst="rect">
            <a:avLst/>
          </a:prstGeom>
        </p:spPr>
        <p:txBody>
          <a:bodyPr lIns="0" tIns="0" rIns="0" bIns="0" rtlCol="0" anchor="t">
            <a:spAutoFit/>
          </a:bodyPr>
          <a:lstStyle/>
          <a:p>
            <a:pPr algn="r">
              <a:lnSpc>
                <a:spcPts val="6038"/>
              </a:lnSpc>
            </a:pPr>
            <a:r>
              <a:rPr lang="en-US" sz="5499" b="1">
                <a:latin typeface="Poppins Bold"/>
                <a:ea typeface="Poppins Bold"/>
                <a:cs typeface="Poppins Bold"/>
                <a:sym typeface="Poppins Bold"/>
              </a:rPr>
              <a:t>Qui est qui ?</a:t>
            </a:r>
          </a:p>
        </p:txBody>
      </p:sp>
      <p:sp>
        <p:nvSpPr>
          <p:cNvPr id="18" name="TextBox 18"/>
          <p:cNvSpPr txBox="1"/>
          <p:nvPr/>
        </p:nvSpPr>
        <p:spPr>
          <a:xfrm>
            <a:off x="4898808" y="382605"/>
            <a:ext cx="2402448" cy="245773"/>
          </a:xfrm>
          <a:prstGeom prst="rect">
            <a:avLst/>
          </a:prstGeom>
        </p:spPr>
        <p:txBody>
          <a:bodyPr lIns="0" tIns="0" rIns="0" bIns="0" rtlCol="0" anchor="t">
            <a:spAutoFit/>
          </a:bodyPr>
          <a:lstStyle/>
          <a:p>
            <a:pPr>
              <a:lnSpc>
                <a:spcPts val="2063"/>
              </a:lnSpc>
            </a:pPr>
            <a:r>
              <a:rPr lang="en-US" sz="1500" b="1">
                <a:solidFill>
                  <a:srgbClr val="0061FF"/>
                </a:solidFill>
                <a:latin typeface="Poppins Bold"/>
                <a:ea typeface="Poppins Bold"/>
                <a:cs typeface="Poppins Bold"/>
                <a:sym typeface="Poppins Bold"/>
              </a:rPr>
              <a:t>Présidence de la séance</a:t>
            </a:r>
          </a:p>
        </p:txBody>
      </p:sp>
      <p:sp>
        <p:nvSpPr>
          <p:cNvPr id="19" name="TextBox 19"/>
          <p:cNvSpPr txBox="1"/>
          <p:nvPr/>
        </p:nvSpPr>
        <p:spPr>
          <a:xfrm>
            <a:off x="5551461" y="702558"/>
            <a:ext cx="50911" cy="249492"/>
          </a:xfrm>
          <a:prstGeom prst="rect">
            <a:avLst/>
          </a:prstGeom>
        </p:spPr>
        <p:txBody>
          <a:bodyPr lIns="0" tIns="0" rIns="0" bIns="0" rtlCol="0" anchor="t">
            <a:spAutoFit/>
          </a:bodyPr>
          <a:lstStyle/>
          <a:p>
            <a:pPr>
              <a:lnSpc>
                <a:spcPts val="2063"/>
              </a:lnSpc>
            </a:pPr>
            <a:r>
              <a:rPr lang="en-US" sz="1500">
                <a:latin typeface="Montserrat"/>
                <a:ea typeface="Montserrat"/>
                <a:cs typeface="Montserrat"/>
                <a:sym typeface="Montserrat"/>
              </a:rPr>
              <a:t> </a:t>
            </a:r>
          </a:p>
        </p:txBody>
      </p:sp>
      <p:sp>
        <p:nvSpPr>
          <p:cNvPr id="20" name="TextBox 20"/>
          <p:cNvSpPr txBox="1"/>
          <p:nvPr/>
        </p:nvSpPr>
        <p:spPr>
          <a:xfrm>
            <a:off x="4898808" y="3593169"/>
            <a:ext cx="3996238" cy="1865319"/>
          </a:xfrm>
          <a:prstGeom prst="rect">
            <a:avLst/>
          </a:prstGeom>
        </p:spPr>
        <p:txBody>
          <a:bodyPr lIns="0" tIns="0" rIns="0" bIns="0" rtlCol="0" anchor="t">
            <a:spAutoFit/>
          </a:bodyPr>
          <a:lstStyle/>
          <a:p>
            <a:pPr>
              <a:lnSpc>
                <a:spcPts val="2100"/>
              </a:lnSpc>
            </a:pPr>
            <a:r>
              <a:rPr lang="en-US" sz="1500" b="1" dirty="0">
                <a:solidFill>
                  <a:srgbClr val="0061FF"/>
                </a:solidFill>
                <a:latin typeface="Poppins Bold"/>
                <a:ea typeface="Poppins Bold"/>
                <a:cs typeface="Poppins Bold"/>
                <a:sym typeface="Poppins Bold"/>
              </a:rPr>
              <a:t>Bureau </a:t>
            </a:r>
            <a:r>
              <a:rPr lang="en-US" sz="1500" b="1" dirty="0" err="1">
                <a:solidFill>
                  <a:srgbClr val="0061FF"/>
                </a:solidFill>
                <a:latin typeface="Poppins Bold"/>
                <a:ea typeface="Poppins Bold"/>
                <a:cs typeface="Poppins Bold"/>
                <a:sym typeface="Poppins Bold"/>
              </a:rPr>
              <a:t>désigné</a:t>
            </a:r>
            <a:r>
              <a:rPr lang="en-US" sz="1500" b="1" dirty="0">
                <a:solidFill>
                  <a:srgbClr val="0061FF"/>
                </a:solidFill>
                <a:latin typeface="Poppins Bold"/>
                <a:ea typeface="Poppins Bold"/>
                <a:cs typeface="Poppins Bold"/>
                <a:sym typeface="Poppins Bold"/>
              </a:rPr>
              <a:t> pour </a:t>
            </a:r>
            <a:r>
              <a:rPr lang="en-US" sz="1500" b="1" dirty="0" err="1">
                <a:solidFill>
                  <a:srgbClr val="0061FF"/>
                </a:solidFill>
                <a:latin typeface="Poppins Bold"/>
                <a:ea typeface="Poppins Bold"/>
                <a:cs typeface="Poppins Bold"/>
                <a:sym typeface="Poppins Bold"/>
              </a:rPr>
              <a:t>réaliser</a:t>
            </a:r>
            <a:r>
              <a:rPr lang="en-US" sz="1500" b="1" dirty="0">
                <a:solidFill>
                  <a:srgbClr val="0061FF"/>
                </a:solidFill>
                <a:latin typeface="Poppins Bold"/>
                <a:ea typeface="Poppins Bold"/>
                <a:cs typeface="Poppins Bold"/>
                <a:sym typeface="Poppins Bold"/>
              </a:rPr>
              <a:t> </a:t>
            </a:r>
            <a:r>
              <a:rPr lang="en-US" sz="1500" b="1" dirty="0" err="1">
                <a:solidFill>
                  <a:srgbClr val="0061FF"/>
                </a:solidFill>
                <a:latin typeface="Poppins Bold"/>
                <a:ea typeface="Poppins Bold"/>
                <a:cs typeface="Poppins Bold"/>
                <a:sym typeface="Poppins Bold"/>
              </a:rPr>
              <a:t>l’étude</a:t>
            </a:r>
            <a:r>
              <a:rPr lang="en-US" sz="1500" b="1" dirty="0">
                <a:solidFill>
                  <a:srgbClr val="0061FF"/>
                </a:solidFill>
                <a:latin typeface="Poppins Bold"/>
                <a:ea typeface="Poppins Bold"/>
                <a:cs typeface="Poppins Bold"/>
                <a:sym typeface="Poppins Bold"/>
              </a:rPr>
              <a:t> </a:t>
            </a:r>
            <a:r>
              <a:rPr lang="en-US" sz="1500" b="1" dirty="0" err="1">
                <a:solidFill>
                  <a:srgbClr val="0061FF"/>
                </a:solidFill>
                <a:latin typeface="Poppins Bold"/>
                <a:ea typeface="Poppins Bold"/>
                <a:cs typeface="Poppins Bold"/>
                <a:sym typeface="Poppins Bold"/>
              </a:rPr>
              <a:t>d’incidences</a:t>
            </a:r>
            <a:r>
              <a:rPr lang="en-US" sz="1500" b="1" dirty="0">
                <a:solidFill>
                  <a:srgbClr val="0061FF"/>
                </a:solidFill>
                <a:latin typeface="Poppins Bold"/>
                <a:ea typeface="Poppins Bold"/>
                <a:cs typeface="Poppins Bold"/>
                <a:sym typeface="Poppins Bold"/>
              </a:rPr>
              <a:t> sur </a:t>
            </a:r>
            <a:r>
              <a:rPr lang="en-US" sz="1500" b="1" dirty="0" err="1">
                <a:solidFill>
                  <a:srgbClr val="0061FF"/>
                </a:solidFill>
                <a:latin typeface="Poppins Bold"/>
                <a:ea typeface="Poppins Bold"/>
                <a:cs typeface="Poppins Bold"/>
                <a:sym typeface="Poppins Bold"/>
              </a:rPr>
              <a:t>l’environnement</a:t>
            </a:r>
            <a:r>
              <a:rPr lang="en-US" sz="1500" b="1" dirty="0">
                <a:solidFill>
                  <a:srgbClr val="0061FF"/>
                </a:solidFill>
                <a:latin typeface="Poppins Bold"/>
                <a:ea typeface="Poppins Bold"/>
                <a:cs typeface="Poppins Bold"/>
                <a:sym typeface="Poppins Bold"/>
              </a:rPr>
              <a:t> (EIE) </a:t>
            </a:r>
          </a:p>
          <a:p>
            <a:pPr>
              <a:lnSpc>
                <a:spcPts val="2100"/>
              </a:lnSpc>
            </a:pPr>
            <a:r>
              <a:rPr lang="en-US" sz="1500" dirty="0">
                <a:latin typeface="Montserrat"/>
                <a:ea typeface="Montserrat"/>
                <a:cs typeface="Montserrat"/>
                <a:sym typeface="Montserrat"/>
              </a:rPr>
              <a:t>Nicolas Jorion - Business Unit Manager</a:t>
            </a:r>
          </a:p>
          <a:p>
            <a:pPr>
              <a:lnSpc>
                <a:spcPts val="2100"/>
              </a:lnSpc>
            </a:pPr>
            <a:r>
              <a:rPr lang="en-US" sz="1500" dirty="0">
                <a:latin typeface="Montserrat"/>
                <a:ea typeface="Montserrat"/>
                <a:cs typeface="Montserrat"/>
                <a:sym typeface="Montserrat"/>
              </a:rPr>
              <a:t>Nicolas </a:t>
            </a:r>
            <a:r>
              <a:rPr lang="en-US" sz="1500" dirty="0">
                <a:latin typeface="Montserrat"/>
                <a:sym typeface="Montserrat"/>
              </a:rPr>
              <a:t>Sougnez- </a:t>
            </a:r>
            <a:r>
              <a:rPr lang="fr-BE" sz="1500" dirty="0">
                <a:latin typeface="Montserrat"/>
              </a:rPr>
              <a:t>Consultant en environnement</a:t>
            </a:r>
            <a:endParaRPr lang="en-US" sz="1500" dirty="0">
              <a:latin typeface="Montserrat"/>
              <a:sym typeface="Montserrat Bold"/>
            </a:endParaRPr>
          </a:p>
          <a:p>
            <a:pPr>
              <a:lnSpc>
                <a:spcPts val="2100"/>
              </a:lnSpc>
            </a:pPr>
            <a:endParaRPr lang="en-US" sz="1500" b="1" dirty="0">
              <a:latin typeface="Montserrat Bold"/>
              <a:ea typeface="Montserrat Bold"/>
              <a:cs typeface="Montserrat Bold"/>
              <a:sym typeface="Montserrat Bold"/>
            </a:endParaRPr>
          </a:p>
          <a:p>
            <a:pPr>
              <a:lnSpc>
                <a:spcPts val="2100"/>
              </a:lnSpc>
            </a:pPr>
            <a:endParaRPr lang="en-US" sz="1500" dirty="0">
              <a:latin typeface="Montserrat Bold"/>
              <a:ea typeface="Montserrat Bold"/>
              <a:cs typeface="Montserrat Bold"/>
              <a:sym typeface="Montserrat Bold"/>
            </a:endParaRPr>
          </a:p>
        </p:txBody>
      </p:sp>
      <p:sp>
        <p:nvSpPr>
          <p:cNvPr id="21" name="TextBox 21"/>
          <p:cNvSpPr txBox="1"/>
          <p:nvPr/>
        </p:nvSpPr>
        <p:spPr>
          <a:xfrm>
            <a:off x="4898808" y="698701"/>
            <a:ext cx="3251519" cy="788101"/>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Éric THIEBAUT</a:t>
            </a:r>
          </a:p>
          <a:p>
            <a:pPr>
              <a:lnSpc>
                <a:spcPts val="2100"/>
              </a:lnSpc>
            </a:pPr>
            <a:r>
              <a:rPr lang="en-US" sz="1500">
                <a:latin typeface="Montserrat"/>
                <a:ea typeface="Montserrat"/>
                <a:cs typeface="Montserrat"/>
                <a:sym typeface="Montserrat"/>
              </a:rPr>
              <a:t>Bourgmestre de la commune de Hensies  </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EB1AF8BA-7BF1-B37F-04E2-0EAA1F420656}"/>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AD963206-E2D8-092F-F2DD-F15538E4E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53" y="137854"/>
            <a:ext cx="6469380" cy="6416040"/>
          </a:xfrm>
          <a:prstGeom prst="rect">
            <a:avLst/>
          </a:prstGeom>
        </p:spPr>
      </p:pic>
      <p:sp>
        <p:nvSpPr>
          <p:cNvPr id="2" name="Titre 1">
            <a:extLst>
              <a:ext uri="{FF2B5EF4-FFF2-40B4-BE49-F238E27FC236}">
                <a16:creationId xmlns:a16="http://schemas.microsoft.com/office/drawing/2014/main" id="{DBF1918E-B48E-3004-7368-D8565A1A4AF5}"/>
              </a:ext>
            </a:extLst>
          </p:cNvPr>
          <p:cNvSpPr>
            <a:spLocks noGrp="1"/>
          </p:cNvSpPr>
          <p:nvPr>
            <p:ph type="ctrTitle"/>
          </p:nvPr>
        </p:nvSpPr>
        <p:spPr>
          <a:xfrm>
            <a:off x="144780" y="-892887"/>
            <a:ext cx="7719060" cy="1790700"/>
          </a:xfrm>
        </p:spPr>
        <p:txBody>
          <a:bodyPr>
            <a:normAutofit/>
          </a:bodyPr>
          <a:lstStyle/>
          <a:p>
            <a:pPr algn="l"/>
            <a:br>
              <a:rPr lang="fr-FR" sz="4050" b="1" dirty="0">
                <a:solidFill>
                  <a:srgbClr val="05498C"/>
                </a:solidFill>
                <a:latin typeface="Nunito"/>
              </a:rPr>
            </a:br>
            <a:r>
              <a:rPr lang="fr-FR" sz="4050" b="1" dirty="0">
                <a:solidFill>
                  <a:srgbClr val="05498C"/>
                </a:solidFill>
                <a:latin typeface="Nunito"/>
              </a:rPr>
              <a:t>Sensibiliser le public</a:t>
            </a:r>
          </a:p>
        </p:txBody>
      </p:sp>
      <p:sp>
        <p:nvSpPr>
          <p:cNvPr id="3" name="Sous-titre 2">
            <a:extLst>
              <a:ext uri="{FF2B5EF4-FFF2-40B4-BE49-F238E27FC236}">
                <a16:creationId xmlns:a16="http://schemas.microsoft.com/office/drawing/2014/main" id="{37AC3B19-CE58-AFFF-DD7B-1482655FC799}"/>
              </a:ext>
            </a:extLst>
          </p:cNvPr>
          <p:cNvSpPr>
            <a:spLocks noGrp="1"/>
          </p:cNvSpPr>
          <p:nvPr>
            <p:ph type="subTitle" idx="1"/>
          </p:nvPr>
        </p:nvSpPr>
        <p:spPr>
          <a:xfrm>
            <a:off x="147763" y="1417062"/>
            <a:ext cx="6034709" cy="612342"/>
          </a:xfrm>
        </p:spPr>
        <p:txBody>
          <a:bodyPr vert="horz" lIns="68580" tIns="34290" rIns="68580" bIns="34290" rtlCol="0" anchor="t">
            <a:noAutofit/>
          </a:bodyPr>
          <a:lstStyle/>
          <a:p>
            <a:pPr algn="l"/>
            <a:endParaRPr lang="fr-FR" sz="675" b="1">
              <a:solidFill>
                <a:srgbClr val="054A8D"/>
              </a:solidFill>
            </a:endParaRPr>
          </a:p>
          <a:p>
            <a:pPr algn="just">
              <a:lnSpc>
                <a:spcPct val="100000"/>
              </a:lnSpc>
              <a:spcAft>
                <a:spcPts val="225"/>
              </a:spcAft>
            </a:pPr>
            <a:endParaRPr lang="fr-FR" sz="1350">
              <a:solidFill>
                <a:srgbClr val="054A8D"/>
              </a:solidFill>
              <a:latin typeface="Nunito"/>
              <a:ea typeface="+mn-lt"/>
              <a:cs typeface="+mn-lt"/>
            </a:endParaRPr>
          </a:p>
          <a:p>
            <a:pPr algn="just">
              <a:lnSpc>
                <a:spcPct val="100000"/>
              </a:lnSpc>
            </a:pPr>
            <a:endParaRPr lang="fr-FR" sz="1350">
              <a:solidFill>
                <a:srgbClr val="054A8D"/>
              </a:solidFill>
              <a:latin typeface="Nunito"/>
            </a:endParaRPr>
          </a:p>
          <a:p>
            <a:pPr algn="just">
              <a:lnSpc>
                <a:spcPct val="100000"/>
              </a:lnSpc>
            </a:pPr>
            <a:endParaRPr lang="fr-FR" sz="1350">
              <a:solidFill>
                <a:srgbClr val="054A8D"/>
              </a:solidFill>
              <a:latin typeface="Nunito"/>
            </a:endParaRPr>
          </a:p>
          <a:p>
            <a:endParaRPr lang="fr-FR"/>
          </a:p>
        </p:txBody>
      </p:sp>
      <p:cxnSp>
        <p:nvCxnSpPr>
          <p:cNvPr id="5" name="Straight Arrow Connector 4">
            <a:extLst>
              <a:ext uri="{FF2B5EF4-FFF2-40B4-BE49-F238E27FC236}">
                <a16:creationId xmlns:a16="http://schemas.microsoft.com/office/drawing/2014/main" id="{2DD69EA1-8C04-5976-F36A-296D7235DE11}"/>
              </a:ext>
            </a:extLst>
          </p:cNvPr>
          <p:cNvCxnSpPr/>
          <p:nvPr/>
        </p:nvCxnSpPr>
        <p:spPr>
          <a:xfrm>
            <a:off x="205740" y="931955"/>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FFB0298-6B41-60B6-E443-989A2AD983F6}"/>
              </a:ext>
            </a:extLst>
          </p:cNvPr>
          <p:cNvCxnSpPr>
            <a:cxnSpLocks/>
          </p:cNvCxnSpPr>
          <p:nvPr/>
        </p:nvCxnSpPr>
        <p:spPr>
          <a:xfrm flipV="1">
            <a:off x="205740" y="243839"/>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B6EDAC-2F97-5D5D-8F9E-375DE3CFAE2B}"/>
              </a:ext>
            </a:extLst>
          </p:cNvPr>
          <p:cNvSpPr/>
          <p:nvPr/>
        </p:nvSpPr>
        <p:spPr>
          <a:xfrm>
            <a:off x="5504703" y="193797"/>
            <a:ext cx="3560885" cy="2973213"/>
          </a:xfrm>
          <a:prstGeom prst="rect">
            <a:avLst/>
          </a:prstGeom>
          <a:solidFill>
            <a:srgbClr val="FFC000"/>
          </a:solidFill>
          <a:ln>
            <a:solidFill>
              <a:srgbClr val="C77C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0B0004020202020204"/>
            </a:endParaRPr>
          </a:p>
        </p:txBody>
      </p:sp>
      <p:pic>
        <p:nvPicPr>
          <p:cNvPr id="22" name="Picture 21">
            <a:extLst>
              <a:ext uri="{FF2B5EF4-FFF2-40B4-BE49-F238E27FC236}">
                <a16:creationId xmlns:a16="http://schemas.microsoft.com/office/drawing/2014/main" id="{52173ACA-0A3A-343E-CF4E-E0BAB2008D7A}"/>
              </a:ext>
            </a:extLst>
          </p:cNvPr>
          <p:cNvPicPr>
            <a:picLocks noChangeAspect="1"/>
          </p:cNvPicPr>
          <p:nvPr/>
        </p:nvPicPr>
        <p:blipFill>
          <a:blip r:embed="rId5"/>
          <a:stretch>
            <a:fillRect/>
          </a:stretch>
        </p:blipFill>
        <p:spPr>
          <a:xfrm>
            <a:off x="0" y="4671590"/>
            <a:ext cx="1822557" cy="470055"/>
          </a:xfrm>
          <a:prstGeom prst="rect">
            <a:avLst/>
          </a:prstGeom>
        </p:spPr>
      </p:pic>
      <p:sp>
        <p:nvSpPr>
          <p:cNvPr id="23" name="TextBox 22">
            <a:extLst>
              <a:ext uri="{FF2B5EF4-FFF2-40B4-BE49-F238E27FC236}">
                <a16:creationId xmlns:a16="http://schemas.microsoft.com/office/drawing/2014/main" id="{BE8DF779-4E67-B0FD-48F2-BED1A559F9FF}"/>
              </a:ext>
            </a:extLst>
          </p:cNvPr>
          <p:cNvSpPr txBox="1"/>
          <p:nvPr/>
        </p:nvSpPr>
        <p:spPr>
          <a:xfrm>
            <a:off x="-196638" y="137854"/>
            <a:ext cx="5206482" cy="36266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a:spcBef>
                <a:spcPts val="750"/>
              </a:spcBef>
              <a:spcAft>
                <a:spcPts val="750"/>
              </a:spcAft>
              <a:buClrTx/>
            </a:pPr>
            <a:endParaRPr lang="en-US" sz="2100" b="1" kern="1200" dirty="0">
              <a:solidFill>
                <a:srgbClr val="05498C"/>
              </a:solidFill>
              <a:latin typeface="Nunito"/>
              <a:ea typeface="+mn-ea"/>
              <a:cs typeface="+mn-cs"/>
            </a:endParaRPr>
          </a:p>
          <a:p>
            <a:pPr algn="ctr" defTabSz="685800">
              <a:spcBef>
                <a:spcPts val="750"/>
              </a:spcBef>
              <a:spcAft>
                <a:spcPts val="750"/>
              </a:spcAft>
              <a:buClrTx/>
            </a:pPr>
            <a:endParaRPr lang="en-US" sz="1350" b="1" kern="1200" dirty="0">
              <a:solidFill>
                <a:srgbClr val="05498C"/>
              </a:solidFill>
              <a:latin typeface="Aptos" panose="020B0004020202020204"/>
              <a:ea typeface="+mn-ea"/>
              <a:cs typeface="+mn-cs"/>
            </a:endParaRPr>
          </a:p>
          <a:p>
            <a:pPr marL="685800" indent="-342900" algn="just" defTabSz="685800">
              <a:spcBef>
                <a:spcPts val="750"/>
              </a:spcBef>
              <a:spcAft>
                <a:spcPts val="750"/>
              </a:spcAft>
              <a:buClrTx/>
              <a:buFont typeface="Arial"/>
              <a:buChar char="•"/>
            </a:pPr>
            <a:r>
              <a:rPr lang="en-US" sz="1950" kern="1200" dirty="0">
                <a:solidFill>
                  <a:srgbClr val="05498C"/>
                </a:solidFill>
                <a:latin typeface="Nunito"/>
                <a:ea typeface="+mn-ea"/>
                <a:cs typeface="+mn-cs"/>
              </a:rPr>
              <a:t>Un </a:t>
            </a:r>
            <a:r>
              <a:rPr lang="en-US" sz="1950" b="1" kern="1200" dirty="0" err="1">
                <a:solidFill>
                  <a:srgbClr val="05498C"/>
                </a:solidFill>
                <a:latin typeface="Nunito"/>
                <a:ea typeface="+mn-ea"/>
                <a:cs typeface="+mn-cs"/>
              </a:rPr>
              <a:t>programme</a:t>
            </a:r>
            <a:r>
              <a:rPr lang="en-US" sz="1950" b="1" kern="1200" dirty="0">
                <a:solidFill>
                  <a:srgbClr val="05498C"/>
                </a:solidFill>
                <a:latin typeface="Nunito"/>
                <a:ea typeface="+mn-ea"/>
                <a:cs typeface="+mn-cs"/>
              </a:rPr>
              <a:t> de </a:t>
            </a:r>
            <a:r>
              <a:rPr lang="en-US" sz="1950" b="1" kern="1200" dirty="0" err="1">
                <a:solidFill>
                  <a:srgbClr val="05498C"/>
                </a:solidFill>
                <a:latin typeface="Nunito"/>
                <a:ea typeface="+mn-ea"/>
                <a:cs typeface="+mn-cs"/>
              </a:rPr>
              <a:t>sensibilisation</a:t>
            </a:r>
            <a:r>
              <a:rPr lang="en-US" sz="1950" b="1" kern="1200" dirty="0">
                <a:solidFill>
                  <a:srgbClr val="05498C"/>
                </a:solidFill>
                <a:latin typeface="Nunito"/>
                <a:ea typeface="+mn-ea"/>
                <a:cs typeface="+mn-cs"/>
              </a:rPr>
              <a:t> qui </a:t>
            </a:r>
            <a:r>
              <a:rPr lang="en-US" sz="1950" b="1" kern="1200" dirty="0" err="1">
                <a:solidFill>
                  <a:srgbClr val="05498C"/>
                </a:solidFill>
                <a:latin typeface="Nunito"/>
                <a:ea typeface="+mn-ea"/>
                <a:cs typeface="+mn-cs"/>
              </a:rPr>
              <a:t>s’adresse</a:t>
            </a:r>
            <a:r>
              <a:rPr lang="en-US" sz="1950" b="1" kern="1200" dirty="0">
                <a:solidFill>
                  <a:srgbClr val="05498C"/>
                </a:solidFill>
                <a:latin typeface="Nunito"/>
                <a:ea typeface="+mn-ea"/>
                <a:cs typeface="+mn-cs"/>
              </a:rPr>
              <a:t> à </a:t>
            </a:r>
            <a:r>
              <a:rPr lang="en-US" sz="1950" b="1" kern="1200" dirty="0" err="1">
                <a:solidFill>
                  <a:srgbClr val="05498C"/>
                </a:solidFill>
                <a:latin typeface="Nunito"/>
                <a:ea typeface="+mn-ea"/>
                <a:cs typeface="+mn-cs"/>
              </a:rPr>
              <a:t>tous</a:t>
            </a:r>
            <a:r>
              <a:rPr lang="en-US" sz="1950" b="1" kern="1200" dirty="0">
                <a:solidFill>
                  <a:srgbClr val="05498C"/>
                </a:solidFill>
                <a:latin typeface="Nunito"/>
                <a:ea typeface="+mn-ea"/>
                <a:cs typeface="+mn-cs"/>
              </a:rPr>
              <a:t>. </a:t>
            </a:r>
            <a:r>
              <a:rPr lang="en-US" sz="1950" kern="1200" dirty="0">
                <a:solidFill>
                  <a:srgbClr val="05498C"/>
                </a:solidFill>
                <a:latin typeface="Nunito"/>
                <a:ea typeface="+mn-ea"/>
                <a:cs typeface="+mn-cs"/>
              </a:rPr>
              <a:t>Enfants et </a:t>
            </a:r>
            <a:r>
              <a:rPr lang="en-US" sz="1950" kern="1200" dirty="0" err="1">
                <a:solidFill>
                  <a:srgbClr val="05498C"/>
                </a:solidFill>
                <a:latin typeface="Nunito"/>
                <a:ea typeface="+mn-ea"/>
                <a:cs typeface="+mn-cs"/>
              </a:rPr>
              <a:t>adultes</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élèves</a:t>
            </a:r>
            <a:r>
              <a:rPr lang="en-US" sz="1950" kern="1200" dirty="0">
                <a:solidFill>
                  <a:srgbClr val="05498C"/>
                </a:solidFill>
                <a:latin typeface="Nunito"/>
                <a:ea typeface="+mn-ea"/>
                <a:cs typeface="+mn-cs"/>
              </a:rPr>
              <a:t> et </a:t>
            </a:r>
            <a:r>
              <a:rPr lang="en-US" sz="1950" kern="1200" dirty="0" err="1">
                <a:solidFill>
                  <a:srgbClr val="05498C"/>
                </a:solidFill>
                <a:latin typeface="Nunito"/>
                <a:ea typeface="+mn-ea"/>
                <a:cs typeface="+mn-cs"/>
              </a:rPr>
              <a:t>enseignants</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citoyens</a:t>
            </a:r>
            <a:r>
              <a:rPr lang="en-US" sz="1950" kern="1200" dirty="0">
                <a:solidFill>
                  <a:srgbClr val="05498C"/>
                </a:solidFill>
                <a:latin typeface="Nunito"/>
                <a:ea typeface="+mn-ea"/>
                <a:cs typeface="+mn-cs"/>
              </a:rPr>
              <a:t>, associations et </a:t>
            </a:r>
            <a:r>
              <a:rPr lang="en-US" sz="1950" kern="1200" dirty="0" err="1">
                <a:solidFill>
                  <a:srgbClr val="05498C"/>
                </a:solidFill>
                <a:latin typeface="Nunito"/>
                <a:ea typeface="+mn-ea"/>
                <a:cs typeface="+mn-cs"/>
              </a:rPr>
              <a:t>entreprises</a:t>
            </a:r>
            <a:r>
              <a:rPr lang="en-US" sz="1950" kern="1200" dirty="0">
                <a:solidFill>
                  <a:srgbClr val="05498C"/>
                </a:solidFill>
                <a:latin typeface="Nunito"/>
                <a:ea typeface="+mn-ea"/>
                <a:cs typeface="+mn-cs"/>
              </a:rPr>
              <a:t>.</a:t>
            </a:r>
            <a:endParaRPr lang="en-US" sz="1950" kern="1200" dirty="0">
              <a:solidFill>
                <a:prstClr val="black"/>
              </a:solidFill>
              <a:latin typeface="Nunito"/>
              <a:ea typeface="+mn-ea"/>
              <a:cs typeface="+mn-cs"/>
            </a:endParaRPr>
          </a:p>
          <a:p>
            <a:pPr marL="685800" indent="-342900" algn="just" defTabSz="685800">
              <a:spcBef>
                <a:spcPts val="750"/>
              </a:spcBef>
              <a:spcAft>
                <a:spcPts val="750"/>
              </a:spcAft>
              <a:buClrTx/>
              <a:buFont typeface="Arial"/>
              <a:buChar char="•"/>
            </a:pPr>
            <a:r>
              <a:rPr lang="en-US" sz="1950" kern="1200" dirty="0" err="1">
                <a:solidFill>
                  <a:srgbClr val="05498C"/>
                </a:solidFill>
                <a:latin typeface="Nunito"/>
                <a:ea typeface="+mn-ea"/>
                <a:cs typeface="+mn-cs"/>
              </a:rPr>
              <a:t>Votre</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éolienne</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citoyenne</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devient</a:t>
            </a:r>
            <a:r>
              <a:rPr lang="en-US" sz="1950" kern="1200" dirty="0">
                <a:solidFill>
                  <a:srgbClr val="05498C"/>
                </a:solidFill>
                <a:latin typeface="Nunito"/>
                <a:ea typeface="+mn-ea"/>
                <a:cs typeface="+mn-cs"/>
              </a:rPr>
              <a:t> </a:t>
            </a:r>
            <a:r>
              <a:rPr lang="en-US" sz="1950" kern="1200" dirty="0" err="1">
                <a:solidFill>
                  <a:srgbClr val="05498C"/>
                </a:solidFill>
                <a:latin typeface="Nunito"/>
                <a:ea typeface="+mn-ea"/>
                <a:cs typeface="+mn-cs"/>
              </a:rPr>
              <a:t>alors</a:t>
            </a:r>
            <a:r>
              <a:rPr lang="en-US" sz="1950" kern="1200" dirty="0">
                <a:solidFill>
                  <a:srgbClr val="05498C"/>
                </a:solidFill>
                <a:latin typeface="Nunito"/>
                <a:ea typeface="+mn-ea"/>
                <a:cs typeface="+mn-cs"/>
              </a:rPr>
              <a:t> le point de </a:t>
            </a:r>
            <a:r>
              <a:rPr lang="en-US" sz="1950" kern="1200" dirty="0" err="1">
                <a:solidFill>
                  <a:srgbClr val="05498C"/>
                </a:solidFill>
                <a:latin typeface="Nunito"/>
                <a:ea typeface="+mn-ea"/>
                <a:cs typeface="+mn-cs"/>
              </a:rPr>
              <a:t>départ</a:t>
            </a:r>
            <a:r>
              <a:rPr lang="en-US" sz="1950" kern="1200" dirty="0">
                <a:solidFill>
                  <a:srgbClr val="05498C"/>
                </a:solidFill>
                <a:latin typeface="Nunito"/>
                <a:ea typeface="+mn-ea"/>
                <a:cs typeface="+mn-cs"/>
              </a:rPr>
              <a:t> pour </a:t>
            </a:r>
            <a:r>
              <a:rPr lang="en-US" sz="1950" kern="1200" dirty="0" err="1">
                <a:solidFill>
                  <a:srgbClr val="05498C"/>
                </a:solidFill>
                <a:latin typeface="Nunito"/>
                <a:ea typeface="+mn-ea"/>
                <a:cs typeface="+mn-cs"/>
              </a:rPr>
              <a:t>créer</a:t>
            </a:r>
            <a:r>
              <a:rPr lang="en-US" sz="1950" kern="1200" dirty="0">
                <a:solidFill>
                  <a:srgbClr val="05498C"/>
                </a:solidFill>
                <a:latin typeface="Nunito"/>
                <a:ea typeface="+mn-ea"/>
                <a:cs typeface="+mn-cs"/>
              </a:rPr>
              <a:t> </a:t>
            </a:r>
            <a:r>
              <a:rPr lang="en-US" sz="1950" b="1" kern="1200" dirty="0" err="1">
                <a:solidFill>
                  <a:srgbClr val="05498C"/>
                </a:solidFill>
                <a:latin typeface="Nunito"/>
                <a:ea typeface="+mn-ea"/>
                <a:cs typeface="+mn-cs"/>
              </a:rPr>
              <a:t>une</a:t>
            </a:r>
            <a:r>
              <a:rPr lang="en-US" sz="1950" b="1" kern="1200" dirty="0">
                <a:solidFill>
                  <a:srgbClr val="05498C"/>
                </a:solidFill>
                <a:latin typeface="Nunito"/>
                <a:ea typeface="+mn-ea"/>
                <a:cs typeface="+mn-cs"/>
              </a:rPr>
              <a:t> </a:t>
            </a:r>
            <a:r>
              <a:rPr lang="en-US" sz="1950" b="1" kern="1200" dirty="0" err="1">
                <a:solidFill>
                  <a:srgbClr val="05498C"/>
                </a:solidFill>
                <a:latin typeface="Nunito"/>
                <a:ea typeface="+mn-ea"/>
                <a:cs typeface="+mn-cs"/>
              </a:rPr>
              <a:t>dynamique</a:t>
            </a:r>
            <a:r>
              <a:rPr lang="en-US" sz="1950" b="1" kern="1200" dirty="0">
                <a:solidFill>
                  <a:srgbClr val="05498C"/>
                </a:solidFill>
                <a:latin typeface="Nunito"/>
                <a:ea typeface="+mn-ea"/>
                <a:cs typeface="+mn-cs"/>
              </a:rPr>
              <a:t> positive.</a:t>
            </a:r>
            <a:endParaRPr lang="en-US" sz="1950" b="1" kern="1200" dirty="0">
              <a:solidFill>
                <a:prstClr val="black"/>
              </a:solidFill>
              <a:latin typeface="Nunito"/>
              <a:ea typeface="+mn-ea"/>
              <a:cs typeface="+mn-cs"/>
            </a:endParaRPr>
          </a:p>
          <a:p>
            <a:pPr defTabSz="685800">
              <a:buClrTx/>
            </a:pPr>
            <a:endParaRPr lang="en-US" sz="1350" kern="1200" dirty="0">
              <a:solidFill>
                <a:prstClr val="black"/>
              </a:solidFill>
              <a:latin typeface="Aptos" panose="020B0004020202020204"/>
              <a:ea typeface="+mn-ea"/>
              <a:cs typeface="+mn-cs"/>
            </a:endParaRPr>
          </a:p>
        </p:txBody>
      </p:sp>
      <p:sp>
        <p:nvSpPr>
          <p:cNvPr id="8" name="TextBox 7">
            <a:extLst>
              <a:ext uri="{FF2B5EF4-FFF2-40B4-BE49-F238E27FC236}">
                <a16:creationId xmlns:a16="http://schemas.microsoft.com/office/drawing/2014/main" id="{7F5D41B2-36F5-FC2C-F538-8C03EDD46A13}"/>
              </a:ext>
            </a:extLst>
          </p:cNvPr>
          <p:cNvSpPr txBox="1"/>
          <p:nvPr/>
        </p:nvSpPr>
        <p:spPr>
          <a:xfrm>
            <a:off x="5416061" y="232996"/>
            <a:ext cx="3552093" cy="2839239"/>
          </a:xfrm>
          <a:prstGeom prst="rect">
            <a:avLst/>
          </a:prstGeom>
          <a:solidFill>
            <a:srgbClr val="C77C19"/>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pPr>
            <a:r>
              <a:rPr lang="en-US" sz="1800" kern="1200" dirty="0">
                <a:solidFill>
                  <a:prstClr val="white"/>
                </a:solidFill>
                <a:latin typeface="Nunito"/>
                <a:ea typeface="Roboto"/>
                <a:cs typeface="Roboto"/>
              </a:rPr>
              <a:t>Nous </a:t>
            </a:r>
            <a:r>
              <a:rPr lang="en-US" sz="1800" kern="1200" dirty="0" err="1">
                <a:solidFill>
                  <a:prstClr val="white"/>
                </a:solidFill>
                <a:latin typeface="Nunito"/>
                <a:ea typeface="Roboto"/>
                <a:cs typeface="Roboto"/>
              </a:rPr>
              <a:t>développons</a:t>
            </a:r>
            <a:r>
              <a:rPr lang="en-US" sz="1800" kern="1200" dirty="0">
                <a:solidFill>
                  <a:prstClr val="white"/>
                </a:solidFill>
                <a:latin typeface="Nunito"/>
                <a:ea typeface="Roboto"/>
                <a:cs typeface="Roboto"/>
              </a:rPr>
              <a:t> des actions et des </a:t>
            </a:r>
            <a:r>
              <a:rPr lang="en-US" sz="1800" kern="1200" dirty="0" err="1">
                <a:solidFill>
                  <a:prstClr val="white"/>
                </a:solidFill>
                <a:latin typeface="Nunito"/>
                <a:ea typeface="Roboto"/>
                <a:cs typeface="Roboto"/>
              </a:rPr>
              <a:t>outils</a:t>
            </a:r>
            <a:r>
              <a:rPr lang="en-US" sz="1800" kern="1200" dirty="0">
                <a:solidFill>
                  <a:prstClr val="white"/>
                </a:solidFill>
                <a:latin typeface="Nunito"/>
                <a:ea typeface="Roboto"/>
                <a:cs typeface="Roboto"/>
              </a:rPr>
              <a:t> de </a:t>
            </a:r>
            <a:r>
              <a:rPr lang="en-US" sz="1800" kern="1200" dirty="0" err="1">
                <a:solidFill>
                  <a:prstClr val="white"/>
                </a:solidFill>
                <a:latin typeface="Nunito"/>
                <a:ea typeface="Roboto"/>
                <a:cs typeface="Roboto"/>
              </a:rPr>
              <a:t>sensibilisation</a:t>
            </a:r>
            <a:r>
              <a:rPr lang="en-US" sz="1800" kern="1200" dirty="0">
                <a:solidFill>
                  <a:prstClr val="white"/>
                </a:solidFill>
                <a:latin typeface="Nunito"/>
                <a:ea typeface="Roboto"/>
                <a:cs typeface="Roboto"/>
              </a:rPr>
              <a:t> aux </a:t>
            </a:r>
            <a:r>
              <a:rPr lang="en-US" sz="1800" kern="1200" dirty="0" err="1">
                <a:solidFill>
                  <a:prstClr val="white"/>
                </a:solidFill>
                <a:latin typeface="Nunito"/>
                <a:ea typeface="Roboto"/>
                <a:cs typeface="Roboto"/>
              </a:rPr>
              <a:t>énergies</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renouvelables</a:t>
            </a:r>
            <a:r>
              <a:rPr lang="en-US" sz="1800" kern="1200" dirty="0">
                <a:solidFill>
                  <a:prstClr val="white"/>
                </a:solidFill>
                <a:latin typeface="Nunito"/>
                <a:ea typeface="Roboto"/>
                <a:cs typeface="Roboto"/>
              </a:rPr>
              <a:t>.</a:t>
            </a:r>
          </a:p>
          <a:p>
            <a:pPr defTabSz="685800">
              <a:buClrTx/>
            </a:pPr>
            <a:endParaRPr lang="en-US" sz="1800" kern="1200" dirty="0">
              <a:solidFill>
                <a:prstClr val="white"/>
              </a:solidFill>
              <a:latin typeface="Nunito"/>
              <a:ea typeface="Roboto"/>
              <a:cs typeface="Roboto"/>
            </a:endParaRPr>
          </a:p>
          <a:p>
            <a:pPr defTabSz="685800">
              <a:buClrTx/>
            </a:pPr>
            <a:r>
              <a:rPr lang="en-US" sz="1800" kern="1200" dirty="0">
                <a:solidFill>
                  <a:prstClr val="white"/>
                </a:solidFill>
                <a:latin typeface="Nunito"/>
                <a:ea typeface="Roboto"/>
                <a:cs typeface="Roboto"/>
              </a:rPr>
              <a:t>Pour </a:t>
            </a:r>
            <a:r>
              <a:rPr lang="en-US" sz="1800" kern="1200" dirty="0" err="1">
                <a:solidFill>
                  <a:prstClr val="white"/>
                </a:solidFill>
                <a:latin typeface="Nunito"/>
                <a:ea typeface="Roboto"/>
                <a:cs typeface="Roboto"/>
              </a:rPr>
              <a:t>aller</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tous</a:t>
            </a:r>
            <a:r>
              <a:rPr lang="en-US" sz="1800" kern="1200" dirty="0">
                <a:solidFill>
                  <a:prstClr val="white"/>
                </a:solidFill>
                <a:latin typeface="Nunito"/>
                <a:ea typeface="Roboto"/>
                <a:cs typeface="Roboto"/>
              </a:rPr>
              <a:t> ensemble vers un monde plus durable, </a:t>
            </a:r>
            <a:r>
              <a:rPr lang="en-US" sz="1800" kern="1200" dirty="0" err="1">
                <a:solidFill>
                  <a:prstClr val="white"/>
                </a:solidFill>
                <a:latin typeface="Nunito"/>
                <a:ea typeface="Roboto"/>
                <a:cs typeface="Roboto"/>
              </a:rPr>
              <a:t>participatif</a:t>
            </a:r>
            <a:r>
              <a:rPr lang="en-US" sz="1800" kern="1200" dirty="0">
                <a:solidFill>
                  <a:prstClr val="white"/>
                </a:solidFill>
                <a:latin typeface="Nunito"/>
                <a:ea typeface="Roboto"/>
                <a:cs typeface="Roboto"/>
              </a:rPr>
              <a:t> et </a:t>
            </a:r>
            <a:r>
              <a:rPr lang="en-US" sz="1800" kern="1200" dirty="0" err="1">
                <a:solidFill>
                  <a:prstClr val="white"/>
                </a:solidFill>
                <a:latin typeface="Nunito"/>
                <a:ea typeface="Roboto"/>
                <a:cs typeface="Roboto"/>
              </a:rPr>
              <a:t>équitable</a:t>
            </a:r>
            <a:r>
              <a:rPr lang="en-US" sz="1800" kern="1200" dirty="0">
                <a:solidFill>
                  <a:prstClr val="white"/>
                </a:solidFill>
                <a:latin typeface="Nunito"/>
                <a:ea typeface="Roboto"/>
                <a:cs typeface="Roboto"/>
              </a:rPr>
              <a:t>.</a:t>
            </a:r>
          </a:p>
          <a:p>
            <a:pPr defTabSz="685800">
              <a:buClrTx/>
            </a:pPr>
            <a:endParaRPr lang="en-US" sz="1800" kern="1200" dirty="0">
              <a:solidFill>
                <a:prstClr val="white"/>
              </a:solidFill>
              <a:latin typeface="Nunito"/>
              <a:ea typeface="Roboto"/>
              <a:cs typeface="Roboto"/>
            </a:endParaRPr>
          </a:p>
          <a:p>
            <a:pPr defTabSz="685800">
              <a:buClrTx/>
            </a:pPr>
            <a:r>
              <a:rPr lang="en-US" sz="1800" kern="1200" dirty="0">
                <a:solidFill>
                  <a:prstClr val="white"/>
                </a:solidFill>
                <a:latin typeface="Nunito"/>
                <a:ea typeface="Roboto"/>
                <a:cs typeface="Roboto"/>
              </a:rPr>
              <a:t>Pour </a:t>
            </a:r>
            <a:r>
              <a:rPr lang="en-US" sz="1800" kern="1200" dirty="0" err="1">
                <a:solidFill>
                  <a:prstClr val="white"/>
                </a:solidFill>
                <a:latin typeface="Nunito"/>
                <a:ea typeface="Roboto"/>
                <a:cs typeface="Roboto"/>
              </a:rPr>
              <a:t>montrer</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qu’un</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autre</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modèle</a:t>
            </a:r>
            <a:r>
              <a:rPr lang="en-US" sz="1800" kern="1200" dirty="0">
                <a:solidFill>
                  <a:prstClr val="white"/>
                </a:solidFill>
                <a:latin typeface="Nunito"/>
                <a:ea typeface="Roboto"/>
                <a:cs typeface="Roboto"/>
              </a:rPr>
              <a:t> </a:t>
            </a:r>
            <a:r>
              <a:rPr lang="en-US" sz="1800" kern="1200" dirty="0" err="1">
                <a:solidFill>
                  <a:prstClr val="white"/>
                </a:solidFill>
                <a:latin typeface="Nunito"/>
                <a:ea typeface="Roboto"/>
                <a:cs typeface="Roboto"/>
              </a:rPr>
              <a:t>d’entreprise</a:t>
            </a:r>
            <a:r>
              <a:rPr lang="en-US" sz="1800" kern="1200" dirty="0">
                <a:solidFill>
                  <a:prstClr val="white"/>
                </a:solidFill>
                <a:latin typeface="Nunito"/>
                <a:ea typeface="Roboto"/>
                <a:cs typeface="Roboto"/>
              </a:rPr>
              <a:t> est possible.</a:t>
            </a:r>
          </a:p>
        </p:txBody>
      </p:sp>
      <p:pic>
        <p:nvPicPr>
          <p:cNvPr id="7" name="Picture 1">
            <a:extLst>
              <a:ext uri="{FF2B5EF4-FFF2-40B4-BE49-F238E27FC236}">
                <a16:creationId xmlns:a16="http://schemas.microsoft.com/office/drawing/2014/main" id="{E991C22C-5453-6491-1D28-32C888C3E1DB}"/>
              </a:ext>
            </a:extLst>
          </p:cNvPr>
          <p:cNvPicPr>
            <a:picLocks noChangeAspect="1"/>
          </p:cNvPicPr>
          <p:nvPr/>
        </p:nvPicPr>
        <p:blipFill>
          <a:blip r:embed="rId6"/>
          <a:srcRect l="4935" t="58563" r="5001" b="6224"/>
          <a:stretch>
            <a:fillRect/>
          </a:stretch>
        </p:blipFill>
        <p:spPr>
          <a:xfrm>
            <a:off x="2866197" y="3405884"/>
            <a:ext cx="6219766" cy="1599763"/>
          </a:xfrm>
          <a:prstGeom prst="rect">
            <a:avLst/>
          </a:prstGeom>
        </p:spPr>
      </p:pic>
      <p:pic>
        <p:nvPicPr>
          <p:cNvPr id="11" name="Picture 1">
            <a:extLst>
              <a:ext uri="{FF2B5EF4-FFF2-40B4-BE49-F238E27FC236}">
                <a16:creationId xmlns:a16="http://schemas.microsoft.com/office/drawing/2014/main" id="{9463D0DE-FA96-DA73-EE88-25891BE70819}"/>
              </a:ext>
            </a:extLst>
          </p:cNvPr>
          <p:cNvPicPr>
            <a:picLocks noChangeAspect="1"/>
          </p:cNvPicPr>
          <p:nvPr/>
        </p:nvPicPr>
        <p:blipFill>
          <a:blip r:embed="rId6"/>
          <a:srcRect l="81935" t="26553" r="3088" b="46876"/>
          <a:stretch>
            <a:fillRect/>
          </a:stretch>
        </p:blipFill>
        <p:spPr>
          <a:xfrm>
            <a:off x="1020392" y="3405884"/>
            <a:ext cx="909794" cy="1061740"/>
          </a:xfrm>
          <a:prstGeom prst="rect">
            <a:avLst/>
          </a:prstGeom>
        </p:spPr>
      </p:pic>
    </p:spTree>
    <p:extLst>
      <p:ext uri="{BB962C8B-B14F-4D97-AF65-F5344CB8AC3E}">
        <p14:creationId xmlns:p14="http://schemas.microsoft.com/office/powerpoint/2010/main" val="340636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FA535">
            <a:alpha val="11000"/>
          </a:srgbClr>
        </a:solidFill>
        <a:effectLst/>
      </p:bgPr>
    </p:bg>
    <p:spTree>
      <p:nvGrpSpPr>
        <p:cNvPr id="1" name="">
          <a:extLst>
            <a:ext uri="{FF2B5EF4-FFF2-40B4-BE49-F238E27FC236}">
              <a16:creationId xmlns:a16="http://schemas.microsoft.com/office/drawing/2014/main" id="{78335006-BEA7-11C3-9FD3-DD599A489CFF}"/>
            </a:ext>
          </a:extLst>
        </p:cNvPr>
        <p:cNvGrpSpPr/>
        <p:nvPr/>
      </p:nvGrpSpPr>
      <p:grpSpPr>
        <a:xfrm>
          <a:off x="0" y="0"/>
          <a:ext cx="0" cy="0"/>
          <a:chOff x="0" y="0"/>
          <a:chExt cx="0" cy="0"/>
        </a:xfrm>
      </p:grpSpPr>
      <p:pic>
        <p:nvPicPr>
          <p:cNvPr id="4" name="Graphic 3" descr="Éoliennes avec un remplissage uni">
            <a:extLst>
              <a:ext uri="{FF2B5EF4-FFF2-40B4-BE49-F238E27FC236}">
                <a16:creationId xmlns:a16="http://schemas.microsoft.com/office/drawing/2014/main" id="{B10E87BA-D983-011E-CE0A-8CC8EC701F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5" y="135695"/>
            <a:ext cx="6469380" cy="6416040"/>
          </a:xfrm>
          <a:prstGeom prst="rect">
            <a:avLst/>
          </a:prstGeom>
        </p:spPr>
      </p:pic>
      <p:sp>
        <p:nvSpPr>
          <p:cNvPr id="2" name="Titre 1">
            <a:extLst>
              <a:ext uri="{FF2B5EF4-FFF2-40B4-BE49-F238E27FC236}">
                <a16:creationId xmlns:a16="http://schemas.microsoft.com/office/drawing/2014/main" id="{5415AACA-E688-E9EC-C93A-EECAE556E3C3}"/>
              </a:ext>
            </a:extLst>
          </p:cNvPr>
          <p:cNvSpPr>
            <a:spLocks noGrp="1"/>
          </p:cNvSpPr>
          <p:nvPr>
            <p:ph type="ctrTitle"/>
          </p:nvPr>
        </p:nvSpPr>
        <p:spPr>
          <a:xfrm>
            <a:off x="144780" y="-270748"/>
            <a:ext cx="4686300" cy="1783080"/>
          </a:xfrm>
        </p:spPr>
        <p:txBody>
          <a:bodyPr>
            <a:normAutofit/>
          </a:bodyPr>
          <a:lstStyle/>
          <a:p>
            <a:pPr algn="l"/>
            <a:r>
              <a:rPr lang="fr-FR" b="1">
                <a:solidFill>
                  <a:srgbClr val="05498C"/>
                </a:solidFill>
                <a:latin typeface="Nunito"/>
              </a:rPr>
              <a:t> </a:t>
            </a:r>
            <a:r>
              <a:rPr lang="fr-FR" sz="4050" b="1">
                <a:solidFill>
                  <a:srgbClr val="05498C"/>
                </a:solidFill>
                <a:latin typeface="Nunito"/>
              </a:rPr>
              <a:t> </a:t>
            </a:r>
          </a:p>
        </p:txBody>
      </p:sp>
      <p:sp>
        <p:nvSpPr>
          <p:cNvPr id="3" name="Sous-titre 2">
            <a:extLst>
              <a:ext uri="{FF2B5EF4-FFF2-40B4-BE49-F238E27FC236}">
                <a16:creationId xmlns:a16="http://schemas.microsoft.com/office/drawing/2014/main" id="{BD1CCA84-E121-55AD-C9F1-C9B537372626}"/>
              </a:ext>
            </a:extLst>
          </p:cNvPr>
          <p:cNvSpPr>
            <a:spLocks noGrp="1"/>
          </p:cNvSpPr>
          <p:nvPr>
            <p:ph type="subTitle" idx="1"/>
          </p:nvPr>
        </p:nvSpPr>
        <p:spPr>
          <a:xfrm>
            <a:off x="205740" y="1566148"/>
            <a:ext cx="6705600" cy="1241822"/>
          </a:xfrm>
        </p:spPr>
        <p:txBody>
          <a:bodyPr vert="horz" lIns="68580" tIns="34290" rIns="68580" bIns="34290" rtlCol="0" anchor="t">
            <a:noAutofit/>
          </a:bodyPr>
          <a:lstStyle/>
          <a:p>
            <a:pPr algn="l"/>
            <a:endParaRPr lang="fr-FR" sz="675" b="1">
              <a:solidFill>
                <a:srgbClr val="054A8D"/>
              </a:solidFill>
            </a:endParaRPr>
          </a:p>
          <a:p>
            <a:pPr algn="just">
              <a:lnSpc>
                <a:spcPct val="100000"/>
              </a:lnSpc>
              <a:spcAft>
                <a:spcPts val="225"/>
              </a:spcAft>
            </a:pPr>
            <a:endParaRPr lang="fr-FR" sz="1350" b="1">
              <a:solidFill>
                <a:srgbClr val="054A8D"/>
              </a:solidFill>
              <a:latin typeface="Nunito"/>
              <a:ea typeface="+mn-lt"/>
              <a:cs typeface="+mn-lt"/>
            </a:endParaRPr>
          </a:p>
          <a:p>
            <a:pPr algn="just">
              <a:lnSpc>
                <a:spcPct val="100000"/>
              </a:lnSpc>
            </a:pPr>
            <a:endParaRPr lang="fr-FR" sz="1350">
              <a:solidFill>
                <a:srgbClr val="054A8D"/>
              </a:solidFill>
              <a:latin typeface="Nunito"/>
            </a:endParaRPr>
          </a:p>
          <a:p>
            <a:pPr algn="just">
              <a:lnSpc>
                <a:spcPct val="100000"/>
              </a:lnSpc>
            </a:pPr>
            <a:endParaRPr lang="fr-FR" sz="1350">
              <a:solidFill>
                <a:srgbClr val="054A8D"/>
              </a:solidFill>
              <a:latin typeface="Nunito"/>
            </a:endParaRPr>
          </a:p>
          <a:p>
            <a:endParaRPr lang="fr-FR"/>
          </a:p>
        </p:txBody>
      </p:sp>
      <p:sp>
        <p:nvSpPr>
          <p:cNvPr id="6" name="TextBox 5">
            <a:extLst>
              <a:ext uri="{FF2B5EF4-FFF2-40B4-BE49-F238E27FC236}">
                <a16:creationId xmlns:a16="http://schemas.microsoft.com/office/drawing/2014/main" id="{CC77F38F-B04A-934E-3CDD-F94438DFF2F1}"/>
              </a:ext>
            </a:extLst>
          </p:cNvPr>
          <p:cNvSpPr txBox="1"/>
          <p:nvPr/>
        </p:nvSpPr>
        <p:spPr>
          <a:xfrm>
            <a:off x="140677" y="250582"/>
            <a:ext cx="4967654" cy="152349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pPr>
            <a:r>
              <a:rPr lang="fr-FR" sz="4050" b="1" kern="1200">
                <a:solidFill>
                  <a:srgbClr val="05498C"/>
                </a:solidFill>
                <a:latin typeface="Nunito"/>
                <a:ea typeface="+mn-ea"/>
                <a:cs typeface="+mn-cs"/>
              </a:rPr>
              <a:t>Réunions </a:t>
            </a:r>
          </a:p>
          <a:p>
            <a:pPr defTabSz="685800">
              <a:buClrTx/>
            </a:pPr>
            <a:r>
              <a:rPr lang="fr-FR" sz="4050" b="1" kern="1200">
                <a:solidFill>
                  <a:srgbClr val="05498C"/>
                </a:solidFill>
                <a:latin typeface="Nunito"/>
                <a:ea typeface="+mn-ea"/>
                <a:cs typeface="+mn-cs"/>
              </a:rPr>
              <a:t>Complémentaires </a:t>
            </a:r>
            <a:endParaRPr lang="fr-FR" sz="3300" b="1" kern="1200">
              <a:solidFill>
                <a:srgbClr val="05498C"/>
              </a:solidFill>
              <a:latin typeface="Nunito"/>
              <a:ea typeface="+mn-ea"/>
              <a:cs typeface="+mn-cs"/>
            </a:endParaRPr>
          </a:p>
          <a:p>
            <a:pPr algn="ctr" defTabSz="685800">
              <a:buClrTx/>
            </a:pPr>
            <a:endParaRPr lang="en-US" sz="1350" kern="1200">
              <a:solidFill>
                <a:prstClr val="black"/>
              </a:solidFill>
              <a:latin typeface="Aptos" panose="020B0004020202020204"/>
              <a:ea typeface="+mn-ea"/>
              <a:cs typeface="+mn-cs"/>
            </a:endParaRPr>
          </a:p>
        </p:txBody>
      </p:sp>
      <p:cxnSp>
        <p:nvCxnSpPr>
          <p:cNvPr id="8" name="Straight Arrow Connector 7">
            <a:extLst>
              <a:ext uri="{FF2B5EF4-FFF2-40B4-BE49-F238E27FC236}">
                <a16:creationId xmlns:a16="http://schemas.microsoft.com/office/drawing/2014/main" id="{43889A85-8C8E-FB46-B966-E76EBF0DE050}"/>
              </a:ext>
            </a:extLst>
          </p:cNvPr>
          <p:cNvCxnSpPr>
            <a:cxnSpLocks/>
          </p:cNvCxnSpPr>
          <p:nvPr/>
        </p:nvCxnSpPr>
        <p:spPr>
          <a:xfrm flipV="1">
            <a:off x="205740" y="243839"/>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863D07A-2434-0598-AC2D-422EB81A56CD}"/>
              </a:ext>
            </a:extLst>
          </p:cNvPr>
          <p:cNvCxnSpPr>
            <a:cxnSpLocks/>
          </p:cNvCxnSpPr>
          <p:nvPr/>
        </p:nvCxnSpPr>
        <p:spPr>
          <a:xfrm flipV="1">
            <a:off x="205844" y="1513763"/>
            <a:ext cx="1874520" cy="7620"/>
          </a:xfrm>
          <a:prstGeom prst="straightConnector1">
            <a:avLst/>
          </a:prstGeom>
          <a:ln w="57150">
            <a:solidFill>
              <a:srgbClr val="05498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02109F-DC12-D286-F3BC-B9BB3985B301}"/>
              </a:ext>
            </a:extLst>
          </p:cNvPr>
          <p:cNvSpPr txBox="1"/>
          <p:nvPr/>
        </p:nvSpPr>
        <p:spPr>
          <a:xfrm>
            <a:off x="138655" y="1719835"/>
            <a:ext cx="8218025" cy="274446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defTabSz="685800">
              <a:lnSpc>
                <a:spcPct val="90000"/>
              </a:lnSpc>
              <a:spcBef>
                <a:spcPts val="750"/>
              </a:spcBef>
              <a:spcAft>
                <a:spcPts val="750"/>
              </a:spcAft>
              <a:buClrTx/>
              <a:buFont typeface="Arial"/>
              <a:buChar char="•"/>
            </a:pPr>
            <a:r>
              <a:rPr lang="fr-FR" sz="2100" kern="1200" dirty="0">
                <a:solidFill>
                  <a:srgbClr val="05498C"/>
                </a:solidFill>
                <a:latin typeface="Nunito"/>
                <a:ea typeface="+mn-ea"/>
                <a:cs typeface="+mn-cs"/>
              </a:rPr>
              <a:t>Atelier explicatif - </a:t>
            </a:r>
            <a:r>
              <a:rPr lang="fr-FR" sz="2100" b="1" kern="1200" dirty="0">
                <a:solidFill>
                  <a:srgbClr val="05498C"/>
                </a:solidFill>
                <a:latin typeface="Nunito"/>
                <a:ea typeface="+mn-ea"/>
                <a:cs typeface="+mn-cs"/>
              </a:rPr>
              <a:t>présentation des résultats EIE aux citoyens </a:t>
            </a:r>
            <a:endParaRPr lang="en-US" sz="1350" kern="1200" dirty="0">
              <a:solidFill>
                <a:prstClr val="black"/>
              </a:solidFill>
              <a:latin typeface="Aptos" panose="020B0004020202020204"/>
              <a:ea typeface="+mn-ea"/>
              <a:cs typeface="+mn-cs"/>
            </a:endParaRPr>
          </a:p>
          <a:p>
            <a:pPr marL="214313" indent="-214313" defTabSz="685800">
              <a:lnSpc>
                <a:spcPct val="90000"/>
              </a:lnSpc>
              <a:spcBef>
                <a:spcPts val="750"/>
              </a:spcBef>
              <a:spcAft>
                <a:spcPts val="750"/>
              </a:spcAft>
              <a:buClrTx/>
              <a:buFont typeface="Arial"/>
              <a:buChar char="•"/>
            </a:pPr>
            <a:endParaRPr lang="fr-FR" sz="1350" kern="1200" dirty="0">
              <a:solidFill>
                <a:prstClr val="black"/>
              </a:solidFill>
              <a:latin typeface="Aptos" panose="020B0004020202020204"/>
              <a:ea typeface="+mn-ea"/>
              <a:cs typeface="+mn-cs"/>
            </a:endParaRPr>
          </a:p>
          <a:p>
            <a:pPr marL="214313" indent="-214313" defTabSz="685800">
              <a:lnSpc>
                <a:spcPct val="90000"/>
              </a:lnSpc>
              <a:spcBef>
                <a:spcPts val="750"/>
              </a:spcBef>
              <a:spcAft>
                <a:spcPts val="750"/>
              </a:spcAft>
              <a:buClrTx/>
              <a:buFont typeface="Arial"/>
              <a:buChar char="•"/>
            </a:pPr>
            <a:endParaRPr lang="fr-FR" sz="2100" b="1" kern="1200" dirty="0">
              <a:solidFill>
                <a:srgbClr val="05498C"/>
              </a:solidFill>
              <a:latin typeface="Nunito"/>
              <a:ea typeface="+mn-ea"/>
              <a:cs typeface="+mn-cs"/>
            </a:endParaRPr>
          </a:p>
          <a:p>
            <a:pPr marL="214313" indent="-214313" defTabSz="685800">
              <a:lnSpc>
                <a:spcPct val="90000"/>
              </a:lnSpc>
              <a:spcBef>
                <a:spcPts val="750"/>
              </a:spcBef>
              <a:spcAft>
                <a:spcPts val="750"/>
              </a:spcAft>
              <a:buClrTx/>
              <a:buFont typeface="Arial"/>
              <a:buChar char="•"/>
            </a:pPr>
            <a:r>
              <a:rPr lang="fr-FR" sz="2100" b="1" kern="1200" dirty="0">
                <a:solidFill>
                  <a:srgbClr val="05498C"/>
                </a:solidFill>
                <a:latin typeface="Nunito"/>
                <a:ea typeface="+mn-ea"/>
                <a:cs typeface="+mn-cs"/>
              </a:rPr>
              <a:t>Comité d'accompagnement </a:t>
            </a:r>
            <a:r>
              <a:rPr lang="fr-FR" sz="2100" kern="1200" dirty="0">
                <a:solidFill>
                  <a:srgbClr val="05498C"/>
                </a:solidFill>
                <a:latin typeface="Nunito"/>
                <a:ea typeface="+mn-ea"/>
                <a:cs typeface="+mn-cs"/>
              </a:rPr>
              <a:t>(si imposé par le permis)</a:t>
            </a:r>
            <a:r>
              <a:rPr lang="fr-FR" sz="2100" b="1" kern="1200" dirty="0">
                <a:solidFill>
                  <a:srgbClr val="05498C"/>
                </a:solidFill>
                <a:latin typeface="Nunito"/>
                <a:ea typeface="+mn-ea"/>
                <a:cs typeface="+mn-cs"/>
              </a:rPr>
              <a:t> </a:t>
            </a:r>
            <a:endParaRPr lang="en-US" sz="2100" b="1" kern="1200" dirty="0">
              <a:latin typeface="Nunito"/>
              <a:ea typeface="+mn-ea"/>
              <a:cs typeface="+mn-cs"/>
            </a:endParaRPr>
          </a:p>
          <a:p>
            <a:pPr marL="214313" indent="-214313" defTabSz="685800">
              <a:lnSpc>
                <a:spcPct val="90000"/>
              </a:lnSpc>
              <a:spcBef>
                <a:spcPts val="750"/>
              </a:spcBef>
              <a:spcAft>
                <a:spcPts val="750"/>
              </a:spcAft>
              <a:buClrTx/>
              <a:buFont typeface="Arial"/>
              <a:buChar char="•"/>
            </a:pPr>
            <a:endParaRPr lang="fr-FR" sz="2100" b="1" kern="1200" dirty="0">
              <a:solidFill>
                <a:srgbClr val="05498C"/>
              </a:solidFill>
              <a:latin typeface="Nunito"/>
              <a:ea typeface="+mn-ea"/>
              <a:cs typeface="+mn-cs"/>
            </a:endParaRPr>
          </a:p>
          <a:p>
            <a:pPr marL="214313" indent="-214313" defTabSz="685800">
              <a:lnSpc>
                <a:spcPct val="90000"/>
              </a:lnSpc>
              <a:spcBef>
                <a:spcPts val="750"/>
              </a:spcBef>
              <a:spcAft>
                <a:spcPts val="750"/>
              </a:spcAft>
              <a:buClrTx/>
              <a:buFont typeface="Arial"/>
              <a:buChar char="•"/>
            </a:pPr>
            <a:r>
              <a:rPr lang="fr-FR" sz="2100" b="1" kern="1200" dirty="0">
                <a:solidFill>
                  <a:srgbClr val="05498C"/>
                </a:solidFill>
                <a:latin typeface="Nunito"/>
                <a:ea typeface="+mn-ea"/>
                <a:cs typeface="+mn-cs"/>
              </a:rPr>
              <a:t>Comité de suivi </a:t>
            </a:r>
            <a:r>
              <a:rPr lang="fr-FR" sz="2100" kern="1200" dirty="0">
                <a:solidFill>
                  <a:srgbClr val="05498C"/>
                </a:solidFill>
                <a:latin typeface="Nunito"/>
                <a:ea typeface="+mn-ea"/>
                <a:cs typeface="+mn-cs"/>
              </a:rPr>
              <a:t>(facultatif) </a:t>
            </a:r>
          </a:p>
        </p:txBody>
      </p:sp>
      <p:sp>
        <p:nvSpPr>
          <p:cNvPr id="5" name="TextBox 4">
            <a:extLst>
              <a:ext uri="{FF2B5EF4-FFF2-40B4-BE49-F238E27FC236}">
                <a16:creationId xmlns:a16="http://schemas.microsoft.com/office/drawing/2014/main" id="{182842B6-5BF6-FC02-16D5-E139337D4211}"/>
              </a:ext>
            </a:extLst>
          </p:cNvPr>
          <p:cNvSpPr txBox="1"/>
          <p:nvPr/>
        </p:nvSpPr>
        <p:spPr>
          <a:xfrm>
            <a:off x="365322" y="2126413"/>
            <a:ext cx="5476450" cy="3693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57175" indent="-257175" defTabSz="685800">
              <a:spcBef>
                <a:spcPts val="750"/>
              </a:spcBef>
              <a:spcAft>
                <a:spcPts val="750"/>
              </a:spcAft>
              <a:buClrTx/>
              <a:buFont typeface="Courier New"/>
              <a:buChar char="o"/>
            </a:pPr>
            <a:r>
              <a:rPr lang="en-US" sz="1950" kern="1200">
                <a:solidFill>
                  <a:srgbClr val="05498C"/>
                </a:solidFill>
                <a:latin typeface="Nunito"/>
                <a:ea typeface="+mn-ea"/>
                <a:cs typeface="+mn-cs"/>
              </a:rPr>
              <a:t>Aide à la </a:t>
            </a:r>
            <a:r>
              <a:rPr lang="en-US" sz="1950" kern="1200" err="1">
                <a:solidFill>
                  <a:srgbClr val="05498C"/>
                </a:solidFill>
                <a:latin typeface="Nunito"/>
                <a:ea typeface="+mn-ea"/>
                <a:cs typeface="+mn-cs"/>
              </a:rPr>
              <a:t>compréhension</a:t>
            </a:r>
            <a:r>
              <a:rPr lang="en-US" sz="1950" kern="1200">
                <a:solidFill>
                  <a:srgbClr val="05498C"/>
                </a:solidFill>
                <a:latin typeface="Nunito"/>
                <a:ea typeface="+mn-ea"/>
                <a:cs typeface="+mn-cs"/>
              </a:rPr>
              <a:t> des documents</a:t>
            </a:r>
            <a:endParaRPr lang="en-US" sz="1950" kern="1200">
              <a:latin typeface="Aptos" panose="020B0004020202020204"/>
              <a:ea typeface="+mn-ea"/>
              <a:cs typeface="+mn-cs"/>
            </a:endParaRPr>
          </a:p>
        </p:txBody>
      </p:sp>
    </p:spTree>
    <p:extLst>
      <p:ext uri="{BB962C8B-B14F-4D97-AF65-F5344CB8AC3E}">
        <p14:creationId xmlns:p14="http://schemas.microsoft.com/office/powerpoint/2010/main" val="395632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2382-390C-2422-DA28-B0ED2A66F7F1}"/>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C160102-BDF2-085D-155A-374B7B46F345}"/>
              </a:ext>
            </a:extLst>
          </p:cNvPr>
          <p:cNvSpPr>
            <a:spLocks noGrp="1"/>
          </p:cNvSpPr>
          <p:nvPr>
            <p:ph type="title"/>
            <p:custDataLst>
              <p:tags r:id="rId1"/>
            </p:custDataLst>
          </p:nvPr>
        </p:nvSpPr>
        <p:spPr>
          <a:xfrm>
            <a:off x="2081658" y="1357745"/>
            <a:ext cx="6479246" cy="2046607"/>
          </a:xfrm>
        </p:spPr>
        <p:txBody>
          <a:bodyPr/>
          <a:lstStyle/>
          <a:p>
            <a:pPr rtl="0"/>
            <a:r>
              <a:rPr lang="fr-BE" dirty="0">
                <a:solidFill>
                  <a:schemeClr val="bg1">
                    <a:lumMod val="95000"/>
                  </a:schemeClr>
                </a:solidFill>
              </a:rPr>
              <a:t>Bureau d’étude</a:t>
            </a:r>
          </a:p>
        </p:txBody>
      </p:sp>
    </p:spTree>
    <p:extLst>
      <p:ext uri="{BB962C8B-B14F-4D97-AF65-F5344CB8AC3E}">
        <p14:creationId xmlns:p14="http://schemas.microsoft.com/office/powerpoint/2010/main" val="1981707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c="http://schemas.openxmlformats.org/drawingml/2006/chart" xmlns:c15="http://schemas.microsoft.com/office/drawing/2012/chart"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black logo&#10;&#10;Description automatically generated">
            <a:extLst>
              <a:ext uri="{FF2B5EF4-FFF2-40B4-BE49-F238E27FC236}">
                <a16:creationId xmlns:a16="http://schemas.microsoft.com/office/drawing/2014/main" id="{6E400944-05EB-7567-05BC-83258E3CE5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155084" y="170519"/>
            <a:ext cx="847802" cy="835819"/>
          </a:xfrm>
          <a:prstGeom prst="rect">
            <a:avLst/>
          </a:prstGeom>
        </p:spPr>
      </p:pic>
      <p:pic>
        <p:nvPicPr>
          <p:cNvPr id="3" name="Espace réservé pour une image  2" descr="Une image contenant moulin à vent, générateur, plein air, appareil&#10;&#10;Description générée automatiquement">
            <a:extLst>
              <a:ext uri="{FF2B5EF4-FFF2-40B4-BE49-F238E27FC236}">
                <a16:creationId xmlns:a16="http://schemas.microsoft.com/office/drawing/2014/main" id="{8519F9F1-DB67-B7A7-3E48-AC74E80D5887}"/>
              </a:ext>
            </a:extLst>
          </p:cNvPr>
          <p:cNvPicPr>
            <a:picLocks noGrp="1" noChangeAspect="1"/>
          </p:cNvPicPr>
          <p:nvPr>
            <p:ph type="pic" sz="quarter" idx="33"/>
          </p:nvPr>
        </p:nvPicPr>
        <p:blipFill>
          <a:blip r:embed="rId3" cstate="hqprint">
            <a:extLst>
              <a:ext uri="{28A0092B-C50C-407E-A947-70E740481C1C}">
                <a14:useLocalDpi xmlns:a14="http://schemas.microsoft.com/office/drawing/2010/main" val="0"/>
              </a:ext>
            </a:extLst>
          </a:blip>
          <a:srcRect t="16800" b="16800"/>
          <a:stretch>
            <a:fillRect/>
          </a:stretch>
        </p:blipFill>
        <p:spPr/>
      </p:pic>
      <p:sp>
        <p:nvSpPr>
          <p:cNvPr id="9" name="Text Placeholder 8">
            <a:extLst>
              <a:ext uri="{FF2B5EF4-FFF2-40B4-BE49-F238E27FC236}">
                <a16:creationId xmlns:a16="http://schemas.microsoft.com/office/drawing/2014/main" id="{798C9F64-DAEC-8698-70E3-A979A9DF05A2}"/>
              </a:ext>
            </a:extLst>
          </p:cNvPr>
          <p:cNvSpPr>
            <a:spLocks noGrp="1"/>
          </p:cNvSpPr>
          <p:nvPr>
            <p:ph type="body" sz="quarter" idx="11"/>
          </p:nvPr>
        </p:nvSpPr>
        <p:spPr>
          <a:xfrm>
            <a:off x="458434" y="2515917"/>
            <a:ext cx="4048463" cy="410766"/>
          </a:xfrm>
        </p:spPr>
        <p:txBody>
          <a:bodyPr/>
          <a:lstStyle/>
          <a:p>
            <a:r>
              <a:rPr lang="fr-FR" dirty="0"/>
              <a:t>Etude d’Incidences sur l’Environnement (EIE)</a:t>
            </a:r>
            <a:br>
              <a:rPr lang="fr-FR" dirty="0"/>
            </a:br>
            <a:r>
              <a:rPr lang="fr-FR" dirty="0"/>
              <a:t>Contenu et objectifs</a:t>
            </a:r>
          </a:p>
          <a:p>
            <a:endParaRPr lang="fr-BE" dirty="0"/>
          </a:p>
        </p:txBody>
      </p:sp>
      <p:sp>
        <p:nvSpPr>
          <p:cNvPr id="13" name="Text Placeholder 12">
            <a:extLst>
              <a:ext uri="{FF2B5EF4-FFF2-40B4-BE49-F238E27FC236}">
                <a16:creationId xmlns:a16="http://schemas.microsoft.com/office/drawing/2014/main" id="{06B91F13-6B64-E8E4-5F33-366E5DF54585}"/>
              </a:ext>
            </a:extLst>
          </p:cNvPr>
          <p:cNvSpPr>
            <a:spLocks noGrp="1"/>
          </p:cNvSpPr>
          <p:nvPr>
            <p:ph type="body" sz="quarter" idx="34"/>
          </p:nvPr>
        </p:nvSpPr>
        <p:spPr>
          <a:xfrm>
            <a:off x="458435" y="3227733"/>
            <a:ext cx="3836461" cy="1589921"/>
          </a:xfrm>
        </p:spPr>
        <p:txBody>
          <a:bodyPr>
            <a:normAutofit lnSpcReduction="10000"/>
          </a:bodyPr>
          <a:lstStyle/>
          <a:p>
            <a:r>
              <a:rPr lang="fr-BE" sz="1800" dirty="0"/>
              <a:t>Réunion d’Information Préalable (RIP)</a:t>
            </a:r>
          </a:p>
          <a:p>
            <a:r>
              <a:rPr lang="fr-BE" sz="1800" dirty="0"/>
              <a:t>Hensies</a:t>
            </a:r>
          </a:p>
          <a:p>
            <a:r>
              <a:rPr lang="fr-BE" sz="1800" dirty="0"/>
              <a:t>13/04/2026</a:t>
            </a:r>
          </a:p>
          <a:p>
            <a:endParaRPr lang="fr-BE" sz="1800" dirty="0"/>
          </a:p>
          <a:p>
            <a:r>
              <a:rPr lang="fr-BE" sz="1500" dirty="0"/>
              <a:t>Nicolas Jorion  &amp;  Nicolas Sougnez</a:t>
            </a:r>
          </a:p>
        </p:txBody>
      </p:sp>
      <p:pic>
        <p:nvPicPr>
          <p:cNvPr id="2" name="Image 1" descr="Une image contenant Police, texte, Graphique, logo&#10;&#10;Le contenu généré par l’IA peut être incorrect.">
            <a:extLst>
              <a:ext uri="{FF2B5EF4-FFF2-40B4-BE49-F238E27FC236}">
                <a16:creationId xmlns:a16="http://schemas.microsoft.com/office/drawing/2014/main" id="{8CE0C340-1D3F-290E-5E0A-563D8AD266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1116" y="170518"/>
            <a:ext cx="4920665" cy="1543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3544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a:extLst>
              <a:ext uri="{FF2B5EF4-FFF2-40B4-BE49-F238E27FC236}">
                <a16:creationId xmlns:a16="http://schemas.microsoft.com/office/drawing/2014/main" id="{6A25FC11-19C7-12B1-4978-81DF59AD6C64}"/>
              </a:ext>
            </a:extLst>
          </p:cNvPr>
          <p:cNvSpPr txBox="1"/>
          <p:nvPr/>
        </p:nvSpPr>
        <p:spPr>
          <a:xfrm>
            <a:off x="1059474" y="223822"/>
            <a:ext cx="7025054" cy="600164"/>
          </a:xfrm>
          <a:prstGeom prst="rect">
            <a:avLst/>
          </a:prstGeom>
          <a:noFill/>
        </p:spPr>
        <p:txBody>
          <a:bodyPr wrap="square" rtlCol="0">
            <a:spAutoFit/>
          </a:bodyPr>
          <a:lstStyle/>
          <a:p>
            <a:pPr algn="ctr" defTabSz="171450">
              <a:buClrTx/>
            </a:pPr>
            <a:r>
              <a:rPr lang="fr-BE" sz="3300" kern="1200" dirty="0">
                <a:solidFill>
                  <a:srgbClr val="004B98"/>
                </a:solidFill>
                <a:latin typeface="Aptos" panose="020B0004020202020204" pitchFamily="34" charset="0"/>
                <a:ea typeface="+mn-ea"/>
                <a:cs typeface="+mn-cs"/>
              </a:rPr>
              <a:t>Contenu de la présentation</a:t>
            </a:r>
          </a:p>
        </p:txBody>
      </p:sp>
      <p:sp>
        <p:nvSpPr>
          <p:cNvPr id="24" name="ZoneTexte 23">
            <a:extLst>
              <a:ext uri="{FF2B5EF4-FFF2-40B4-BE49-F238E27FC236}">
                <a16:creationId xmlns:a16="http://schemas.microsoft.com/office/drawing/2014/main" id="{1EB00EE4-FB70-7266-C341-8D6903909044}"/>
              </a:ext>
            </a:extLst>
          </p:cNvPr>
          <p:cNvSpPr txBox="1"/>
          <p:nvPr/>
        </p:nvSpPr>
        <p:spPr>
          <a:xfrm>
            <a:off x="910828" y="1022469"/>
            <a:ext cx="7322344" cy="3624069"/>
          </a:xfrm>
          <a:prstGeom prst="rect">
            <a:avLst/>
          </a:prstGeom>
          <a:noFill/>
        </p:spPr>
        <p:txBody>
          <a:bodyPr wrap="square" rtlCol="0">
            <a:spAutoFit/>
          </a:bodyPr>
          <a:lstStyle/>
          <a:p>
            <a:pPr marL="321469" indent="-321469" defTabSz="171450">
              <a:buClrTx/>
              <a:buFont typeface="Wingdings" panose="05000000000000000000" pitchFamily="2" charset="2"/>
              <a:buChar char="Ø"/>
            </a:pPr>
            <a:r>
              <a:rPr lang="fr-BE" sz="2250" kern="1200" dirty="0">
                <a:solidFill>
                  <a:srgbClr val="004B98"/>
                </a:solidFill>
                <a:latin typeface="Aptos" panose="020B0004020202020204" pitchFamily="34" charset="0"/>
                <a:ea typeface="+mn-ea"/>
                <a:cs typeface="+mn-cs"/>
              </a:rPr>
              <a:t>Présentation du bureau d’études</a:t>
            </a:r>
          </a:p>
          <a:p>
            <a:pPr defTabSz="171450">
              <a:buClrTx/>
            </a:pPr>
            <a:endParaRPr lang="fr-BE" sz="2250" kern="1200" dirty="0">
              <a:solidFill>
                <a:srgbClr val="004B98"/>
              </a:solidFill>
              <a:latin typeface="Aptos" panose="020B0004020202020204" pitchFamily="34" charset="0"/>
              <a:ea typeface="+mn-ea"/>
              <a:cs typeface="+mn-cs"/>
            </a:endParaRPr>
          </a:p>
          <a:p>
            <a:pPr marL="321469" indent="-321469" defTabSz="171450">
              <a:buClrTx/>
              <a:buFont typeface="Wingdings" panose="05000000000000000000" pitchFamily="2" charset="2"/>
              <a:buChar char="Ø"/>
            </a:pPr>
            <a:r>
              <a:rPr lang="fr-BE" sz="2250" kern="1200" dirty="0">
                <a:solidFill>
                  <a:srgbClr val="004B98"/>
                </a:solidFill>
                <a:latin typeface="Aptos" panose="020B0004020202020204" pitchFamily="34" charset="0"/>
                <a:ea typeface="+mn-ea"/>
                <a:cs typeface="+mn-cs"/>
              </a:rPr>
              <a:t>Intervenants et chronologie</a:t>
            </a:r>
          </a:p>
          <a:p>
            <a:pPr defTabSz="171450">
              <a:buClrTx/>
            </a:pPr>
            <a:endParaRPr lang="fr-BE" sz="2250" kern="1200" dirty="0">
              <a:solidFill>
                <a:srgbClr val="004B98"/>
              </a:solidFill>
              <a:latin typeface="Aptos" panose="020B0004020202020204" pitchFamily="34" charset="0"/>
              <a:ea typeface="+mn-ea"/>
              <a:cs typeface="+mn-cs"/>
            </a:endParaRPr>
          </a:p>
          <a:p>
            <a:pPr marL="321469" indent="-321469" defTabSz="171450">
              <a:buClrTx/>
              <a:buFont typeface="Wingdings" panose="05000000000000000000" pitchFamily="2" charset="2"/>
              <a:buChar char="Ø"/>
            </a:pPr>
            <a:r>
              <a:rPr lang="fr-BE" sz="2250" kern="1200" dirty="0">
                <a:solidFill>
                  <a:srgbClr val="004B98"/>
                </a:solidFill>
                <a:latin typeface="Aptos" panose="020B0004020202020204" pitchFamily="34" charset="0"/>
                <a:ea typeface="+mn-ea"/>
                <a:cs typeface="+mn-cs"/>
              </a:rPr>
              <a:t>Rôle de la RIP</a:t>
            </a:r>
          </a:p>
          <a:p>
            <a:pPr defTabSz="171450">
              <a:buClrTx/>
            </a:pPr>
            <a:endParaRPr lang="fr-BE" sz="2250" kern="1200" dirty="0">
              <a:solidFill>
                <a:srgbClr val="004B98"/>
              </a:solidFill>
              <a:latin typeface="Aptos" panose="020B0004020202020204" pitchFamily="34" charset="0"/>
              <a:ea typeface="+mn-ea"/>
              <a:cs typeface="+mn-cs"/>
            </a:endParaRPr>
          </a:p>
          <a:p>
            <a:pPr marL="321469" indent="-321469" defTabSz="171450">
              <a:buClrTx/>
              <a:buFont typeface="Wingdings" panose="05000000000000000000" pitchFamily="2" charset="2"/>
              <a:buChar char="Ø"/>
            </a:pPr>
            <a:r>
              <a:rPr lang="fr-BE" sz="2250" kern="1200" dirty="0">
                <a:solidFill>
                  <a:srgbClr val="004B98"/>
                </a:solidFill>
                <a:latin typeface="Aptos" panose="020B0004020202020204" pitchFamily="34" charset="0"/>
                <a:ea typeface="+mn-ea"/>
                <a:cs typeface="+mn-cs"/>
              </a:rPr>
              <a:t>Etudes des impacts environnementaux (EIE)</a:t>
            </a:r>
          </a:p>
          <a:p>
            <a:pPr marL="664369" lvl="2" indent="-321469" defTabSz="171450">
              <a:buClrTx/>
              <a:buFont typeface="Wingdings" panose="05000000000000000000" pitchFamily="2" charset="2"/>
              <a:buChar char="§"/>
            </a:pPr>
            <a:r>
              <a:rPr lang="fr-BE" sz="1800" kern="1200" dirty="0">
                <a:solidFill>
                  <a:srgbClr val="004B98"/>
                </a:solidFill>
                <a:latin typeface="Aptos" panose="020B0004020202020204" pitchFamily="34" charset="0"/>
                <a:ea typeface="+mn-ea"/>
                <a:cs typeface="+mn-cs"/>
              </a:rPr>
              <a:t>Pourquoi ?</a:t>
            </a:r>
          </a:p>
          <a:p>
            <a:pPr marL="664369" lvl="2" indent="-321469" defTabSz="171450">
              <a:buClrTx/>
              <a:buFont typeface="Wingdings" panose="05000000000000000000" pitchFamily="2" charset="2"/>
              <a:buChar char="§"/>
            </a:pPr>
            <a:r>
              <a:rPr lang="fr-BE" sz="1800" kern="1200" dirty="0">
                <a:solidFill>
                  <a:srgbClr val="004B98"/>
                </a:solidFill>
                <a:latin typeface="Aptos" panose="020B0004020202020204" pitchFamily="34" charset="0"/>
                <a:ea typeface="+mn-ea"/>
                <a:cs typeface="+mn-cs"/>
              </a:rPr>
              <a:t>But ?</a:t>
            </a:r>
          </a:p>
          <a:p>
            <a:pPr marL="664369" lvl="2" indent="-321469" defTabSz="171450">
              <a:buClrTx/>
              <a:buFont typeface="Wingdings" panose="05000000000000000000" pitchFamily="2" charset="2"/>
              <a:buChar char="§"/>
            </a:pPr>
            <a:r>
              <a:rPr lang="fr-BE" sz="1800" kern="1200" dirty="0">
                <a:solidFill>
                  <a:srgbClr val="004B98"/>
                </a:solidFill>
                <a:latin typeface="Aptos" panose="020B0004020202020204" pitchFamily="34" charset="0"/>
                <a:ea typeface="+mn-ea"/>
                <a:cs typeface="+mn-cs"/>
              </a:rPr>
              <a:t>Contenu</a:t>
            </a:r>
          </a:p>
          <a:p>
            <a:pPr marL="664369" lvl="2" indent="-321469" defTabSz="171450">
              <a:buClrTx/>
              <a:buFont typeface="Wingdings" panose="05000000000000000000" pitchFamily="2" charset="2"/>
              <a:buChar char="§"/>
            </a:pPr>
            <a:r>
              <a:rPr lang="fr-BE" sz="1800" kern="1200" dirty="0">
                <a:solidFill>
                  <a:srgbClr val="004B98"/>
                </a:solidFill>
                <a:latin typeface="Aptos" panose="020B0004020202020204" pitchFamily="34" charset="0"/>
                <a:ea typeface="+mn-ea"/>
                <a:cs typeface="+mn-cs"/>
              </a:rPr>
              <a:t>Résultats attendus</a:t>
            </a:r>
          </a:p>
        </p:txBody>
      </p:sp>
    </p:spTree>
    <p:extLst>
      <p:ext uri="{BB962C8B-B14F-4D97-AF65-F5344CB8AC3E}">
        <p14:creationId xmlns:p14="http://schemas.microsoft.com/office/powerpoint/2010/main" val="3620867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black logo&#10;&#10;Description automatically generated">
            <a:extLst>
              <a:ext uri="{FF2B5EF4-FFF2-40B4-BE49-F238E27FC236}">
                <a16:creationId xmlns:a16="http://schemas.microsoft.com/office/drawing/2014/main" id="{B0A156BF-2E1D-0EC7-AEFB-2B179D4E26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27" name="Text Placeholder 26">
            <a:extLst>
              <a:ext uri="{FF2B5EF4-FFF2-40B4-BE49-F238E27FC236}">
                <a16:creationId xmlns:a16="http://schemas.microsoft.com/office/drawing/2014/main" id="{59CE57F9-B0A5-A78E-17D7-6DA796F2BDA6}"/>
              </a:ext>
            </a:extLst>
          </p:cNvPr>
          <p:cNvSpPr>
            <a:spLocks noGrp="1"/>
          </p:cNvSpPr>
          <p:nvPr>
            <p:ph type="body" sz="quarter" idx="19"/>
          </p:nvPr>
        </p:nvSpPr>
        <p:spPr>
          <a:xfrm>
            <a:off x="705721" y="862731"/>
            <a:ext cx="4068944" cy="1709019"/>
          </a:xfrm>
        </p:spPr>
        <p:txBody>
          <a:bodyPr/>
          <a:lstStyle/>
          <a:p>
            <a:pPr>
              <a:lnSpc>
                <a:spcPct val="100000"/>
              </a:lnSpc>
            </a:pPr>
            <a:r>
              <a:rPr lang="en-US" sz="4313" dirty="0"/>
              <a:t>Bureau d’études</a:t>
            </a:r>
          </a:p>
        </p:txBody>
      </p:sp>
      <p:sp>
        <p:nvSpPr>
          <p:cNvPr id="3" name="Text Placeholder 8">
            <a:extLst>
              <a:ext uri="{FF2B5EF4-FFF2-40B4-BE49-F238E27FC236}">
                <a16:creationId xmlns:a16="http://schemas.microsoft.com/office/drawing/2014/main" id="{4B38D0E1-ABC0-9D73-56CD-2B7A23C22C06}"/>
              </a:ext>
            </a:extLst>
          </p:cNvPr>
          <p:cNvSpPr>
            <a:spLocks noGrp="1"/>
          </p:cNvSpPr>
          <p:nvPr>
            <p:ph type="body" sz="quarter" idx="14"/>
          </p:nvPr>
        </p:nvSpPr>
        <p:spPr>
          <a:xfrm>
            <a:off x="5194871" y="433539"/>
            <a:ext cx="3784823" cy="4593263"/>
          </a:xfrm>
        </p:spPr>
        <p:txBody>
          <a:bodyPr/>
          <a:lstStyle/>
          <a:p>
            <a:pPr marL="298847" indent="-298847">
              <a:buFont typeface="Wingdings" panose="05000000000000000000" pitchFamily="2" charset="2"/>
              <a:buChar char="Ø"/>
            </a:pPr>
            <a:r>
              <a:rPr lang="fr-BE" sz="1800" b="1" dirty="0">
                <a:solidFill>
                  <a:schemeClr val="accent1">
                    <a:lumMod val="75000"/>
                  </a:schemeClr>
                </a:solidFill>
                <a:latin typeface="Aptos" panose="020B0004020202020204" pitchFamily="34" charset="0"/>
              </a:rPr>
              <a:t>Embridge Belgium</a:t>
            </a:r>
          </a:p>
          <a:p>
            <a:pPr marL="0" indent="0">
              <a:buNone/>
            </a:pPr>
            <a:r>
              <a:rPr lang="fr-BE" sz="1800" b="1" dirty="0">
                <a:solidFill>
                  <a:schemeClr val="accent1">
                    <a:lumMod val="75000"/>
                  </a:schemeClr>
                </a:solidFill>
                <a:latin typeface="Aptos" panose="020B0004020202020204" pitchFamily="34" charset="0"/>
              </a:rPr>
              <a:t>	(</a:t>
            </a:r>
            <a:r>
              <a:rPr lang="fr-BE" sz="1800" b="1" dirty="0" err="1">
                <a:solidFill>
                  <a:schemeClr val="accent1">
                    <a:lumMod val="75000"/>
                  </a:schemeClr>
                </a:solidFill>
                <a:latin typeface="Aptos" panose="020B0004020202020204" pitchFamily="34" charset="0"/>
              </a:rPr>
              <a:t>M-Tech</a:t>
            </a:r>
            <a:r>
              <a:rPr lang="fr-BE" sz="1800" b="1" dirty="0">
                <a:solidFill>
                  <a:schemeClr val="accent1">
                    <a:lumMod val="75000"/>
                  </a:schemeClr>
                </a:solidFill>
                <a:latin typeface="Aptos" panose="020B0004020202020204" pitchFamily="34" charset="0"/>
              </a:rPr>
              <a:t> – IRCO)</a:t>
            </a:r>
          </a:p>
          <a:p>
            <a:pPr marL="298847" indent="-298847">
              <a:buFont typeface="Wingdings" panose="05000000000000000000" pitchFamily="2" charset="2"/>
              <a:buChar char="Ø"/>
            </a:pPr>
            <a:r>
              <a:rPr lang="fr-BE" sz="1800" b="1" dirty="0">
                <a:solidFill>
                  <a:srgbClr val="004B98"/>
                </a:solidFill>
                <a:latin typeface="Aptos" panose="020B0004020202020204" pitchFamily="34" charset="0"/>
              </a:rPr>
              <a:t>25 ans d’expérience </a:t>
            </a:r>
            <a:r>
              <a:rPr lang="fr-BE" sz="1800" dirty="0">
                <a:solidFill>
                  <a:srgbClr val="004B98"/>
                </a:solidFill>
                <a:latin typeface="Aptos" panose="020B0004020202020204" pitchFamily="34" charset="0"/>
              </a:rPr>
              <a:t>en environnement</a:t>
            </a:r>
          </a:p>
          <a:p>
            <a:pPr marL="298847" indent="-298847">
              <a:buFont typeface="Wingdings" panose="05000000000000000000" pitchFamily="2" charset="2"/>
              <a:buChar char="Ø"/>
            </a:pPr>
            <a:endParaRPr lang="fr-BE" sz="1800" b="1" dirty="0">
              <a:solidFill>
                <a:srgbClr val="004B98"/>
              </a:solidFill>
              <a:latin typeface="Aptos" panose="020B0004020202020204" pitchFamily="34" charset="0"/>
            </a:endParaRPr>
          </a:p>
          <a:p>
            <a:pPr marL="298847" indent="-298847">
              <a:buFont typeface="Wingdings" panose="05000000000000000000" pitchFamily="2" charset="2"/>
              <a:buChar char="Ø"/>
            </a:pPr>
            <a:r>
              <a:rPr lang="fr-BE" sz="1800" b="1" dirty="0">
                <a:solidFill>
                  <a:srgbClr val="004B98"/>
                </a:solidFill>
                <a:latin typeface="Aptos" panose="020B0004020202020204" pitchFamily="34" charset="0"/>
              </a:rPr>
              <a:t>Équipe pluridisciplinaire </a:t>
            </a:r>
          </a:p>
          <a:p>
            <a:pPr marL="298847" indent="-298847">
              <a:buFont typeface="Wingdings" panose="05000000000000000000" pitchFamily="2" charset="2"/>
              <a:buChar char="Ø"/>
            </a:pPr>
            <a:endParaRPr lang="fr-BE" sz="1800" b="1" dirty="0">
              <a:solidFill>
                <a:srgbClr val="004B98"/>
              </a:solidFill>
              <a:latin typeface="Aptos" panose="020B0004020202020204" pitchFamily="34" charset="0"/>
            </a:endParaRPr>
          </a:p>
          <a:p>
            <a:pPr marL="298847" indent="-298847">
              <a:buFont typeface="Wingdings" panose="05000000000000000000" pitchFamily="2" charset="2"/>
              <a:buChar char="Ø"/>
            </a:pPr>
            <a:r>
              <a:rPr lang="fr-BE" sz="1800" dirty="0">
                <a:solidFill>
                  <a:srgbClr val="004B98"/>
                </a:solidFill>
                <a:latin typeface="Aptos" panose="020B0004020202020204" pitchFamily="34" charset="0"/>
              </a:rPr>
              <a:t>Basé à </a:t>
            </a:r>
            <a:r>
              <a:rPr lang="fr-BE" sz="1800" b="1" dirty="0">
                <a:solidFill>
                  <a:srgbClr val="004B98"/>
                </a:solidFill>
                <a:latin typeface="Aptos" panose="020B0004020202020204" pitchFamily="34" charset="0"/>
              </a:rPr>
              <a:t>Namur</a:t>
            </a:r>
          </a:p>
          <a:p>
            <a:pPr marL="298847" indent="-298847">
              <a:buFont typeface="Wingdings" panose="05000000000000000000" pitchFamily="2" charset="2"/>
              <a:buChar char="Ø"/>
            </a:pPr>
            <a:r>
              <a:rPr lang="fr-BE" sz="1800" b="1" dirty="0">
                <a:solidFill>
                  <a:srgbClr val="004B98"/>
                </a:solidFill>
                <a:latin typeface="Aptos" panose="020B0004020202020204" pitchFamily="34" charset="0"/>
              </a:rPr>
              <a:t>Groupe belge </a:t>
            </a:r>
            <a:r>
              <a:rPr lang="fr-BE" sz="1800" dirty="0">
                <a:solidFill>
                  <a:srgbClr val="004B98"/>
                </a:solidFill>
                <a:latin typeface="Aptos" panose="020B0004020202020204" pitchFamily="34" charset="0"/>
              </a:rPr>
              <a:t>: </a:t>
            </a:r>
            <a:br>
              <a:rPr lang="fr-BE" sz="1800" dirty="0">
                <a:solidFill>
                  <a:srgbClr val="004B98"/>
                </a:solidFill>
                <a:latin typeface="Aptos" panose="020B0004020202020204" pitchFamily="34" charset="0"/>
              </a:rPr>
            </a:br>
            <a:r>
              <a:rPr lang="fr-BE" sz="1800" dirty="0">
                <a:solidFill>
                  <a:srgbClr val="004B98"/>
                </a:solidFill>
                <a:latin typeface="Aptos" panose="020B0004020202020204" pitchFamily="34" charset="0"/>
              </a:rPr>
              <a:t>6 bureaux, dont un aux Pays-Bas</a:t>
            </a:r>
          </a:p>
          <a:p>
            <a:pPr marL="298847" indent="-298847">
              <a:buFont typeface="Wingdings" panose="05000000000000000000" pitchFamily="2" charset="2"/>
              <a:buChar char="Ø"/>
            </a:pPr>
            <a:endParaRPr lang="fr-BE" sz="1800" dirty="0">
              <a:solidFill>
                <a:srgbClr val="004B98"/>
              </a:solidFill>
              <a:latin typeface="Aptos" panose="020B0004020202020204" pitchFamily="34" charset="0"/>
            </a:endParaRPr>
          </a:p>
          <a:p>
            <a:pPr marL="298847" indent="-298847">
              <a:buFont typeface="Wingdings" panose="05000000000000000000" pitchFamily="2" charset="2"/>
              <a:buChar char="Ø"/>
            </a:pPr>
            <a:r>
              <a:rPr lang="fr-BE" sz="1800" b="1" dirty="0">
                <a:solidFill>
                  <a:srgbClr val="004B98"/>
                </a:solidFill>
                <a:latin typeface="Aptos" panose="020B0004020202020204" pitchFamily="34" charset="0"/>
              </a:rPr>
              <a:t>+ 100 Etudes d’Incidences</a:t>
            </a:r>
            <a:r>
              <a:rPr lang="fr-BE" sz="1800" dirty="0">
                <a:solidFill>
                  <a:srgbClr val="004B98"/>
                </a:solidFill>
                <a:latin typeface="Aptos" panose="020B0004020202020204" pitchFamily="34" charset="0"/>
              </a:rPr>
              <a:t> sur l’Environnement (éolien et autres)</a:t>
            </a:r>
          </a:p>
          <a:p>
            <a:pPr marL="298847" indent="-298847">
              <a:buFont typeface="Wingdings" panose="05000000000000000000" pitchFamily="2" charset="2"/>
              <a:buChar char="Ø"/>
            </a:pPr>
            <a:r>
              <a:rPr lang="fr-BE" sz="1800" b="1" dirty="0">
                <a:solidFill>
                  <a:srgbClr val="004B98"/>
                </a:solidFill>
                <a:latin typeface="Aptos" panose="020B0004020202020204" pitchFamily="34" charset="0"/>
              </a:rPr>
              <a:t>Agréments </a:t>
            </a:r>
            <a:r>
              <a:rPr lang="fr-BE" sz="1800" dirty="0">
                <a:solidFill>
                  <a:srgbClr val="004B98"/>
                </a:solidFill>
                <a:latin typeface="Aptos" panose="020B0004020202020204" pitchFamily="34" charset="0"/>
              </a:rPr>
              <a:t>dans 7 des 8 catégories environnementales (excepté la cat.2)</a:t>
            </a:r>
          </a:p>
          <a:p>
            <a:pPr>
              <a:buFont typeface="Wingdings" panose="05000000000000000000" pitchFamily="2" charset="2"/>
              <a:buChar char="Ø"/>
            </a:pPr>
            <a:endParaRPr lang="fr-BE" sz="1800" b="1" dirty="0">
              <a:solidFill>
                <a:srgbClr val="004B98"/>
              </a:solidFill>
              <a:latin typeface="Aptos" panose="020B0004020202020204" pitchFamily="34" charset="0"/>
            </a:endParaRPr>
          </a:p>
        </p:txBody>
      </p:sp>
      <p:pic>
        <p:nvPicPr>
          <p:cNvPr id="4" name="Image 3" descr="Une image contenant Police, texte, Graphique, logo&#10;&#10;Le contenu généré par l’IA peut être incorrect.">
            <a:extLst>
              <a:ext uri="{FF2B5EF4-FFF2-40B4-BE49-F238E27FC236}">
                <a16:creationId xmlns:a16="http://schemas.microsoft.com/office/drawing/2014/main" id="{855DDC70-D018-7E49-4A22-BD87AE88CF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4" y="1342712"/>
            <a:ext cx="4235917" cy="1328885"/>
          </a:xfrm>
          <a:prstGeom prst="rect">
            <a:avLst/>
          </a:prstGeom>
          <a:effectLst>
            <a:outerShdw blurRad="50800" dist="38100" dir="2700000" algn="tl" rotWithShape="0">
              <a:prstClr val="black">
                <a:alpha val="40000"/>
              </a:prstClr>
            </a:outerShdw>
          </a:effectLst>
        </p:spPr>
      </p:pic>
      <p:pic>
        <p:nvPicPr>
          <p:cNvPr id="5" name="Image 4" descr="Une image contenant habits, personne, chaussures, bâtiment&#10;&#10;Le contenu généré par l’IA peut être incorrect.">
            <a:extLst>
              <a:ext uri="{FF2B5EF4-FFF2-40B4-BE49-F238E27FC236}">
                <a16:creationId xmlns:a16="http://schemas.microsoft.com/office/drawing/2014/main" id="{563E2E47-A8ED-EE07-9D3F-DD4B92BAA61E}"/>
              </a:ext>
            </a:extLst>
          </p:cNvPr>
          <p:cNvPicPr>
            <a:picLocks noChangeAspect="1"/>
          </p:cNvPicPr>
          <p:nvPr/>
        </p:nvPicPr>
        <p:blipFill>
          <a:blip r:embed="rId5" cstate="hqprint">
            <a:extLst>
              <a:ext uri="{28A0092B-C50C-407E-A947-70E740481C1C}">
                <a14:useLocalDpi xmlns:a14="http://schemas.microsoft.com/office/drawing/2010/main" val="0"/>
              </a:ext>
            </a:extLst>
          </a:blip>
          <a:srcRect l="6652" t="16238" r="6215" b="5235"/>
          <a:stretch>
            <a:fillRect/>
          </a:stretch>
        </p:blipFill>
        <p:spPr>
          <a:xfrm>
            <a:off x="1467251" y="2671597"/>
            <a:ext cx="3390900" cy="20376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0861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948884F5-27DC-BD72-21EF-48DFBF32B3AF}"/>
              </a:ext>
            </a:extLst>
          </p:cNvPr>
          <p:cNvSpPr>
            <a:spLocks noGrp="1"/>
          </p:cNvSpPr>
          <p:nvPr>
            <p:ph type="body" sz="quarter" idx="12"/>
          </p:nvPr>
        </p:nvSpPr>
        <p:spPr>
          <a:xfrm>
            <a:off x="458435" y="323847"/>
            <a:ext cx="7252570" cy="957443"/>
          </a:xfrm>
        </p:spPr>
        <p:txBody>
          <a:bodyPr/>
          <a:lstStyle/>
          <a:p>
            <a:r>
              <a:rPr lang="fr-FR" sz="3000" dirty="0">
                <a:latin typeface="Aptos" panose="020B0004020202020204" pitchFamily="34" charset="0"/>
              </a:rPr>
              <a:t>Chronologie du projet et </a:t>
            </a:r>
          </a:p>
          <a:p>
            <a:r>
              <a:rPr lang="fr-FR" sz="3000" dirty="0">
                <a:latin typeface="Aptos" panose="020B0004020202020204" pitchFamily="34" charset="0"/>
              </a:rPr>
              <a:t>délais d’instruction du permis de Classe 1 </a:t>
            </a:r>
            <a:endParaRPr lang="nl-BE" sz="3000" dirty="0">
              <a:latin typeface="Aptos" panose="020B0004020202020204" pitchFamily="34" charset="0"/>
            </a:endParaRPr>
          </a:p>
        </p:txBody>
      </p:sp>
      <p:graphicFrame>
        <p:nvGraphicFramePr>
          <p:cNvPr id="4" name="Diagramme 3">
            <a:extLst>
              <a:ext uri="{FF2B5EF4-FFF2-40B4-BE49-F238E27FC236}">
                <a16:creationId xmlns:a16="http://schemas.microsoft.com/office/drawing/2014/main" id="{1A662BC6-4103-E44A-EBE7-754F2D5B76EC}"/>
              </a:ext>
            </a:extLst>
          </p:cNvPr>
          <p:cNvGraphicFramePr/>
          <p:nvPr/>
        </p:nvGraphicFramePr>
        <p:xfrm>
          <a:off x="254641" y="1459961"/>
          <a:ext cx="8373914" cy="3826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1CE37B79-2741-652C-1ECF-6A8B2C25DB1C}"/>
              </a:ext>
            </a:extLst>
          </p:cNvPr>
          <p:cNvSpPr txBox="1"/>
          <p:nvPr/>
        </p:nvSpPr>
        <p:spPr>
          <a:xfrm>
            <a:off x="4925131" y="2446371"/>
            <a:ext cx="934162" cy="715581"/>
          </a:xfrm>
          <a:prstGeom prst="rect">
            <a:avLst/>
          </a:prstGeom>
          <a:noFill/>
        </p:spPr>
        <p:txBody>
          <a:bodyPr wrap="square" rtlCol="0">
            <a:spAutoFit/>
          </a:bodyPr>
          <a:lstStyle/>
          <a:p>
            <a:pPr algn="ctr" defTabSz="616744">
              <a:lnSpc>
                <a:spcPct val="90000"/>
              </a:lnSpc>
              <a:spcBef>
                <a:spcPct val="0"/>
              </a:spcBef>
              <a:spcAft>
                <a:spcPct val="35000"/>
              </a:spcAft>
              <a:buClrTx/>
            </a:pPr>
            <a:r>
              <a:rPr lang="fr-FR" sz="1125" kern="1200" dirty="0">
                <a:solidFill>
                  <a:prstClr val="black">
                    <a:hueOff val="0"/>
                    <a:satOff val="0"/>
                    <a:lumOff val="0"/>
                    <a:alphaOff val="0"/>
                  </a:prstClr>
                </a:solidFill>
                <a:latin typeface="Inter"/>
                <a:ea typeface="+mn-ea"/>
                <a:cs typeface="+mn-cs"/>
              </a:rPr>
              <a:t>Demande aux instances d’avis (60J) </a:t>
            </a:r>
            <a:endParaRPr lang="nl-BE" sz="1125" kern="1200" dirty="0">
              <a:solidFill>
                <a:prstClr val="black">
                  <a:hueOff val="0"/>
                  <a:satOff val="0"/>
                  <a:lumOff val="0"/>
                  <a:alphaOff val="0"/>
                </a:prstClr>
              </a:solidFill>
              <a:latin typeface="Inter"/>
              <a:ea typeface="+mn-ea"/>
              <a:cs typeface="+mn-cs"/>
            </a:endParaRPr>
          </a:p>
        </p:txBody>
      </p:sp>
      <p:sp>
        <p:nvSpPr>
          <p:cNvPr id="9" name="ZoneTexte 8">
            <a:extLst>
              <a:ext uri="{FF2B5EF4-FFF2-40B4-BE49-F238E27FC236}">
                <a16:creationId xmlns:a16="http://schemas.microsoft.com/office/drawing/2014/main" id="{D00555A3-F48F-8411-F2F4-ED61C311D154}"/>
              </a:ext>
            </a:extLst>
          </p:cNvPr>
          <p:cNvSpPr txBox="1"/>
          <p:nvPr/>
        </p:nvSpPr>
        <p:spPr>
          <a:xfrm>
            <a:off x="1778875" y="3179564"/>
            <a:ext cx="750140" cy="415498"/>
          </a:xfrm>
          <a:prstGeom prst="rect">
            <a:avLst/>
          </a:prstGeom>
          <a:noFill/>
        </p:spPr>
        <p:txBody>
          <a:bodyPr wrap="square" rtlCol="0">
            <a:spAutoFit/>
          </a:bodyPr>
          <a:lstStyle/>
          <a:p>
            <a:pPr algn="ctr" defTabSz="171450">
              <a:buClrTx/>
            </a:pPr>
            <a:r>
              <a:rPr lang="fr-FR" sz="1050" b="1" kern="1200" dirty="0">
                <a:solidFill>
                  <a:srgbClr val="4472C4">
                    <a:lumMod val="75000"/>
                  </a:srgbClr>
                </a:solidFill>
                <a:latin typeface="Inter"/>
                <a:ea typeface="+mn-ea"/>
                <a:cs typeface="+mn-cs"/>
              </a:rPr>
              <a:t>Rédaction de l’EIE</a:t>
            </a:r>
            <a:endParaRPr lang="nl-BE" sz="1050" b="1" kern="1200" dirty="0">
              <a:solidFill>
                <a:srgbClr val="4472C4">
                  <a:lumMod val="75000"/>
                </a:srgbClr>
              </a:solidFill>
              <a:latin typeface="Inter"/>
              <a:ea typeface="+mn-ea"/>
              <a:cs typeface="+mn-cs"/>
            </a:endParaRPr>
          </a:p>
        </p:txBody>
      </p:sp>
      <p:sp>
        <p:nvSpPr>
          <p:cNvPr id="2" name="ZoneTexte 1">
            <a:extLst>
              <a:ext uri="{FF2B5EF4-FFF2-40B4-BE49-F238E27FC236}">
                <a16:creationId xmlns:a16="http://schemas.microsoft.com/office/drawing/2014/main" id="{D9D8313D-3518-F00A-1073-201FE9845250}"/>
              </a:ext>
            </a:extLst>
          </p:cNvPr>
          <p:cNvSpPr txBox="1"/>
          <p:nvPr/>
        </p:nvSpPr>
        <p:spPr>
          <a:xfrm>
            <a:off x="3834654" y="1515434"/>
            <a:ext cx="3130357" cy="383182"/>
          </a:xfrm>
          <a:prstGeom prst="rect">
            <a:avLst/>
          </a:prstGeom>
          <a:noFill/>
        </p:spPr>
        <p:txBody>
          <a:bodyPr wrap="square" rtlCol="0">
            <a:spAutoFit/>
          </a:bodyPr>
          <a:lstStyle/>
          <a:p>
            <a:pPr algn="ctr" defTabSz="616744">
              <a:lnSpc>
                <a:spcPct val="90000"/>
              </a:lnSpc>
              <a:spcBef>
                <a:spcPct val="0"/>
              </a:spcBef>
              <a:spcAft>
                <a:spcPct val="35000"/>
              </a:spcAft>
              <a:buClrTx/>
            </a:pPr>
            <a:r>
              <a:rPr lang="fr-FR" sz="1050" b="1" kern="1200" dirty="0">
                <a:solidFill>
                  <a:srgbClr val="4CA7BB"/>
                </a:solidFill>
                <a:latin typeface="Inter"/>
                <a:ea typeface="+mn-ea"/>
                <a:cs typeface="+mn-cs"/>
              </a:rPr>
              <a:t>Maximum 140 jours (170 si prorogation) à partir de l’avis de complétude et recevabilité de la demande </a:t>
            </a:r>
            <a:endParaRPr lang="nl-BE" sz="1050" b="1" kern="1200" dirty="0">
              <a:solidFill>
                <a:srgbClr val="4CA7BB"/>
              </a:solidFill>
              <a:latin typeface="Inter"/>
              <a:ea typeface="+mn-ea"/>
              <a:cs typeface="+mn-cs"/>
            </a:endParaRPr>
          </a:p>
        </p:txBody>
      </p:sp>
      <p:sp>
        <p:nvSpPr>
          <p:cNvPr id="3" name="Flèche : courbe vers le bas 2">
            <a:extLst>
              <a:ext uri="{FF2B5EF4-FFF2-40B4-BE49-F238E27FC236}">
                <a16:creationId xmlns:a16="http://schemas.microsoft.com/office/drawing/2014/main" id="{17D47088-499A-D9DD-3D24-066B22948F68}"/>
              </a:ext>
            </a:extLst>
          </p:cNvPr>
          <p:cNvSpPr/>
          <p:nvPr/>
        </p:nvSpPr>
        <p:spPr>
          <a:xfrm>
            <a:off x="4568904" y="1918806"/>
            <a:ext cx="1756915" cy="350806"/>
          </a:xfrm>
          <a:prstGeom prst="curvedDownArrow">
            <a:avLst/>
          </a:prstGeom>
          <a:solidFill>
            <a:srgbClr val="4CA7BB"/>
          </a:solidFill>
          <a:ln>
            <a:solidFill>
              <a:srgbClr val="4CA7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50">
              <a:buClrTx/>
            </a:pPr>
            <a:endParaRPr lang="nl-BE" sz="675" kern="1200">
              <a:solidFill>
                <a:prstClr val="black"/>
              </a:solidFill>
              <a:latin typeface="Inter"/>
            </a:endParaRPr>
          </a:p>
        </p:txBody>
      </p:sp>
      <p:sp>
        <p:nvSpPr>
          <p:cNvPr id="7" name="ZoneTexte 6">
            <a:extLst>
              <a:ext uri="{FF2B5EF4-FFF2-40B4-BE49-F238E27FC236}">
                <a16:creationId xmlns:a16="http://schemas.microsoft.com/office/drawing/2014/main" id="{36EE1469-C410-939F-3395-15DE36E2B9C2}"/>
              </a:ext>
            </a:extLst>
          </p:cNvPr>
          <p:cNvSpPr txBox="1"/>
          <p:nvPr/>
        </p:nvSpPr>
        <p:spPr>
          <a:xfrm>
            <a:off x="3901934" y="3795899"/>
            <a:ext cx="1207481" cy="812530"/>
          </a:xfrm>
          <a:prstGeom prst="rect">
            <a:avLst/>
          </a:prstGeom>
          <a:noFill/>
          <a:ln>
            <a:noFill/>
          </a:ln>
        </p:spPr>
        <p:txBody>
          <a:bodyPr wrap="square" rtlCol="0">
            <a:spAutoFit/>
          </a:bodyPr>
          <a:lstStyle/>
          <a:p>
            <a:pPr algn="ctr" defTabSz="616744">
              <a:lnSpc>
                <a:spcPct val="90000"/>
              </a:lnSpc>
              <a:spcBef>
                <a:spcPct val="0"/>
              </a:spcBef>
              <a:spcAft>
                <a:spcPct val="35000"/>
              </a:spcAft>
              <a:buClrTx/>
            </a:pPr>
            <a:r>
              <a:rPr lang="fr-FR" sz="900" kern="1200" dirty="0">
                <a:solidFill>
                  <a:srgbClr val="4CA7BB"/>
                </a:solidFill>
                <a:latin typeface="Inter"/>
                <a:ea typeface="+mn-ea"/>
                <a:cs typeface="+mn-cs"/>
              </a:rPr>
              <a:t>Si incomplétude : </a:t>
            </a:r>
          </a:p>
          <a:p>
            <a:pPr algn="ctr" defTabSz="616744">
              <a:lnSpc>
                <a:spcPct val="90000"/>
              </a:lnSpc>
              <a:spcBef>
                <a:spcPct val="0"/>
              </a:spcBef>
              <a:spcAft>
                <a:spcPct val="35000"/>
              </a:spcAft>
              <a:buClrTx/>
            </a:pPr>
            <a:r>
              <a:rPr lang="fr-FR" sz="900" kern="1200" dirty="0">
                <a:solidFill>
                  <a:srgbClr val="4CA7BB"/>
                </a:solidFill>
                <a:latin typeface="Inter"/>
                <a:ea typeface="+mn-ea"/>
                <a:cs typeface="+mn-cs"/>
              </a:rPr>
              <a:t>6</a:t>
            </a:r>
            <a:r>
              <a:rPr lang="fr-FR" sz="900" kern="1200" dirty="0">
                <a:solidFill>
                  <a:srgbClr val="4CA7BB"/>
                </a:solidFill>
                <a:latin typeface="Inter"/>
                <a:ea typeface="+mn-ea"/>
                <a:cs typeface="+mn-cs"/>
                <a:sym typeface="Wingdings" panose="05000000000000000000" pitchFamily="2" charset="2"/>
              </a:rPr>
              <a:t> mois pour rédiger les compléments </a:t>
            </a:r>
          </a:p>
          <a:p>
            <a:pPr algn="ctr" defTabSz="616744">
              <a:lnSpc>
                <a:spcPct val="90000"/>
              </a:lnSpc>
              <a:spcBef>
                <a:spcPct val="0"/>
              </a:spcBef>
              <a:spcAft>
                <a:spcPct val="35000"/>
              </a:spcAft>
              <a:buClrTx/>
            </a:pPr>
            <a:r>
              <a:rPr lang="fr-FR" sz="900" kern="1200" dirty="0">
                <a:solidFill>
                  <a:srgbClr val="4CA7BB"/>
                </a:solidFill>
                <a:latin typeface="Inter"/>
                <a:ea typeface="+mn-ea"/>
                <a:cs typeface="+mn-cs"/>
                <a:sym typeface="Wingdings" panose="05000000000000000000" pitchFamily="2" charset="2"/>
              </a:rPr>
              <a:t>+ 20 J pour recevoir l’avis de complétude</a:t>
            </a:r>
            <a:endParaRPr lang="nl-BE" sz="900" kern="1200" dirty="0">
              <a:solidFill>
                <a:srgbClr val="4CA7BB"/>
              </a:solidFill>
              <a:latin typeface="Inter"/>
              <a:ea typeface="+mn-ea"/>
              <a:cs typeface="+mn-cs"/>
            </a:endParaRPr>
          </a:p>
        </p:txBody>
      </p:sp>
      <p:sp>
        <p:nvSpPr>
          <p:cNvPr id="10" name="ZoneTexte 9">
            <a:extLst>
              <a:ext uri="{FF2B5EF4-FFF2-40B4-BE49-F238E27FC236}">
                <a16:creationId xmlns:a16="http://schemas.microsoft.com/office/drawing/2014/main" id="{F4D1F1E2-2601-7FCB-F2F4-968058F9C479}"/>
              </a:ext>
            </a:extLst>
          </p:cNvPr>
          <p:cNvSpPr txBox="1"/>
          <p:nvPr/>
        </p:nvSpPr>
        <p:spPr>
          <a:xfrm>
            <a:off x="5806919" y="4676950"/>
            <a:ext cx="3335891" cy="383182"/>
          </a:xfrm>
          <a:prstGeom prst="rect">
            <a:avLst/>
          </a:prstGeom>
          <a:noFill/>
        </p:spPr>
        <p:txBody>
          <a:bodyPr wrap="square" rtlCol="0">
            <a:spAutoFit/>
          </a:bodyPr>
          <a:lstStyle/>
          <a:p>
            <a:pPr algn="ctr" defTabSz="616744">
              <a:lnSpc>
                <a:spcPct val="90000"/>
              </a:lnSpc>
              <a:spcBef>
                <a:spcPct val="0"/>
              </a:spcBef>
              <a:spcAft>
                <a:spcPct val="35000"/>
              </a:spcAft>
              <a:buClrTx/>
            </a:pPr>
            <a:r>
              <a:rPr lang="fr-FR" sz="1050" b="1" kern="1200" dirty="0">
                <a:solidFill>
                  <a:srgbClr val="4CA7BB"/>
                </a:solidFill>
                <a:latin typeface="Inter"/>
                <a:ea typeface="+mn-ea"/>
                <a:cs typeface="+mn-cs"/>
              </a:rPr>
              <a:t>Attention : l’enquête publique est suspendue du </a:t>
            </a:r>
            <a:br>
              <a:rPr lang="fr-FR" sz="1050" b="1" kern="1200" dirty="0">
                <a:solidFill>
                  <a:srgbClr val="4CA7BB"/>
                </a:solidFill>
                <a:latin typeface="Inter"/>
                <a:ea typeface="+mn-ea"/>
                <a:cs typeface="+mn-cs"/>
              </a:rPr>
            </a:br>
            <a:r>
              <a:rPr lang="fr-FR" sz="1050" b="1" kern="1200" dirty="0">
                <a:solidFill>
                  <a:srgbClr val="4CA7BB"/>
                </a:solidFill>
                <a:latin typeface="Inter"/>
                <a:ea typeface="+mn-ea"/>
                <a:cs typeface="+mn-cs"/>
              </a:rPr>
              <a:t>16 juillet au 15 août + du 24 décembre au 1</a:t>
            </a:r>
            <a:r>
              <a:rPr lang="fr-FR" sz="1050" b="1" kern="1200" baseline="30000" dirty="0">
                <a:solidFill>
                  <a:srgbClr val="4CA7BB"/>
                </a:solidFill>
                <a:latin typeface="Inter"/>
                <a:ea typeface="+mn-ea"/>
                <a:cs typeface="+mn-cs"/>
              </a:rPr>
              <a:t>er</a:t>
            </a:r>
            <a:r>
              <a:rPr lang="fr-FR" sz="1050" b="1" kern="1200" dirty="0">
                <a:solidFill>
                  <a:srgbClr val="4CA7BB"/>
                </a:solidFill>
                <a:latin typeface="Inter"/>
                <a:ea typeface="+mn-ea"/>
                <a:cs typeface="+mn-cs"/>
              </a:rPr>
              <a:t> janvier</a:t>
            </a:r>
            <a:endParaRPr lang="nl-BE" sz="1050" b="1" kern="1200" dirty="0">
              <a:solidFill>
                <a:srgbClr val="4CA7BB"/>
              </a:solidFill>
              <a:latin typeface="Inter"/>
              <a:ea typeface="+mn-ea"/>
              <a:cs typeface="+mn-cs"/>
            </a:endParaRPr>
          </a:p>
        </p:txBody>
      </p:sp>
      <p:sp>
        <p:nvSpPr>
          <p:cNvPr id="21" name="ZoneTexte 20">
            <a:extLst>
              <a:ext uri="{FF2B5EF4-FFF2-40B4-BE49-F238E27FC236}">
                <a16:creationId xmlns:a16="http://schemas.microsoft.com/office/drawing/2014/main" id="{7E145BE7-911C-24A3-C0C8-B57BEA38E62F}"/>
              </a:ext>
            </a:extLst>
          </p:cNvPr>
          <p:cNvSpPr txBox="1"/>
          <p:nvPr/>
        </p:nvSpPr>
        <p:spPr>
          <a:xfrm>
            <a:off x="2648344" y="4803888"/>
            <a:ext cx="3136970" cy="265457"/>
          </a:xfrm>
          <a:prstGeom prst="rect">
            <a:avLst/>
          </a:prstGeom>
          <a:noFill/>
        </p:spPr>
        <p:txBody>
          <a:bodyPr wrap="square" rtlCol="0">
            <a:spAutoFit/>
          </a:bodyPr>
          <a:lstStyle/>
          <a:p>
            <a:pPr defTabSz="171450">
              <a:buClrTx/>
            </a:pPr>
            <a:r>
              <a:rPr lang="fr-FR" sz="1125" kern="1200" dirty="0">
                <a:solidFill>
                  <a:prstClr val="black"/>
                </a:solidFill>
                <a:latin typeface="Aptos" panose="020B0004020202020204" pitchFamily="34" charset="0"/>
                <a:ea typeface="+mn-ea"/>
                <a:cs typeface="+mn-cs"/>
              </a:rPr>
              <a:t>FT = </a:t>
            </a:r>
            <a:r>
              <a:rPr lang="fr-FR" sz="900" kern="1200" dirty="0">
                <a:solidFill>
                  <a:prstClr val="black"/>
                </a:solidFill>
                <a:latin typeface="Aptos" panose="020B0004020202020204" pitchFamily="34" charset="0"/>
                <a:ea typeface="+mn-ea"/>
                <a:cs typeface="+mn-cs"/>
              </a:rPr>
              <a:t>Fonctionnaire technique (partie environnement) </a:t>
            </a:r>
          </a:p>
        </p:txBody>
      </p:sp>
      <p:sp>
        <p:nvSpPr>
          <p:cNvPr id="11" name="Rectangle 10">
            <a:extLst>
              <a:ext uri="{FF2B5EF4-FFF2-40B4-BE49-F238E27FC236}">
                <a16:creationId xmlns:a16="http://schemas.microsoft.com/office/drawing/2014/main" id="{BACD185C-0B2E-DAEF-5D56-BA46ED0C0329}"/>
              </a:ext>
            </a:extLst>
          </p:cNvPr>
          <p:cNvSpPr/>
          <p:nvPr/>
        </p:nvSpPr>
        <p:spPr>
          <a:xfrm>
            <a:off x="5706173" y="3725094"/>
            <a:ext cx="1193292" cy="6687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450">
              <a:buClrTx/>
            </a:pPr>
            <a:r>
              <a:rPr lang="fr-FR" sz="900" kern="1200" dirty="0">
                <a:solidFill>
                  <a:srgbClr val="4CA7BB"/>
                </a:solidFill>
                <a:latin typeface="Inter"/>
              </a:rPr>
              <a:t>Sur demande du FT l’instruction peut être prolongée de 30 jours !!!</a:t>
            </a:r>
            <a:endParaRPr lang="nl-BE" sz="900" kern="1200" dirty="0">
              <a:solidFill>
                <a:srgbClr val="4CA7BB"/>
              </a:solidFill>
              <a:latin typeface="Inter"/>
            </a:endParaRPr>
          </a:p>
        </p:txBody>
      </p:sp>
      <p:sp>
        <p:nvSpPr>
          <p:cNvPr id="12" name="ZoneTexte 11">
            <a:extLst>
              <a:ext uri="{FF2B5EF4-FFF2-40B4-BE49-F238E27FC236}">
                <a16:creationId xmlns:a16="http://schemas.microsoft.com/office/drawing/2014/main" id="{A0AFF29C-6EF8-7279-FA09-FA4D478D9C32}"/>
              </a:ext>
            </a:extLst>
          </p:cNvPr>
          <p:cNvSpPr txBox="1"/>
          <p:nvPr/>
        </p:nvSpPr>
        <p:spPr>
          <a:xfrm>
            <a:off x="2817733" y="3371161"/>
            <a:ext cx="699611" cy="577081"/>
          </a:xfrm>
          <a:prstGeom prst="rect">
            <a:avLst/>
          </a:prstGeom>
          <a:noFill/>
        </p:spPr>
        <p:txBody>
          <a:bodyPr wrap="square" rtlCol="0">
            <a:spAutoFit/>
          </a:bodyPr>
          <a:lstStyle/>
          <a:p>
            <a:pPr algn="ctr" defTabSz="171450">
              <a:buClrTx/>
            </a:pPr>
            <a:r>
              <a:rPr lang="fr-FR" sz="1050" kern="1200" dirty="0">
                <a:solidFill>
                  <a:srgbClr val="4472C4"/>
                </a:solidFill>
                <a:latin typeface="Inter"/>
                <a:ea typeface="+mn-ea"/>
                <a:cs typeface="+mn-cs"/>
              </a:rPr>
              <a:t>+3 jours ouvrables</a:t>
            </a:r>
            <a:endParaRPr lang="nl-BE" sz="1050" kern="1200" dirty="0">
              <a:solidFill>
                <a:srgbClr val="4472C4"/>
              </a:solidFill>
              <a:latin typeface="Inter"/>
              <a:ea typeface="+mn-ea"/>
              <a:cs typeface="+mn-cs"/>
            </a:endParaRPr>
          </a:p>
        </p:txBody>
      </p:sp>
      <p:sp>
        <p:nvSpPr>
          <p:cNvPr id="13" name="ZoneTexte 12">
            <a:extLst>
              <a:ext uri="{FF2B5EF4-FFF2-40B4-BE49-F238E27FC236}">
                <a16:creationId xmlns:a16="http://schemas.microsoft.com/office/drawing/2014/main" id="{36397E78-596F-CA4A-8C02-627625B5BCDD}"/>
              </a:ext>
            </a:extLst>
          </p:cNvPr>
          <p:cNvSpPr txBox="1"/>
          <p:nvPr/>
        </p:nvSpPr>
        <p:spPr>
          <a:xfrm>
            <a:off x="3699383" y="3357129"/>
            <a:ext cx="760571" cy="415498"/>
          </a:xfrm>
          <a:prstGeom prst="rect">
            <a:avLst/>
          </a:prstGeom>
          <a:noFill/>
        </p:spPr>
        <p:txBody>
          <a:bodyPr wrap="square" rtlCol="0">
            <a:spAutoFit/>
          </a:bodyPr>
          <a:lstStyle/>
          <a:p>
            <a:pPr algn="ctr" defTabSz="171450">
              <a:buClrTx/>
            </a:pPr>
            <a:r>
              <a:rPr lang="fr-FR" sz="1050" kern="1200" dirty="0">
                <a:solidFill>
                  <a:srgbClr val="4472C4"/>
                </a:solidFill>
                <a:latin typeface="Inter"/>
                <a:ea typeface="+mn-ea"/>
                <a:cs typeface="+mn-cs"/>
              </a:rPr>
              <a:t>+20 </a:t>
            </a:r>
          </a:p>
          <a:p>
            <a:pPr algn="ctr" defTabSz="171450">
              <a:buClrTx/>
            </a:pPr>
            <a:r>
              <a:rPr lang="fr-FR" sz="1050" kern="1200" dirty="0">
                <a:solidFill>
                  <a:srgbClr val="4472C4"/>
                </a:solidFill>
                <a:latin typeface="Inter"/>
                <a:ea typeface="+mn-ea"/>
                <a:cs typeface="+mn-cs"/>
              </a:rPr>
              <a:t>jours</a:t>
            </a:r>
            <a:endParaRPr lang="nl-BE" sz="1050" kern="1200" dirty="0">
              <a:solidFill>
                <a:srgbClr val="4472C4"/>
              </a:solidFill>
              <a:latin typeface="Inter"/>
              <a:ea typeface="+mn-ea"/>
              <a:cs typeface="+mn-cs"/>
            </a:endParaRPr>
          </a:p>
        </p:txBody>
      </p:sp>
      <p:sp>
        <p:nvSpPr>
          <p:cNvPr id="14" name="ZoneTexte 13">
            <a:extLst>
              <a:ext uri="{FF2B5EF4-FFF2-40B4-BE49-F238E27FC236}">
                <a16:creationId xmlns:a16="http://schemas.microsoft.com/office/drawing/2014/main" id="{5F6BA9A8-220B-B33A-92ED-73C95B59954A}"/>
              </a:ext>
            </a:extLst>
          </p:cNvPr>
          <p:cNvSpPr txBox="1"/>
          <p:nvPr/>
        </p:nvSpPr>
        <p:spPr>
          <a:xfrm>
            <a:off x="6776843" y="2451837"/>
            <a:ext cx="934162" cy="559769"/>
          </a:xfrm>
          <a:prstGeom prst="rect">
            <a:avLst/>
          </a:prstGeom>
          <a:noFill/>
        </p:spPr>
        <p:txBody>
          <a:bodyPr wrap="square" rtlCol="0">
            <a:spAutoFit/>
          </a:bodyPr>
          <a:lstStyle/>
          <a:p>
            <a:pPr algn="ctr" defTabSz="616744">
              <a:lnSpc>
                <a:spcPct val="90000"/>
              </a:lnSpc>
              <a:spcBef>
                <a:spcPct val="0"/>
              </a:spcBef>
              <a:spcAft>
                <a:spcPct val="35000"/>
              </a:spcAft>
              <a:buClrTx/>
            </a:pPr>
            <a:r>
              <a:rPr lang="fr-FR" sz="1125" kern="1200" dirty="0">
                <a:solidFill>
                  <a:prstClr val="black">
                    <a:hueOff val="0"/>
                    <a:satOff val="0"/>
                    <a:lumOff val="0"/>
                    <a:alphaOff val="0"/>
                  </a:prstClr>
                </a:solidFill>
                <a:latin typeface="Inter"/>
                <a:ea typeface="+mn-ea"/>
                <a:cs typeface="+mn-cs"/>
              </a:rPr>
              <a:t>Affichage de la décision durant 20 J</a:t>
            </a:r>
            <a:endParaRPr lang="nl-BE" sz="1125" kern="1200" dirty="0">
              <a:solidFill>
                <a:prstClr val="black">
                  <a:hueOff val="0"/>
                  <a:satOff val="0"/>
                  <a:lumOff val="0"/>
                  <a:alphaOff val="0"/>
                </a:prstClr>
              </a:solidFill>
              <a:latin typeface="Inter"/>
              <a:ea typeface="+mn-ea"/>
              <a:cs typeface="+mn-cs"/>
            </a:endParaRPr>
          </a:p>
        </p:txBody>
      </p:sp>
    </p:spTree>
    <p:extLst>
      <p:ext uri="{BB962C8B-B14F-4D97-AF65-F5344CB8AC3E}">
        <p14:creationId xmlns:p14="http://schemas.microsoft.com/office/powerpoint/2010/main" val="2007249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3811E634-F67E-D3C2-2A14-CFBCD4926E8C}"/>
              </a:ext>
            </a:extLst>
          </p:cNvPr>
          <p:cNvSpPr txBox="1"/>
          <p:nvPr/>
        </p:nvSpPr>
        <p:spPr>
          <a:xfrm>
            <a:off x="1059474" y="223822"/>
            <a:ext cx="7025054" cy="553998"/>
          </a:xfrm>
          <a:prstGeom prst="rect">
            <a:avLst/>
          </a:prstGeom>
          <a:noFill/>
        </p:spPr>
        <p:txBody>
          <a:bodyPr wrap="square" rtlCol="0">
            <a:spAutoFit/>
          </a:bodyPr>
          <a:lstStyle/>
          <a:p>
            <a:pPr algn="ctr" defTabSz="171450">
              <a:buClrTx/>
            </a:pPr>
            <a:r>
              <a:rPr lang="fr-BE" sz="3000" kern="1200" dirty="0">
                <a:solidFill>
                  <a:srgbClr val="004B98"/>
                </a:solidFill>
                <a:latin typeface="Aptos" panose="020B0004020202020204" pitchFamily="34" charset="0"/>
                <a:ea typeface="+mn-ea"/>
                <a:cs typeface="+mn-cs"/>
              </a:rPr>
              <a:t>Rôles de la RIP</a:t>
            </a:r>
          </a:p>
        </p:txBody>
      </p:sp>
      <p:sp>
        <p:nvSpPr>
          <p:cNvPr id="22" name="ZoneTexte 21">
            <a:extLst>
              <a:ext uri="{FF2B5EF4-FFF2-40B4-BE49-F238E27FC236}">
                <a16:creationId xmlns:a16="http://schemas.microsoft.com/office/drawing/2014/main" id="{747DC282-8966-186B-A55C-63A389E9A9EB}"/>
              </a:ext>
            </a:extLst>
          </p:cNvPr>
          <p:cNvSpPr txBox="1"/>
          <p:nvPr/>
        </p:nvSpPr>
        <p:spPr>
          <a:xfrm>
            <a:off x="279798" y="905413"/>
            <a:ext cx="8636794" cy="3901068"/>
          </a:xfrm>
          <a:prstGeom prst="rect">
            <a:avLst/>
          </a:prstGeom>
          <a:noFill/>
        </p:spPr>
        <p:txBody>
          <a:bodyPr wrap="square" rtlCol="0">
            <a:spAutoFit/>
          </a:bodyPr>
          <a:lstStyle/>
          <a:p>
            <a:pPr marL="364927" indent="-364927" defTabSz="171450">
              <a:buClrTx/>
              <a:buFont typeface="+mj-lt"/>
              <a:buAutoNum type="arabicPeriod"/>
            </a:pPr>
            <a:r>
              <a:rPr lang="fr-BE" sz="2250" kern="1200" dirty="0">
                <a:solidFill>
                  <a:srgbClr val="004B98"/>
                </a:solidFill>
                <a:latin typeface="Aptos" panose="020B0004020202020204" pitchFamily="34" charset="0"/>
                <a:ea typeface="+mn-ea"/>
                <a:cs typeface="+mn-cs"/>
              </a:rPr>
              <a:t>Présentation du projet par le demandeur ;</a:t>
            </a:r>
          </a:p>
          <a:p>
            <a:pPr marL="364927" indent="-364927" defTabSz="171450">
              <a:buClrTx/>
              <a:buFont typeface="+mj-lt"/>
              <a:buAutoNum type="arabicPeriod"/>
            </a:pPr>
            <a:endParaRPr lang="fr-BE" sz="2250" kern="1200" dirty="0">
              <a:solidFill>
                <a:srgbClr val="004B98"/>
              </a:solidFill>
              <a:latin typeface="Aptos" panose="020B0004020202020204" pitchFamily="34" charset="0"/>
              <a:ea typeface="+mn-ea"/>
              <a:cs typeface="+mn-cs"/>
            </a:endParaRPr>
          </a:p>
          <a:p>
            <a:pPr marL="364927" indent="-364927" defTabSz="171450">
              <a:buClrTx/>
              <a:buFont typeface="+mj-lt"/>
              <a:buAutoNum type="arabicPeriod"/>
            </a:pPr>
            <a:r>
              <a:rPr lang="fr-BE" sz="2250" kern="1200" dirty="0">
                <a:solidFill>
                  <a:srgbClr val="004B98"/>
                </a:solidFill>
                <a:latin typeface="Aptos" panose="020B0004020202020204" pitchFamily="34" charset="0"/>
                <a:ea typeface="+mn-ea"/>
                <a:cs typeface="+mn-cs"/>
              </a:rPr>
              <a:t>Informer le public et lui permettre d’émettre ses observations et ses suggestions ;</a:t>
            </a:r>
          </a:p>
          <a:p>
            <a:pPr marL="364927" indent="-364927" defTabSz="171450">
              <a:buClrTx/>
              <a:buFont typeface="+mj-lt"/>
              <a:buAutoNum type="arabicPeriod"/>
            </a:pPr>
            <a:endParaRPr lang="fr-BE" sz="2250" kern="1200" dirty="0">
              <a:solidFill>
                <a:srgbClr val="004B98"/>
              </a:solidFill>
              <a:latin typeface="Aptos" panose="020B0004020202020204" pitchFamily="34" charset="0"/>
              <a:ea typeface="+mn-ea"/>
              <a:cs typeface="+mn-cs"/>
            </a:endParaRPr>
          </a:p>
          <a:p>
            <a:pPr marL="364927" indent="-364927" defTabSz="171450">
              <a:buClrTx/>
              <a:buFont typeface="+mj-lt"/>
              <a:buAutoNum type="arabicPeriod"/>
            </a:pPr>
            <a:r>
              <a:rPr lang="fr-BE" sz="2250" kern="1200" dirty="0">
                <a:solidFill>
                  <a:srgbClr val="004B98"/>
                </a:solidFill>
                <a:latin typeface="Aptos" panose="020B0004020202020204" pitchFamily="34" charset="0"/>
                <a:ea typeface="+mn-ea"/>
                <a:cs typeface="+mn-cs"/>
              </a:rPr>
              <a:t>Mettre en évidences des points particuliers qui pourraient être abordés dans l’EIE ;</a:t>
            </a:r>
          </a:p>
          <a:p>
            <a:pPr marL="364927" indent="-364927" defTabSz="171450">
              <a:buClrTx/>
              <a:buFont typeface="+mj-lt"/>
              <a:buAutoNum type="arabicPeriod"/>
            </a:pPr>
            <a:endParaRPr lang="fr-BE" sz="2250" kern="1200" dirty="0">
              <a:solidFill>
                <a:srgbClr val="004B98"/>
              </a:solidFill>
              <a:latin typeface="Aptos" panose="020B0004020202020204" pitchFamily="34" charset="0"/>
              <a:ea typeface="+mn-ea"/>
              <a:cs typeface="+mn-cs"/>
            </a:endParaRPr>
          </a:p>
          <a:p>
            <a:pPr marL="364927" indent="-364927" defTabSz="171450">
              <a:buClrTx/>
              <a:buFont typeface="+mj-lt"/>
              <a:buAutoNum type="arabicPeriod"/>
            </a:pPr>
            <a:r>
              <a:rPr lang="fr-BE" sz="2250" kern="1200" dirty="0">
                <a:solidFill>
                  <a:srgbClr val="004B98"/>
                </a:solidFill>
                <a:latin typeface="Aptos" panose="020B0004020202020204" pitchFamily="34" charset="0"/>
                <a:ea typeface="+mn-ea"/>
                <a:cs typeface="+mn-cs"/>
              </a:rPr>
              <a:t>Présenter les alternatives techniques raisonnablement envisageables par le demandeur et en tenir compte lors de la réalisation de l’EIE</a:t>
            </a:r>
            <a:endParaRPr lang="fr-BE" sz="2250" kern="1200" dirty="0">
              <a:solidFill>
                <a:srgbClr val="004B98"/>
              </a:solidFill>
              <a:latin typeface="Agrandir"/>
              <a:ea typeface="+mn-ea"/>
              <a:cs typeface="+mn-cs"/>
            </a:endParaRPr>
          </a:p>
        </p:txBody>
      </p:sp>
    </p:spTree>
    <p:extLst>
      <p:ext uri="{BB962C8B-B14F-4D97-AF65-F5344CB8AC3E}">
        <p14:creationId xmlns:p14="http://schemas.microsoft.com/office/powerpoint/2010/main" val="4259197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F62702-76AD-529B-A55C-BB8CE545465E}"/>
              </a:ext>
            </a:extLst>
          </p:cNvPr>
          <p:cNvSpPr>
            <a:spLocks noGrp="1"/>
          </p:cNvSpPr>
          <p:nvPr>
            <p:ph type="pic" sz="quarter" idx="10"/>
          </p:nvPr>
        </p:nvSpPr>
        <p:spPr/>
        <p:txBody>
          <a:bodyPr/>
          <a:lstStyle/>
          <a:p>
            <a:pPr marL="0" indent="0" algn="ctr">
              <a:buNone/>
            </a:pPr>
            <a:endParaRPr lang="fr-FR" sz="3300" b="1" dirty="0">
              <a:solidFill>
                <a:schemeClr val="accent1">
                  <a:lumMod val="75000"/>
                </a:schemeClr>
              </a:solidFill>
            </a:endParaRPr>
          </a:p>
          <a:p>
            <a:pPr marL="33338" indent="0" algn="ctr">
              <a:buNone/>
            </a:pPr>
            <a:endParaRPr lang="fr-FR" sz="3300" b="1" dirty="0">
              <a:solidFill>
                <a:schemeClr val="accent1">
                  <a:lumMod val="75000"/>
                </a:schemeClr>
              </a:solidFill>
            </a:endParaRPr>
          </a:p>
          <a:p>
            <a:pPr marL="33338" indent="0" algn="ctr">
              <a:buNone/>
            </a:pPr>
            <a:r>
              <a:rPr lang="fr-FR" sz="3300" b="1" dirty="0">
                <a:solidFill>
                  <a:schemeClr val="accent1">
                    <a:lumMod val="75000"/>
                  </a:schemeClr>
                </a:solidFill>
              </a:rPr>
              <a:t>Cadre juridique</a:t>
            </a:r>
            <a:endParaRPr lang="nl-BE" sz="3300" b="1" dirty="0">
              <a:solidFill>
                <a:schemeClr val="accent1">
                  <a:lumMod val="75000"/>
                </a:schemeClr>
              </a:solidFill>
            </a:endParaRPr>
          </a:p>
          <a:p>
            <a:pPr marL="33338" indent="0" algn="ctr">
              <a:buNone/>
            </a:pPr>
            <a:r>
              <a:rPr lang="fr-FR" sz="3300" b="1" dirty="0">
                <a:solidFill>
                  <a:schemeClr val="accent1">
                    <a:lumMod val="75000"/>
                  </a:schemeClr>
                </a:solidFill>
              </a:rPr>
              <a:t>d’un projet éolien</a:t>
            </a:r>
          </a:p>
        </p:txBody>
      </p:sp>
      <p:sp>
        <p:nvSpPr>
          <p:cNvPr id="8" name="Text Placeholder 7">
            <a:extLst>
              <a:ext uri="{FF2B5EF4-FFF2-40B4-BE49-F238E27FC236}">
                <a16:creationId xmlns:a16="http://schemas.microsoft.com/office/drawing/2014/main" id="{FCAAE5AD-09FA-3EEE-3A06-18FF911ADCC1}"/>
              </a:ext>
            </a:extLst>
          </p:cNvPr>
          <p:cNvSpPr>
            <a:spLocks noGrp="1"/>
          </p:cNvSpPr>
          <p:nvPr>
            <p:ph type="body" sz="quarter" idx="17"/>
          </p:nvPr>
        </p:nvSpPr>
        <p:spPr>
          <a:xfrm>
            <a:off x="533130" y="261938"/>
            <a:ext cx="4443683" cy="1781388"/>
          </a:xfrm>
        </p:spPr>
        <p:txBody>
          <a:bodyPr>
            <a:noAutofit/>
          </a:bodyPr>
          <a:lstStyle/>
          <a:p>
            <a:r>
              <a:rPr lang="fr-FR" sz="1800" b="1" dirty="0"/>
              <a:t>1. Conception</a:t>
            </a:r>
          </a:p>
          <a:p>
            <a:r>
              <a:rPr lang="fr-FR" sz="1800" b="1" dirty="0"/>
              <a:t>2. Permis unique</a:t>
            </a:r>
          </a:p>
          <a:p>
            <a:pPr marL="166093" algn="ctr">
              <a:lnSpc>
                <a:spcPct val="100000"/>
              </a:lnSpc>
            </a:pPr>
            <a:r>
              <a:rPr lang="fr-FR" sz="1800" b="1" dirty="0">
                <a:solidFill>
                  <a:srgbClr val="FFC000"/>
                </a:solidFill>
                <a:sym typeface="Wingdings" panose="05000000000000000000" pitchFamily="2" charset="2"/>
              </a:rPr>
              <a:t> </a:t>
            </a:r>
            <a:r>
              <a:rPr lang="fr-FR" sz="1800" b="1" dirty="0">
                <a:solidFill>
                  <a:srgbClr val="FFC000"/>
                </a:solidFill>
              </a:rPr>
              <a:t>Nécessite une Etude d’incidence sur l’environnement (EIE)</a:t>
            </a:r>
          </a:p>
          <a:p>
            <a:r>
              <a:rPr lang="fr-FR" sz="1800" dirty="0"/>
              <a:t>Imposée par le Code de l’Environnement</a:t>
            </a:r>
          </a:p>
          <a:p>
            <a:r>
              <a:rPr lang="fr-FR" sz="1800" dirty="0"/>
              <a:t>Puissance des éoliennes (&gt; à 3MW)</a:t>
            </a:r>
          </a:p>
          <a:p>
            <a:endParaRPr lang="fr-FR" sz="1800" dirty="0"/>
          </a:p>
          <a:p>
            <a:r>
              <a:rPr lang="fr-FR" sz="1800" b="1" dirty="0"/>
              <a:t>Autres outils juridiques</a:t>
            </a:r>
          </a:p>
          <a:p>
            <a:pPr marL="214313" indent="-214313">
              <a:buFont typeface="Arial" panose="020B0604020202020204" pitchFamily="34" charset="0"/>
              <a:buChar char="•"/>
            </a:pPr>
            <a:r>
              <a:rPr lang="fr-FR" sz="1800" dirty="0"/>
              <a:t>Code du Développement Territorial (</a:t>
            </a:r>
            <a:r>
              <a:rPr lang="fr-FR" sz="1800" dirty="0" err="1"/>
              <a:t>CoDT</a:t>
            </a:r>
            <a:r>
              <a:rPr lang="fr-FR" sz="1800" dirty="0"/>
              <a:t>)</a:t>
            </a:r>
          </a:p>
          <a:p>
            <a:pPr marL="214313" indent="-214313">
              <a:buFont typeface="Arial" panose="020B0604020202020204" pitchFamily="34" charset="0"/>
              <a:buChar char="•"/>
            </a:pPr>
            <a:r>
              <a:rPr lang="fr-FR" sz="1800" dirty="0"/>
              <a:t>Cadre de référence éolien</a:t>
            </a:r>
          </a:p>
          <a:p>
            <a:pPr marL="214313" indent="-214313">
              <a:buFont typeface="Arial" panose="020B0604020202020204" pitchFamily="34" charset="0"/>
              <a:buChar char="•"/>
            </a:pPr>
            <a:r>
              <a:rPr lang="fr-FR" sz="1800" dirty="0"/>
              <a:t>Guides, schémas, autres…</a:t>
            </a:r>
          </a:p>
          <a:p>
            <a:endParaRPr lang="fr-BE" sz="1800" dirty="0"/>
          </a:p>
        </p:txBody>
      </p:sp>
      <p:pic>
        <p:nvPicPr>
          <p:cNvPr id="2" name="Picture 14" descr="A blue and black logo&#10;&#10;Description automatically generated">
            <a:extLst>
              <a:ext uri="{FF2B5EF4-FFF2-40B4-BE49-F238E27FC236}">
                <a16:creationId xmlns:a16="http://schemas.microsoft.com/office/drawing/2014/main" id="{15F12F8A-37E9-8AD7-AAE1-C5FCEC31BC9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Tree>
    <p:extLst>
      <p:ext uri="{BB962C8B-B14F-4D97-AF65-F5344CB8AC3E}">
        <p14:creationId xmlns:p14="http://schemas.microsoft.com/office/powerpoint/2010/main" val="2899050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CA International Commission for Acoustics">
            <a:extLst>
              <a:ext uri="{FF2B5EF4-FFF2-40B4-BE49-F238E27FC236}">
                <a16:creationId xmlns:a16="http://schemas.microsoft.com/office/drawing/2014/main" id="{9EDA5D12-951F-4552-ABB2-4AA23A12591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22288" y="2840820"/>
            <a:ext cx="1200150" cy="1200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6">
            <a:extLst>
              <a:ext uri="{FF2B5EF4-FFF2-40B4-BE49-F238E27FC236}">
                <a16:creationId xmlns:a16="http://schemas.microsoft.com/office/drawing/2014/main" id="{ECA247C7-8BE3-F009-BBD6-002525AE80E7}"/>
              </a:ext>
            </a:extLst>
          </p:cNvPr>
          <p:cNvSpPr txBox="1">
            <a:spLocks/>
          </p:cNvSpPr>
          <p:nvPr/>
        </p:nvSpPr>
        <p:spPr>
          <a:xfrm>
            <a:off x="1738613" y="483063"/>
            <a:ext cx="5599448" cy="49952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INTERVENANTS DANS UNE EIE</a:t>
            </a:r>
          </a:p>
        </p:txBody>
      </p:sp>
      <p:pic>
        <p:nvPicPr>
          <p:cNvPr id="7" name="object 10">
            <a:extLst>
              <a:ext uri="{FF2B5EF4-FFF2-40B4-BE49-F238E27FC236}">
                <a16:creationId xmlns:a16="http://schemas.microsoft.com/office/drawing/2014/main" id="{BFF93558-075C-1AC4-3933-9D636EC83024}"/>
              </a:ext>
            </a:extLst>
          </p:cNvPr>
          <p:cNvPicPr/>
          <p:nvPr/>
        </p:nvPicPr>
        <p:blipFill>
          <a:blip r:embed="rId3" cstate="print"/>
          <a:stretch>
            <a:fillRect/>
          </a:stretch>
        </p:blipFill>
        <p:spPr>
          <a:xfrm>
            <a:off x="3260137" y="3198851"/>
            <a:ext cx="17859" cy="1087982"/>
          </a:xfrm>
          <a:prstGeom prst="rect">
            <a:avLst/>
          </a:prstGeom>
        </p:spPr>
      </p:pic>
      <p:pic>
        <p:nvPicPr>
          <p:cNvPr id="8" name="object 11">
            <a:extLst>
              <a:ext uri="{FF2B5EF4-FFF2-40B4-BE49-F238E27FC236}">
                <a16:creationId xmlns:a16="http://schemas.microsoft.com/office/drawing/2014/main" id="{CDECBDF8-7586-8E8C-8D04-475CF37DC465}"/>
              </a:ext>
            </a:extLst>
          </p:cNvPr>
          <p:cNvPicPr/>
          <p:nvPr/>
        </p:nvPicPr>
        <p:blipFill>
          <a:blip r:embed="rId3" cstate="print"/>
          <a:stretch>
            <a:fillRect/>
          </a:stretch>
        </p:blipFill>
        <p:spPr>
          <a:xfrm>
            <a:off x="5883010" y="3263764"/>
            <a:ext cx="17859" cy="1087982"/>
          </a:xfrm>
          <a:prstGeom prst="rect">
            <a:avLst/>
          </a:prstGeom>
        </p:spPr>
      </p:pic>
      <p:sp>
        <p:nvSpPr>
          <p:cNvPr id="10" name="object 2">
            <a:extLst>
              <a:ext uri="{FF2B5EF4-FFF2-40B4-BE49-F238E27FC236}">
                <a16:creationId xmlns:a16="http://schemas.microsoft.com/office/drawing/2014/main" id="{79E517FA-9B13-1103-0347-E978B07A4865}"/>
              </a:ext>
            </a:extLst>
          </p:cNvPr>
          <p:cNvSpPr txBox="1"/>
          <p:nvPr/>
        </p:nvSpPr>
        <p:spPr>
          <a:xfrm>
            <a:off x="5984759" y="3147448"/>
            <a:ext cx="1634252" cy="316642"/>
          </a:xfrm>
          <a:prstGeom prst="rect">
            <a:avLst/>
          </a:prstGeom>
        </p:spPr>
        <p:txBody>
          <a:bodyPr vert="horz" wrap="square" lIns="0" tIns="4525" rIns="0" bIns="0" rtlCol="0">
            <a:spAutoFit/>
          </a:bodyPr>
          <a:lstStyle/>
          <a:p>
            <a:pPr marL="4763" marR="1905" algn="ctr" defTabSz="171450">
              <a:lnSpc>
                <a:spcPct val="108400"/>
              </a:lnSpc>
              <a:spcBef>
                <a:spcPts val="36"/>
              </a:spcBef>
              <a:buClrTx/>
            </a:pPr>
            <a:r>
              <a:rPr lang="fr-BE" sz="2025" b="1" kern="1200" spc="-10" dirty="0">
                <a:solidFill>
                  <a:srgbClr val="4472C4"/>
                </a:solidFill>
                <a:latin typeface="Trebuchet MS"/>
                <a:ea typeface="+mn-ea"/>
                <a:cs typeface="Trebuchet MS"/>
              </a:rPr>
              <a:t>Autres</a:t>
            </a:r>
            <a:endParaRPr sz="2025" b="1" kern="1200" dirty="0">
              <a:solidFill>
                <a:srgbClr val="4472C4"/>
              </a:solidFill>
              <a:latin typeface="Trebuchet MS"/>
              <a:ea typeface="+mn-ea"/>
              <a:cs typeface="Trebuchet MS"/>
            </a:endParaRPr>
          </a:p>
        </p:txBody>
      </p:sp>
      <p:cxnSp>
        <p:nvCxnSpPr>
          <p:cNvPr id="12" name="Connecteur droit avec flèche 11">
            <a:extLst>
              <a:ext uri="{FF2B5EF4-FFF2-40B4-BE49-F238E27FC236}">
                <a16:creationId xmlns:a16="http://schemas.microsoft.com/office/drawing/2014/main" id="{3AB1F676-BC04-BD20-6E58-9017BF15A487}"/>
              </a:ext>
            </a:extLst>
          </p:cNvPr>
          <p:cNvCxnSpPr>
            <a:cxnSpLocks/>
          </p:cNvCxnSpPr>
          <p:nvPr/>
        </p:nvCxnSpPr>
        <p:spPr>
          <a:xfrm flipV="1">
            <a:off x="2748119" y="2528238"/>
            <a:ext cx="1200150" cy="536981"/>
          </a:xfrm>
          <a:prstGeom prst="straightConnector1">
            <a:avLst/>
          </a:prstGeom>
          <a:ln w="76200">
            <a:solidFill>
              <a:srgbClr val="9B232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16C3EA83-DB2F-7184-1F78-DF7F2CBAF04B}"/>
              </a:ext>
            </a:extLst>
          </p:cNvPr>
          <p:cNvCxnSpPr>
            <a:cxnSpLocks/>
          </p:cNvCxnSpPr>
          <p:nvPr/>
        </p:nvCxnSpPr>
        <p:spPr>
          <a:xfrm flipV="1">
            <a:off x="4538337" y="2414825"/>
            <a:ext cx="1" cy="453749"/>
          </a:xfrm>
          <a:prstGeom prst="straightConnector1">
            <a:avLst/>
          </a:prstGeom>
          <a:ln w="76200">
            <a:solidFill>
              <a:srgbClr val="49A15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18AE6F9-3FDB-F0CF-5AA8-E595F8F0109F}"/>
              </a:ext>
            </a:extLst>
          </p:cNvPr>
          <p:cNvCxnSpPr>
            <a:cxnSpLocks/>
          </p:cNvCxnSpPr>
          <p:nvPr/>
        </p:nvCxnSpPr>
        <p:spPr>
          <a:xfrm flipH="1" flipV="1">
            <a:off x="5291294" y="2513108"/>
            <a:ext cx="1123225" cy="5009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object 10">
            <a:extLst>
              <a:ext uri="{FF2B5EF4-FFF2-40B4-BE49-F238E27FC236}">
                <a16:creationId xmlns:a16="http://schemas.microsoft.com/office/drawing/2014/main" id="{EBF0CA47-DF1D-212E-95E0-9833C716716B}"/>
              </a:ext>
            </a:extLst>
          </p:cNvPr>
          <p:cNvSpPr txBox="1"/>
          <p:nvPr/>
        </p:nvSpPr>
        <p:spPr>
          <a:xfrm>
            <a:off x="1625330" y="3713262"/>
            <a:ext cx="1390889" cy="466474"/>
          </a:xfrm>
          <a:prstGeom prst="rect">
            <a:avLst/>
          </a:prstGeom>
        </p:spPr>
        <p:txBody>
          <a:bodyPr vert="horz" wrap="square" lIns="0" tIns="4763" rIns="0" bIns="0" rtlCol="0">
            <a:spAutoFit/>
          </a:bodyPr>
          <a:lstStyle/>
          <a:p>
            <a:pPr marL="4763" defTabSz="171450">
              <a:spcBef>
                <a:spcPts val="38"/>
              </a:spcBef>
              <a:buClrTx/>
            </a:pPr>
            <a:r>
              <a:rPr lang="fr-BE" sz="1500" kern="1200" spc="146" dirty="0">
                <a:solidFill>
                  <a:srgbClr val="676C6F"/>
                </a:solidFill>
                <a:latin typeface="Trebuchet MS"/>
                <a:ea typeface="+mn-ea"/>
                <a:cs typeface="Trebuchet MS"/>
              </a:rPr>
              <a:t>Acoustique</a:t>
            </a:r>
          </a:p>
          <a:p>
            <a:pPr marL="4763" defTabSz="171450">
              <a:spcBef>
                <a:spcPts val="38"/>
              </a:spcBef>
              <a:buClrTx/>
            </a:pPr>
            <a:r>
              <a:rPr lang="fr-BE" sz="1500" kern="1200" spc="146" dirty="0">
                <a:solidFill>
                  <a:srgbClr val="676C6F"/>
                </a:solidFill>
                <a:latin typeface="Trebuchet MS"/>
                <a:ea typeface="+mn-ea"/>
                <a:cs typeface="Trebuchet MS"/>
              </a:rPr>
              <a:t>Agréé</a:t>
            </a:r>
            <a:endParaRPr sz="1500" kern="1200" dirty="0">
              <a:solidFill>
                <a:srgbClr val="676C6F"/>
              </a:solidFill>
              <a:latin typeface="Trebuchet MS"/>
              <a:ea typeface="+mn-ea"/>
              <a:cs typeface="Trebuchet MS"/>
            </a:endParaRPr>
          </a:p>
        </p:txBody>
      </p:sp>
      <p:sp>
        <p:nvSpPr>
          <p:cNvPr id="16" name="object 10">
            <a:extLst>
              <a:ext uri="{FF2B5EF4-FFF2-40B4-BE49-F238E27FC236}">
                <a16:creationId xmlns:a16="http://schemas.microsoft.com/office/drawing/2014/main" id="{C4C3E9A5-9110-A259-0E2A-09CA1C4435F9}"/>
              </a:ext>
            </a:extLst>
          </p:cNvPr>
          <p:cNvSpPr txBox="1"/>
          <p:nvPr/>
        </p:nvSpPr>
        <p:spPr>
          <a:xfrm>
            <a:off x="3664379" y="3956548"/>
            <a:ext cx="1933998" cy="985847"/>
          </a:xfrm>
          <a:prstGeom prst="rect">
            <a:avLst/>
          </a:prstGeom>
        </p:spPr>
        <p:txBody>
          <a:bodyPr vert="horz" wrap="square" lIns="0" tIns="4763" rIns="0" bIns="0" rtlCol="0">
            <a:spAutoFit/>
          </a:bodyPr>
          <a:lstStyle/>
          <a:p>
            <a:pPr marL="4763" defTabSz="171450">
              <a:spcBef>
                <a:spcPts val="38"/>
              </a:spcBef>
              <a:buClrTx/>
            </a:pPr>
            <a:r>
              <a:rPr lang="fr-BE" sz="1275" kern="1200" spc="146" dirty="0">
                <a:solidFill>
                  <a:srgbClr val="676C6F"/>
                </a:solidFill>
                <a:latin typeface="Trebuchet MS"/>
                <a:ea typeface="+mn-ea"/>
                <a:cs typeface="Trebuchet MS"/>
              </a:rPr>
              <a:t>Relevés Faune &amp; Flore</a:t>
            </a:r>
          </a:p>
          <a:p>
            <a:pPr marL="4763" defTabSz="171450">
              <a:spcBef>
                <a:spcPts val="38"/>
              </a:spcBef>
              <a:buClrTx/>
            </a:pPr>
            <a:r>
              <a:rPr lang="fr-BE" sz="1275" kern="1200" spc="146" dirty="0">
                <a:solidFill>
                  <a:srgbClr val="676C6F"/>
                </a:solidFill>
                <a:latin typeface="Trebuchet MS"/>
                <a:ea typeface="+mn-ea"/>
                <a:cs typeface="Trebuchet MS"/>
              </a:rPr>
              <a:t>Ornithologues, botanistes, </a:t>
            </a:r>
            <a:r>
              <a:rPr lang="fr-BE" sz="1275" kern="1200" spc="146" dirty="0" err="1">
                <a:solidFill>
                  <a:srgbClr val="676C6F"/>
                </a:solidFill>
                <a:latin typeface="Trebuchet MS"/>
                <a:ea typeface="+mn-ea"/>
                <a:cs typeface="Trebuchet MS"/>
              </a:rPr>
              <a:t>chiroptérologues</a:t>
            </a:r>
            <a:r>
              <a:rPr lang="fr-BE" sz="1275" kern="1200" spc="146" dirty="0">
                <a:solidFill>
                  <a:srgbClr val="676C6F"/>
                </a:solidFill>
                <a:latin typeface="Trebuchet MS"/>
                <a:ea typeface="+mn-ea"/>
                <a:cs typeface="Trebuchet MS"/>
              </a:rPr>
              <a:t>,…</a:t>
            </a:r>
            <a:endParaRPr sz="1275" kern="1200" dirty="0">
              <a:solidFill>
                <a:srgbClr val="676C6F"/>
              </a:solidFill>
              <a:latin typeface="Trebuchet MS"/>
              <a:ea typeface="+mn-ea"/>
              <a:cs typeface="Trebuchet MS"/>
            </a:endParaRPr>
          </a:p>
        </p:txBody>
      </p:sp>
      <p:sp>
        <p:nvSpPr>
          <p:cNvPr id="17" name="object 10">
            <a:extLst>
              <a:ext uri="{FF2B5EF4-FFF2-40B4-BE49-F238E27FC236}">
                <a16:creationId xmlns:a16="http://schemas.microsoft.com/office/drawing/2014/main" id="{D5CC0A55-8D8E-6462-4797-B65FD6A564E8}"/>
              </a:ext>
            </a:extLst>
          </p:cNvPr>
          <p:cNvSpPr txBox="1"/>
          <p:nvPr/>
        </p:nvSpPr>
        <p:spPr>
          <a:xfrm>
            <a:off x="6414517" y="3713262"/>
            <a:ext cx="1390889" cy="835806"/>
          </a:xfrm>
          <a:prstGeom prst="rect">
            <a:avLst/>
          </a:prstGeom>
        </p:spPr>
        <p:txBody>
          <a:bodyPr vert="horz" wrap="square" lIns="0" tIns="4763" rIns="0" bIns="0" rtlCol="0">
            <a:spAutoFit/>
          </a:bodyPr>
          <a:lstStyle/>
          <a:p>
            <a:pPr marL="4763" defTabSz="171450">
              <a:spcBef>
                <a:spcPts val="38"/>
              </a:spcBef>
              <a:buClrTx/>
            </a:pPr>
            <a:r>
              <a:rPr lang="fr-BE" sz="1350" kern="1200" spc="146" dirty="0">
                <a:solidFill>
                  <a:srgbClr val="676C6F"/>
                </a:solidFill>
                <a:latin typeface="Trebuchet MS"/>
                <a:ea typeface="+mn-ea"/>
                <a:cs typeface="Trebuchet MS"/>
              </a:rPr>
              <a:t>Sécurité</a:t>
            </a:r>
          </a:p>
          <a:p>
            <a:pPr marL="4763" defTabSz="171450">
              <a:spcBef>
                <a:spcPts val="38"/>
              </a:spcBef>
              <a:buClrTx/>
            </a:pPr>
            <a:r>
              <a:rPr lang="fr-BE" sz="1350" kern="1200" spc="146" dirty="0">
                <a:solidFill>
                  <a:srgbClr val="676C6F"/>
                </a:solidFill>
                <a:latin typeface="Trebuchet MS"/>
                <a:ea typeface="+mn-ea"/>
                <a:cs typeface="Trebuchet MS"/>
              </a:rPr>
              <a:t>Géomètres</a:t>
            </a:r>
          </a:p>
          <a:p>
            <a:pPr marL="4763" defTabSz="171450">
              <a:spcBef>
                <a:spcPts val="38"/>
              </a:spcBef>
              <a:buClrTx/>
            </a:pPr>
            <a:r>
              <a:rPr lang="fr-BE" sz="1350" kern="1200" spc="146" dirty="0">
                <a:solidFill>
                  <a:srgbClr val="676C6F"/>
                </a:solidFill>
                <a:latin typeface="Trebuchet MS"/>
                <a:ea typeface="+mn-ea"/>
                <a:cs typeface="Trebuchet MS"/>
              </a:rPr>
              <a:t>Experts sol</a:t>
            </a:r>
          </a:p>
          <a:p>
            <a:pPr marL="4763" defTabSz="171450">
              <a:spcBef>
                <a:spcPts val="38"/>
              </a:spcBef>
              <a:buClrTx/>
            </a:pPr>
            <a:r>
              <a:rPr lang="fr-BE" sz="1350" kern="1200" spc="146" dirty="0">
                <a:solidFill>
                  <a:srgbClr val="676C6F"/>
                </a:solidFill>
                <a:latin typeface="Trebuchet MS"/>
                <a:ea typeface="+mn-ea"/>
                <a:cs typeface="Trebuchet MS"/>
              </a:rPr>
              <a:t>…</a:t>
            </a:r>
            <a:endParaRPr sz="1350" kern="1200" dirty="0">
              <a:solidFill>
                <a:srgbClr val="676C6F"/>
              </a:solidFill>
              <a:latin typeface="Trebuchet MS"/>
              <a:ea typeface="+mn-ea"/>
              <a:cs typeface="Trebuchet MS"/>
            </a:endParaRPr>
          </a:p>
        </p:txBody>
      </p:sp>
      <p:pic>
        <p:nvPicPr>
          <p:cNvPr id="1026" name="Picture 2" descr="Logo">
            <a:extLst>
              <a:ext uri="{FF2B5EF4-FFF2-40B4-BE49-F238E27FC236}">
                <a16:creationId xmlns:a16="http://schemas.microsoft.com/office/drawing/2014/main" id="{CB4DF5AB-62D7-D1E2-6095-E557458AD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303" y="3014012"/>
            <a:ext cx="919900" cy="849138"/>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Police, texte, logo, Graphique&#10;&#10;Le contenu généré par l’IA peut être incorrect.">
            <a:extLst>
              <a:ext uri="{FF2B5EF4-FFF2-40B4-BE49-F238E27FC236}">
                <a16:creationId xmlns:a16="http://schemas.microsoft.com/office/drawing/2014/main" id="{E6687C16-7C7F-18FB-9CF7-0246FD1F0A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62157" y="1044403"/>
            <a:ext cx="3752361" cy="1177184"/>
          </a:xfrm>
          <a:prstGeom prst="rect">
            <a:avLst/>
          </a:prstGeom>
        </p:spPr>
      </p:pic>
    </p:spTree>
    <p:extLst>
      <p:ext uri="{BB962C8B-B14F-4D97-AF65-F5344CB8AC3E}">
        <p14:creationId xmlns:p14="http://schemas.microsoft.com/office/powerpoint/2010/main" val="88836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113820" y="1118869"/>
            <a:ext cx="4061927" cy="4057903"/>
            <a:chOff x="0" y="0"/>
            <a:chExt cx="8123860" cy="8115808"/>
          </a:xfrm>
        </p:grpSpPr>
        <p:sp>
          <p:nvSpPr>
            <p:cNvPr id="3" name="Freeform 3"/>
            <p:cNvSpPr/>
            <p:nvPr/>
          </p:nvSpPr>
          <p:spPr>
            <a:xfrm>
              <a:off x="66167" y="63500"/>
              <a:ext cx="7993381" cy="7985760"/>
            </a:xfrm>
            <a:custGeom>
              <a:avLst/>
              <a:gdLst/>
              <a:ahLst/>
              <a:cxnLst/>
              <a:rect l="l" t="t" r="r" b="b"/>
              <a:pathLst>
                <a:path w="7993381" h="7985760">
                  <a:moveTo>
                    <a:pt x="5053965" y="262382"/>
                  </a:moveTo>
                  <a:cubicBezTo>
                    <a:pt x="5100320" y="262382"/>
                    <a:pt x="5137912" y="300101"/>
                    <a:pt x="5137912" y="346329"/>
                  </a:cubicBezTo>
                  <a:lnTo>
                    <a:pt x="5137912" y="572389"/>
                  </a:lnTo>
                  <a:cubicBezTo>
                    <a:pt x="5137912" y="618744"/>
                    <a:pt x="5100193" y="656336"/>
                    <a:pt x="5053965" y="656336"/>
                  </a:cubicBezTo>
                  <a:lnTo>
                    <a:pt x="2939288" y="656336"/>
                  </a:lnTo>
                  <a:cubicBezTo>
                    <a:pt x="2939288" y="656336"/>
                    <a:pt x="2939288" y="656336"/>
                    <a:pt x="2939288" y="656336"/>
                  </a:cubicBezTo>
                  <a:cubicBezTo>
                    <a:pt x="2892933" y="656336"/>
                    <a:pt x="2855341" y="618617"/>
                    <a:pt x="2855341" y="572389"/>
                  </a:cubicBezTo>
                  <a:lnTo>
                    <a:pt x="2855341" y="346329"/>
                  </a:lnTo>
                  <a:cubicBezTo>
                    <a:pt x="2855341" y="299974"/>
                    <a:pt x="2893060" y="262382"/>
                    <a:pt x="2939288" y="262382"/>
                  </a:cubicBezTo>
                  <a:close/>
                  <a:moveTo>
                    <a:pt x="4408805" y="918718"/>
                  </a:moveTo>
                  <a:lnTo>
                    <a:pt x="4408805" y="1286002"/>
                  </a:lnTo>
                  <a:cubicBezTo>
                    <a:pt x="4273296" y="1272032"/>
                    <a:pt x="4135755" y="1264920"/>
                    <a:pt x="3996690" y="1264920"/>
                  </a:cubicBezTo>
                  <a:cubicBezTo>
                    <a:pt x="3857625" y="1264920"/>
                    <a:pt x="3720084" y="1272159"/>
                    <a:pt x="3584575" y="1286002"/>
                  </a:cubicBezTo>
                  <a:lnTo>
                    <a:pt x="3584575" y="918718"/>
                  </a:lnTo>
                  <a:close/>
                  <a:moveTo>
                    <a:pt x="1300861" y="2017776"/>
                  </a:moveTo>
                  <a:cubicBezTo>
                    <a:pt x="1322324" y="2017776"/>
                    <a:pt x="1343914" y="2026031"/>
                    <a:pt x="1360297" y="2042287"/>
                  </a:cubicBezTo>
                  <a:lnTo>
                    <a:pt x="1478407" y="2160397"/>
                  </a:lnTo>
                  <a:cubicBezTo>
                    <a:pt x="1264793" y="2334260"/>
                    <a:pt x="1069340" y="2529586"/>
                    <a:pt x="895604" y="2743200"/>
                  </a:cubicBezTo>
                  <a:lnTo>
                    <a:pt x="777494" y="2624963"/>
                  </a:lnTo>
                  <a:cubicBezTo>
                    <a:pt x="761746" y="2609215"/>
                    <a:pt x="753110" y="2588133"/>
                    <a:pt x="753110" y="2565527"/>
                  </a:cubicBezTo>
                  <a:cubicBezTo>
                    <a:pt x="753110" y="2542921"/>
                    <a:pt x="761746" y="2521839"/>
                    <a:pt x="777494" y="2506091"/>
                  </a:cubicBezTo>
                  <a:lnTo>
                    <a:pt x="1241552" y="2042033"/>
                  </a:lnTo>
                  <a:cubicBezTo>
                    <a:pt x="1257935" y="2025650"/>
                    <a:pt x="1279398" y="2017522"/>
                    <a:pt x="1300988" y="2017522"/>
                  </a:cubicBezTo>
                  <a:close/>
                  <a:moveTo>
                    <a:pt x="6692392" y="2017776"/>
                  </a:moveTo>
                  <a:cubicBezTo>
                    <a:pt x="6713855" y="2017776"/>
                    <a:pt x="6735445" y="2025904"/>
                    <a:pt x="6751828" y="2042287"/>
                  </a:cubicBezTo>
                  <a:lnTo>
                    <a:pt x="7215885" y="2506345"/>
                  </a:lnTo>
                  <a:cubicBezTo>
                    <a:pt x="7231633" y="2522093"/>
                    <a:pt x="7240269" y="2543175"/>
                    <a:pt x="7240269" y="2565781"/>
                  </a:cubicBezTo>
                  <a:cubicBezTo>
                    <a:pt x="7240269" y="2588387"/>
                    <a:pt x="7231633" y="2609469"/>
                    <a:pt x="7215885" y="2625217"/>
                  </a:cubicBezTo>
                  <a:lnTo>
                    <a:pt x="7097776" y="2743327"/>
                  </a:lnTo>
                  <a:cubicBezTo>
                    <a:pt x="6923913" y="2529713"/>
                    <a:pt x="6728586" y="2334260"/>
                    <a:pt x="6514972" y="2160524"/>
                  </a:cubicBezTo>
                  <a:lnTo>
                    <a:pt x="6633082" y="2042414"/>
                  </a:lnTo>
                  <a:cubicBezTo>
                    <a:pt x="6649465" y="2026031"/>
                    <a:pt x="6670928" y="2017903"/>
                    <a:pt x="6692518" y="2017903"/>
                  </a:cubicBezTo>
                  <a:close/>
                  <a:moveTo>
                    <a:pt x="3996563" y="2556256"/>
                  </a:moveTo>
                  <a:cubicBezTo>
                    <a:pt x="3924046" y="2556256"/>
                    <a:pt x="3865372" y="2614930"/>
                    <a:pt x="3865372" y="2687447"/>
                  </a:cubicBezTo>
                  <a:lnTo>
                    <a:pt x="3865372" y="3119374"/>
                  </a:lnTo>
                  <a:cubicBezTo>
                    <a:pt x="3865372" y="3191891"/>
                    <a:pt x="3924046" y="3250565"/>
                    <a:pt x="3996563" y="3250565"/>
                  </a:cubicBezTo>
                  <a:cubicBezTo>
                    <a:pt x="4069079" y="3250565"/>
                    <a:pt x="4127753" y="3191891"/>
                    <a:pt x="4127753" y="3119374"/>
                  </a:cubicBezTo>
                  <a:lnTo>
                    <a:pt x="4127753" y="2687574"/>
                  </a:lnTo>
                  <a:cubicBezTo>
                    <a:pt x="4127753" y="2615057"/>
                    <a:pt x="4069079" y="2556383"/>
                    <a:pt x="3996563" y="2556383"/>
                  </a:cubicBezTo>
                  <a:close/>
                  <a:moveTo>
                    <a:pt x="2709545" y="2901188"/>
                  </a:moveTo>
                  <a:cubicBezTo>
                    <a:pt x="2687320" y="2901188"/>
                    <a:pt x="2664714" y="2906903"/>
                    <a:pt x="2644140" y="2918841"/>
                  </a:cubicBezTo>
                  <a:cubicBezTo>
                    <a:pt x="2581402" y="2955036"/>
                    <a:pt x="2559939" y="3035300"/>
                    <a:pt x="2596134" y="3098038"/>
                  </a:cubicBezTo>
                  <a:lnTo>
                    <a:pt x="2812034" y="3472053"/>
                  </a:lnTo>
                  <a:cubicBezTo>
                    <a:pt x="2836291" y="3514090"/>
                    <a:pt x="2880360" y="3537712"/>
                    <a:pt x="2925699" y="3537712"/>
                  </a:cubicBezTo>
                  <a:cubicBezTo>
                    <a:pt x="2947924" y="3537712"/>
                    <a:pt x="2970530" y="3531997"/>
                    <a:pt x="2991231" y="3520059"/>
                  </a:cubicBezTo>
                  <a:cubicBezTo>
                    <a:pt x="3053969" y="3483864"/>
                    <a:pt x="3075432" y="3403600"/>
                    <a:pt x="3039237" y="3340862"/>
                  </a:cubicBezTo>
                  <a:lnTo>
                    <a:pt x="2823337" y="2966847"/>
                  </a:lnTo>
                  <a:cubicBezTo>
                    <a:pt x="2799080" y="2924810"/>
                    <a:pt x="2754884" y="2901188"/>
                    <a:pt x="2709545" y="2901188"/>
                  </a:cubicBezTo>
                  <a:close/>
                  <a:moveTo>
                    <a:pt x="5283835" y="2901188"/>
                  </a:moveTo>
                  <a:cubicBezTo>
                    <a:pt x="5238496" y="2901188"/>
                    <a:pt x="5194427" y="2924683"/>
                    <a:pt x="5170043" y="2966847"/>
                  </a:cubicBezTo>
                  <a:lnTo>
                    <a:pt x="4954143" y="3340862"/>
                  </a:lnTo>
                  <a:cubicBezTo>
                    <a:pt x="4917948" y="3403600"/>
                    <a:pt x="4939411" y="3483864"/>
                    <a:pt x="5002149" y="3520059"/>
                  </a:cubicBezTo>
                  <a:cubicBezTo>
                    <a:pt x="5022850" y="3531997"/>
                    <a:pt x="5045329" y="3537712"/>
                    <a:pt x="5067681" y="3537712"/>
                  </a:cubicBezTo>
                  <a:cubicBezTo>
                    <a:pt x="5113020" y="3537712"/>
                    <a:pt x="5157089" y="3514217"/>
                    <a:pt x="5181346" y="3472053"/>
                  </a:cubicBezTo>
                  <a:lnTo>
                    <a:pt x="5397246" y="3098038"/>
                  </a:lnTo>
                  <a:cubicBezTo>
                    <a:pt x="5433441" y="3035300"/>
                    <a:pt x="5411978" y="2955036"/>
                    <a:pt x="5349240" y="2918841"/>
                  </a:cubicBezTo>
                  <a:cubicBezTo>
                    <a:pt x="5328539" y="2906903"/>
                    <a:pt x="5306061" y="2901188"/>
                    <a:pt x="5283708" y="2901188"/>
                  </a:cubicBezTo>
                  <a:close/>
                  <a:moveTo>
                    <a:pt x="1767586" y="3843401"/>
                  </a:moveTo>
                  <a:cubicBezTo>
                    <a:pt x="1722247" y="3843401"/>
                    <a:pt x="1678178" y="3866896"/>
                    <a:pt x="1653794" y="3909060"/>
                  </a:cubicBezTo>
                  <a:cubicBezTo>
                    <a:pt x="1617599" y="3971798"/>
                    <a:pt x="1639062" y="4052062"/>
                    <a:pt x="1701800" y="4088257"/>
                  </a:cubicBezTo>
                  <a:lnTo>
                    <a:pt x="2075815" y="4304157"/>
                  </a:lnTo>
                  <a:cubicBezTo>
                    <a:pt x="2096516" y="4316095"/>
                    <a:pt x="2118995" y="4321810"/>
                    <a:pt x="2141347" y="4321810"/>
                  </a:cubicBezTo>
                  <a:cubicBezTo>
                    <a:pt x="2186686" y="4321810"/>
                    <a:pt x="2230755" y="4298315"/>
                    <a:pt x="2255012" y="4256151"/>
                  </a:cubicBezTo>
                  <a:cubicBezTo>
                    <a:pt x="2291207" y="4193413"/>
                    <a:pt x="2269744" y="4113149"/>
                    <a:pt x="2207006" y="4076954"/>
                  </a:cubicBezTo>
                  <a:lnTo>
                    <a:pt x="1832991" y="3861054"/>
                  </a:lnTo>
                  <a:cubicBezTo>
                    <a:pt x="1812290" y="3849116"/>
                    <a:pt x="1789811" y="3843401"/>
                    <a:pt x="1767459" y="3843401"/>
                  </a:cubicBezTo>
                  <a:close/>
                  <a:moveTo>
                    <a:pt x="6225794" y="3843401"/>
                  </a:moveTo>
                  <a:cubicBezTo>
                    <a:pt x="6203569" y="3843401"/>
                    <a:pt x="6180963" y="3849116"/>
                    <a:pt x="6160262" y="3861054"/>
                  </a:cubicBezTo>
                  <a:lnTo>
                    <a:pt x="5786247" y="4076954"/>
                  </a:lnTo>
                  <a:cubicBezTo>
                    <a:pt x="5723509" y="4113149"/>
                    <a:pt x="5702046" y="4193413"/>
                    <a:pt x="5738241" y="4256151"/>
                  </a:cubicBezTo>
                  <a:cubicBezTo>
                    <a:pt x="5762498" y="4298188"/>
                    <a:pt x="5806567" y="4321810"/>
                    <a:pt x="5851906" y="4321810"/>
                  </a:cubicBezTo>
                  <a:cubicBezTo>
                    <a:pt x="5874131" y="4321810"/>
                    <a:pt x="5896737" y="4316095"/>
                    <a:pt x="5917438" y="4304157"/>
                  </a:cubicBezTo>
                  <a:lnTo>
                    <a:pt x="6291453" y="4088257"/>
                  </a:lnTo>
                  <a:cubicBezTo>
                    <a:pt x="6354191" y="4052062"/>
                    <a:pt x="6375654" y="3971798"/>
                    <a:pt x="6339459" y="3909060"/>
                  </a:cubicBezTo>
                  <a:cubicBezTo>
                    <a:pt x="6315202" y="3867023"/>
                    <a:pt x="6271133" y="3843401"/>
                    <a:pt x="6225794" y="3843401"/>
                  </a:cubicBezTo>
                  <a:close/>
                  <a:moveTo>
                    <a:pt x="1422654" y="5130419"/>
                  </a:moveTo>
                  <a:cubicBezTo>
                    <a:pt x="1350137" y="5130419"/>
                    <a:pt x="1291463" y="5189093"/>
                    <a:pt x="1291463" y="5261610"/>
                  </a:cubicBezTo>
                  <a:cubicBezTo>
                    <a:pt x="1291463" y="5334127"/>
                    <a:pt x="1350137" y="5392801"/>
                    <a:pt x="1422654" y="5392801"/>
                  </a:cubicBezTo>
                  <a:lnTo>
                    <a:pt x="1854581" y="5392801"/>
                  </a:lnTo>
                  <a:cubicBezTo>
                    <a:pt x="1927098" y="5392801"/>
                    <a:pt x="1985772" y="5334127"/>
                    <a:pt x="1985772" y="5261610"/>
                  </a:cubicBezTo>
                  <a:cubicBezTo>
                    <a:pt x="1985772" y="5189093"/>
                    <a:pt x="1927098" y="5130419"/>
                    <a:pt x="1854581" y="5130419"/>
                  </a:cubicBezTo>
                  <a:close/>
                  <a:moveTo>
                    <a:pt x="6138926" y="5130419"/>
                  </a:moveTo>
                  <a:cubicBezTo>
                    <a:pt x="6066409" y="5130419"/>
                    <a:pt x="6007735" y="5189093"/>
                    <a:pt x="6007735" y="5261610"/>
                  </a:cubicBezTo>
                  <a:cubicBezTo>
                    <a:pt x="6007735" y="5334127"/>
                    <a:pt x="6066409" y="5392801"/>
                    <a:pt x="6138926" y="5392801"/>
                  </a:cubicBezTo>
                  <a:lnTo>
                    <a:pt x="6570853" y="5392801"/>
                  </a:lnTo>
                  <a:cubicBezTo>
                    <a:pt x="6643370" y="5392801"/>
                    <a:pt x="6702044" y="5334127"/>
                    <a:pt x="6702044" y="5261610"/>
                  </a:cubicBezTo>
                  <a:cubicBezTo>
                    <a:pt x="6702044" y="5189093"/>
                    <a:pt x="6643370" y="5130419"/>
                    <a:pt x="6570853" y="5130419"/>
                  </a:cubicBezTo>
                  <a:close/>
                  <a:moveTo>
                    <a:pt x="3996690" y="5110988"/>
                  </a:moveTo>
                  <a:cubicBezTo>
                    <a:pt x="4079748" y="5110988"/>
                    <a:pt x="4147312" y="5178552"/>
                    <a:pt x="4147312" y="5261610"/>
                  </a:cubicBezTo>
                  <a:cubicBezTo>
                    <a:pt x="4147312" y="5344668"/>
                    <a:pt x="4079748" y="5412232"/>
                    <a:pt x="3996690" y="5412232"/>
                  </a:cubicBezTo>
                  <a:cubicBezTo>
                    <a:pt x="3913632" y="5412232"/>
                    <a:pt x="3846068" y="5344668"/>
                    <a:pt x="3846068" y="5261610"/>
                  </a:cubicBezTo>
                  <a:cubicBezTo>
                    <a:pt x="3846068" y="5178552"/>
                    <a:pt x="3913632" y="5110988"/>
                    <a:pt x="3996690" y="5110988"/>
                  </a:cubicBezTo>
                  <a:close/>
                  <a:moveTo>
                    <a:pt x="3996690" y="3577463"/>
                  </a:moveTo>
                  <a:cubicBezTo>
                    <a:pt x="3924173" y="3577463"/>
                    <a:pt x="3865499" y="3636137"/>
                    <a:pt x="3865499" y="3708654"/>
                  </a:cubicBezTo>
                  <a:lnTo>
                    <a:pt x="3865499" y="4870069"/>
                  </a:lnTo>
                  <a:cubicBezTo>
                    <a:pt x="3701923" y="4925059"/>
                    <a:pt x="3583686" y="5079746"/>
                    <a:pt x="3583686" y="5261609"/>
                  </a:cubicBezTo>
                  <a:cubicBezTo>
                    <a:pt x="3583686" y="5489320"/>
                    <a:pt x="3768979" y="5674613"/>
                    <a:pt x="3996690" y="5674613"/>
                  </a:cubicBezTo>
                  <a:cubicBezTo>
                    <a:pt x="4224401" y="5674613"/>
                    <a:pt x="4409694" y="5489320"/>
                    <a:pt x="4409694" y="5261609"/>
                  </a:cubicBezTo>
                  <a:cubicBezTo>
                    <a:pt x="4409694" y="5079745"/>
                    <a:pt x="4291457" y="4924932"/>
                    <a:pt x="4127881" y="4870069"/>
                  </a:cubicBezTo>
                  <a:lnTo>
                    <a:pt x="4127881" y="3708654"/>
                  </a:lnTo>
                  <a:cubicBezTo>
                    <a:pt x="4127881" y="3636137"/>
                    <a:pt x="4069207" y="3577463"/>
                    <a:pt x="3996690" y="3577463"/>
                  </a:cubicBezTo>
                  <a:close/>
                  <a:moveTo>
                    <a:pt x="2141347" y="6201537"/>
                  </a:moveTo>
                  <a:cubicBezTo>
                    <a:pt x="2119122" y="6201537"/>
                    <a:pt x="2096516" y="6207252"/>
                    <a:pt x="2075815" y="6219190"/>
                  </a:cubicBezTo>
                  <a:lnTo>
                    <a:pt x="1701800" y="6435090"/>
                  </a:lnTo>
                  <a:cubicBezTo>
                    <a:pt x="1639062" y="6471285"/>
                    <a:pt x="1617599" y="6551549"/>
                    <a:pt x="1653794" y="6614287"/>
                  </a:cubicBezTo>
                  <a:cubicBezTo>
                    <a:pt x="1678051" y="6656324"/>
                    <a:pt x="1722120" y="6679946"/>
                    <a:pt x="1767459" y="6679946"/>
                  </a:cubicBezTo>
                  <a:cubicBezTo>
                    <a:pt x="1789684" y="6679946"/>
                    <a:pt x="1812290" y="6674231"/>
                    <a:pt x="1832991" y="6662293"/>
                  </a:cubicBezTo>
                  <a:lnTo>
                    <a:pt x="2207006" y="6446393"/>
                  </a:lnTo>
                  <a:cubicBezTo>
                    <a:pt x="2269744" y="6410197"/>
                    <a:pt x="2291207" y="6329933"/>
                    <a:pt x="2255012" y="6267196"/>
                  </a:cubicBezTo>
                  <a:cubicBezTo>
                    <a:pt x="2230755" y="6225159"/>
                    <a:pt x="2186559" y="6201537"/>
                    <a:pt x="2141220" y="6201537"/>
                  </a:cubicBezTo>
                  <a:close/>
                  <a:moveTo>
                    <a:pt x="5852033" y="6201537"/>
                  </a:moveTo>
                  <a:cubicBezTo>
                    <a:pt x="5806694" y="6201537"/>
                    <a:pt x="5762625" y="6225032"/>
                    <a:pt x="5738368" y="6267196"/>
                  </a:cubicBezTo>
                  <a:cubicBezTo>
                    <a:pt x="5702173" y="6329934"/>
                    <a:pt x="5723636" y="6410198"/>
                    <a:pt x="5786374" y="6446393"/>
                  </a:cubicBezTo>
                  <a:lnTo>
                    <a:pt x="6160389" y="6662293"/>
                  </a:lnTo>
                  <a:cubicBezTo>
                    <a:pt x="6181090" y="6674231"/>
                    <a:pt x="6203569" y="6679947"/>
                    <a:pt x="6225921" y="6679947"/>
                  </a:cubicBezTo>
                  <a:cubicBezTo>
                    <a:pt x="6271260" y="6679947"/>
                    <a:pt x="6315329" y="6656452"/>
                    <a:pt x="6339586" y="6614288"/>
                  </a:cubicBezTo>
                  <a:cubicBezTo>
                    <a:pt x="6375781" y="6551550"/>
                    <a:pt x="6354318" y="6471286"/>
                    <a:pt x="6291580" y="6435091"/>
                  </a:cubicBezTo>
                  <a:lnTo>
                    <a:pt x="5917565" y="6219191"/>
                  </a:lnTo>
                  <a:cubicBezTo>
                    <a:pt x="5896864" y="6207253"/>
                    <a:pt x="5874385" y="6201538"/>
                    <a:pt x="5852033" y="6201538"/>
                  </a:cubicBezTo>
                  <a:close/>
                  <a:moveTo>
                    <a:pt x="2925699" y="6985635"/>
                  </a:moveTo>
                  <a:cubicBezTo>
                    <a:pt x="2880360" y="6985635"/>
                    <a:pt x="2836291" y="7009130"/>
                    <a:pt x="2812034" y="7051294"/>
                  </a:cubicBezTo>
                  <a:lnTo>
                    <a:pt x="2596134" y="7425309"/>
                  </a:lnTo>
                  <a:cubicBezTo>
                    <a:pt x="2559939" y="7488047"/>
                    <a:pt x="2581402" y="7568311"/>
                    <a:pt x="2644140" y="7604506"/>
                  </a:cubicBezTo>
                  <a:cubicBezTo>
                    <a:pt x="2664841" y="7616444"/>
                    <a:pt x="2687320" y="7622159"/>
                    <a:pt x="2709672" y="7622159"/>
                  </a:cubicBezTo>
                  <a:cubicBezTo>
                    <a:pt x="2755011" y="7622159"/>
                    <a:pt x="2799080" y="7598664"/>
                    <a:pt x="2823337" y="7556500"/>
                  </a:cubicBezTo>
                  <a:lnTo>
                    <a:pt x="3039237" y="7182485"/>
                  </a:lnTo>
                  <a:cubicBezTo>
                    <a:pt x="3075432" y="7119747"/>
                    <a:pt x="3053969" y="7039483"/>
                    <a:pt x="2991231" y="7003288"/>
                  </a:cubicBezTo>
                  <a:cubicBezTo>
                    <a:pt x="2970530" y="6991350"/>
                    <a:pt x="2948051" y="6985635"/>
                    <a:pt x="2925699" y="6985635"/>
                  </a:cubicBezTo>
                  <a:close/>
                  <a:moveTo>
                    <a:pt x="5067681" y="6985635"/>
                  </a:moveTo>
                  <a:cubicBezTo>
                    <a:pt x="5045456" y="6985635"/>
                    <a:pt x="5022850" y="6991350"/>
                    <a:pt x="5002149" y="7003288"/>
                  </a:cubicBezTo>
                  <a:cubicBezTo>
                    <a:pt x="4939411" y="7039483"/>
                    <a:pt x="4917948" y="7119747"/>
                    <a:pt x="4954143" y="7182485"/>
                  </a:cubicBezTo>
                  <a:lnTo>
                    <a:pt x="5170043" y="7556500"/>
                  </a:lnTo>
                  <a:cubicBezTo>
                    <a:pt x="5194300" y="7598537"/>
                    <a:pt x="5238369" y="7622159"/>
                    <a:pt x="5283708" y="7622159"/>
                  </a:cubicBezTo>
                  <a:cubicBezTo>
                    <a:pt x="5305933" y="7622159"/>
                    <a:pt x="5328539" y="7616444"/>
                    <a:pt x="5349240" y="7604506"/>
                  </a:cubicBezTo>
                  <a:cubicBezTo>
                    <a:pt x="5411978" y="7568311"/>
                    <a:pt x="5433441" y="7488047"/>
                    <a:pt x="5397246" y="7425309"/>
                  </a:cubicBezTo>
                  <a:lnTo>
                    <a:pt x="5181346" y="7051294"/>
                  </a:lnTo>
                  <a:cubicBezTo>
                    <a:pt x="5157089" y="7009257"/>
                    <a:pt x="5112893" y="6985635"/>
                    <a:pt x="5067554" y="6985635"/>
                  </a:cubicBezTo>
                  <a:close/>
                  <a:moveTo>
                    <a:pt x="3996690" y="7272655"/>
                  </a:moveTo>
                  <a:cubicBezTo>
                    <a:pt x="3924173" y="7272655"/>
                    <a:pt x="3865499" y="7331328"/>
                    <a:pt x="3865499" y="7403846"/>
                  </a:cubicBezTo>
                  <a:lnTo>
                    <a:pt x="3865499" y="7835773"/>
                  </a:lnTo>
                  <a:cubicBezTo>
                    <a:pt x="3865499" y="7908290"/>
                    <a:pt x="3924173" y="7966964"/>
                    <a:pt x="3996690" y="7966964"/>
                  </a:cubicBezTo>
                  <a:cubicBezTo>
                    <a:pt x="4069207" y="7966964"/>
                    <a:pt x="4127880" y="7908290"/>
                    <a:pt x="4127880" y="7835773"/>
                  </a:cubicBezTo>
                  <a:lnTo>
                    <a:pt x="4127880" y="7403846"/>
                  </a:lnTo>
                  <a:cubicBezTo>
                    <a:pt x="4127880" y="7331328"/>
                    <a:pt x="4069207" y="7272655"/>
                    <a:pt x="3996690" y="7272655"/>
                  </a:cubicBezTo>
                  <a:close/>
                  <a:moveTo>
                    <a:pt x="3996690" y="2117851"/>
                  </a:moveTo>
                  <a:cubicBezTo>
                    <a:pt x="2263140" y="2117851"/>
                    <a:pt x="852932" y="3528186"/>
                    <a:pt x="852932" y="5261609"/>
                  </a:cubicBezTo>
                  <a:cubicBezTo>
                    <a:pt x="852932" y="6424548"/>
                    <a:pt x="1487551" y="7441945"/>
                    <a:pt x="2428748" y="7985759"/>
                  </a:cubicBezTo>
                  <a:lnTo>
                    <a:pt x="3057144" y="7985759"/>
                  </a:lnTo>
                  <a:cubicBezTo>
                    <a:pt x="1928241" y="7595361"/>
                    <a:pt x="1115314" y="6521576"/>
                    <a:pt x="1115314" y="5261609"/>
                  </a:cubicBezTo>
                  <a:cubicBezTo>
                    <a:pt x="1115314" y="3672839"/>
                    <a:pt x="2407920" y="2380233"/>
                    <a:pt x="3996690" y="2380233"/>
                  </a:cubicBezTo>
                  <a:cubicBezTo>
                    <a:pt x="5585459" y="2380233"/>
                    <a:pt x="6878066" y="3672840"/>
                    <a:pt x="6878066" y="5261610"/>
                  </a:cubicBezTo>
                  <a:cubicBezTo>
                    <a:pt x="6878066" y="6521577"/>
                    <a:pt x="6065139" y="7595362"/>
                    <a:pt x="4936236" y="7985760"/>
                  </a:cubicBezTo>
                  <a:lnTo>
                    <a:pt x="5564632" y="7985760"/>
                  </a:lnTo>
                  <a:cubicBezTo>
                    <a:pt x="6505829" y="7441946"/>
                    <a:pt x="7140448" y="6424549"/>
                    <a:pt x="7140448" y="5261610"/>
                  </a:cubicBezTo>
                  <a:cubicBezTo>
                    <a:pt x="7140448" y="3528060"/>
                    <a:pt x="5730113" y="2117852"/>
                    <a:pt x="3996690" y="2117852"/>
                  </a:cubicBezTo>
                  <a:close/>
                  <a:moveTo>
                    <a:pt x="2939288" y="0"/>
                  </a:moveTo>
                  <a:cubicBezTo>
                    <a:pt x="2748280" y="0"/>
                    <a:pt x="2592959" y="155448"/>
                    <a:pt x="2592959" y="346329"/>
                  </a:cubicBezTo>
                  <a:lnTo>
                    <a:pt x="2592959" y="572389"/>
                  </a:lnTo>
                  <a:cubicBezTo>
                    <a:pt x="2592959" y="763397"/>
                    <a:pt x="2748407" y="918718"/>
                    <a:pt x="2939288" y="918718"/>
                  </a:cubicBezTo>
                  <a:lnTo>
                    <a:pt x="3322193" y="918718"/>
                  </a:lnTo>
                  <a:lnTo>
                    <a:pt x="3322193" y="1322070"/>
                  </a:lnTo>
                  <a:cubicBezTo>
                    <a:pt x="2721991" y="1424559"/>
                    <a:pt x="2166874" y="1661160"/>
                    <a:pt x="1689100" y="2000123"/>
                  </a:cubicBezTo>
                  <a:lnTo>
                    <a:pt x="1545844" y="1856867"/>
                  </a:lnTo>
                  <a:cubicBezTo>
                    <a:pt x="1478280" y="1789303"/>
                    <a:pt x="1389634" y="1755521"/>
                    <a:pt x="1300861" y="1755521"/>
                  </a:cubicBezTo>
                  <a:cubicBezTo>
                    <a:pt x="1212088" y="1755521"/>
                    <a:pt x="1123442" y="1789303"/>
                    <a:pt x="1055878" y="1856867"/>
                  </a:cubicBezTo>
                  <a:lnTo>
                    <a:pt x="591947" y="2320925"/>
                  </a:lnTo>
                  <a:cubicBezTo>
                    <a:pt x="526669" y="2386203"/>
                    <a:pt x="490728" y="2473198"/>
                    <a:pt x="490728" y="2565781"/>
                  </a:cubicBezTo>
                  <a:cubicBezTo>
                    <a:pt x="490728" y="2658364"/>
                    <a:pt x="526669" y="2745359"/>
                    <a:pt x="591947" y="2810637"/>
                  </a:cubicBezTo>
                  <a:lnTo>
                    <a:pt x="735203" y="2954020"/>
                  </a:lnTo>
                  <a:cubicBezTo>
                    <a:pt x="272415" y="3606292"/>
                    <a:pt x="0" y="4402709"/>
                    <a:pt x="0" y="5261610"/>
                  </a:cubicBezTo>
                  <a:cubicBezTo>
                    <a:pt x="0" y="6313297"/>
                    <a:pt x="408305" y="7271385"/>
                    <a:pt x="1074801" y="7985760"/>
                  </a:cubicBezTo>
                  <a:lnTo>
                    <a:pt x="1445006" y="7985760"/>
                  </a:lnTo>
                  <a:cubicBezTo>
                    <a:pt x="717550" y="7303897"/>
                    <a:pt x="262382" y="6334887"/>
                    <a:pt x="262382" y="5261610"/>
                  </a:cubicBezTo>
                  <a:cubicBezTo>
                    <a:pt x="262382" y="3202559"/>
                    <a:pt x="1937639" y="1527302"/>
                    <a:pt x="3996690" y="1527302"/>
                  </a:cubicBezTo>
                  <a:cubicBezTo>
                    <a:pt x="6055741" y="1527302"/>
                    <a:pt x="7730998" y="3202432"/>
                    <a:pt x="7730998" y="5261610"/>
                  </a:cubicBezTo>
                  <a:cubicBezTo>
                    <a:pt x="7730998" y="6334887"/>
                    <a:pt x="7275830" y="7303897"/>
                    <a:pt x="6548374" y="7985760"/>
                  </a:cubicBezTo>
                  <a:lnTo>
                    <a:pt x="6918580" y="7985760"/>
                  </a:lnTo>
                  <a:cubicBezTo>
                    <a:pt x="7585075" y="7271385"/>
                    <a:pt x="7993381" y="6313297"/>
                    <a:pt x="7993381" y="5261610"/>
                  </a:cubicBezTo>
                  <a:cubicBezTo>
                    <a:pt x="7993381" y="4402709"/>
                    <a:pt x="7720965" y="3606292"/>
                    <a:pt x="7258177" y="2954020"/>
                  </a:cubicBezTo>
                  <a:lnTo>
                    <a:pt x="7401433" y="2810764"/>
                  </a:lnTo>
                  <a:cubicBezTo>
                    <a:pt x="7536434" y="2675763"/>
                    <a:pt x="7536434" y="2455926"/>
                    <a:pt x="7401433" y="2320925"/>
                  </a:cubicBezTo>
                  <a:lnTo>
                    <a:pt x="6937375" y="1856867"/>
                  </a:lnTo>
                  <a:cubicBezTo>
                    <a:pt x="6869811" y="1789303"/>
                    <a:pt x="6781165" y="1755521"/>
                    <a:pt x="6692393" y="1755521"/>
                  </a:cubicBezTo>
                  <a:cubicBezTo>
                    <a:pt x="6603620" y="1755521"/>
                    <a:pt x="6514974" y="1789303"/>
                    <a:pt x="6447410" y="1856867"/>
                  </a:cubicBezTo>
                  <a:lnTo>
                    <a:pt x="6304154" y="2000123"/>
                  </a:lnTo>
                  <a:cubicBezTo>
                    <a:pt x="5826507" y="1661160"/>
                    <a:pt x="5271390" y="1424559"/>
                    <a:pt x="4671061" y="1322070"/>
                  </a:cubicBezTo>
                  <a:lnTo>
                    <a:pt x="4671061" y="918718"/>
                  </a:lnTo>
                  <a:lnTo>
                    <a:pt x="5053839" y="918718"/>
                  </a:lnTo>
                  <a:cubicBezTo>
                    <a:pt x="5244847" y="918718"/>
                    <a:pt x="5400168" y="763270"/>
                    <a:pt x="5400168" y="572389"/>
                  </a:cubicBezTo>
                  <a:lnTo>
                    <a:pt x="5400168" y="346329"/>
                  </a:lnTo>
                  <a:cubicBezTo>
                    <a:pt x="5400421" y="155448"/>
                    <a:pt x="5244973" y="0"/>
                    <a:pt x="5053965" y="0"/>
                  </a:cubicBezTo>
                  <a:close/>
                </a:path>
              </a:pathLst>
            </a:custGeom>
            <a:solidFill>
              <a:srgbClr val="FACF00"/>
            </a:solidFill>
          </p:spPr>
          <p:txBody>
            <a:bodyPr/>
            <a:lstStyle/>
            <a:p>
              <a:endParaRPr lang="nl-BE" sz="700"/>
            </a:p>
          </p:txBody>
        </p:sp>
        <p:sp>
          <p:nvSpPr>
            <p:cNvPr id="4" name="Freeform 4"/>
            <p:cNvSpPr/>
            <p:nvPr/>
          </p:nvSpPr>
          <p:spPr>
            <a:xfrm>
              <a:off x="63500" y="63500"/>
              <a:ext cx="7996809" cy="7985760"/>
            </a:xfrm>
            <a:custGeom>
              <a:avLst/>
              <a:gdLst/>
              <a:ahLst/>
              <a:cxnLst/>
              <a:rect l="l" t="t" r="r" b="b"/>
              <a:pathLst>
                <a:path w="7996809" h="7985760">
                  <a:moveTo>
                    <a:pt x="0" y="0"/>
                  </a:moveTo>
                  <a:lnTo>
                    <a:pt x="0" y="7985760"/>
                  </a:lnTo>
                  <a:lnTo>
                    <a:pt x="7996809" y="7985760"/>
                  </a:lnTo>
                  <a:lnTo>
                    <a:pt x="7996809" y="0"/>
                  </a:lnTo>
                  <a:close/>
                </a:path>
              </a:pathLst>
            </a:custGeom>
            <a:solidFill>
              <a:srgbClr val="000000">
                <a:alpha val="0"/>
              </a:srgbClr>
            </a:solidFill>
          </p:spPr>
          <p:txBody>
            <a:bodyPr/>
            <a:lstStyle/>
            <a:p>
              <a:endParaRPr lang="nl-BE" sz="700"/>
            </a:p>
          </p:txBody>
        </p:sp>
      </p:grpSp>
      <p:sp>
        <p:nvSpPr>
          <p:cNvPr id="5" name="TextBox 5"/>
          <p:cNvSpPr txBox="1"/>
          <p:nvPr/>
        </p:nvSpPr>
        <p:spPr>
          <a:xfrm>
            <a:off x="768234" y="1784123"/>
            <a:ext cx="4612786" cy="1745029"/>
          </a:xfrm>
          <a:prstGeom prst="rect">
            <a:avLst/>
          </a:prstGeom>
        </p:spPr>
        <p:txBody>
          <a:bodyPr lIns="0" tIns="0" rIns="0" bIns="0" rtlCol="0" anchor="t">
            <a:spAutoFit/>
          </a:bodyPr>
          <a:lstStyle/>
          <a:p>
            <a:pPr>
              <a:lnSpc>
                <a:spcPts val="1800"/>
              </a:lnSpc>
            </a:pPr>
            <a:r>
              <a:rPr lang="en-US" sz="1650" b="1" spc="82">
                <a:latin typeface="Montserrat Bold"/>
                <a:ea typeface="Montserrat Bold"/>
                <a:cs typeface="Montserrat Bold"/>
                <a:sym typeface="Montserrat Bold"/>
              </a:rPr>
              <a:t>18H00 - 18H30 </a:t>
            </a:r>
          </a:p>
          <a:p>
            <a:pPr>
              <a:lnSpc>
                <a:spcPts val="1800"/>
              </a:lnSpc>
            </a:pPr>
            <a:r>
              <a:rPr lang="en-US" sz="1650" spc="82">
                <a:latin typeface="Montserrat"/>
                <a:ea typeface="Montserrat"/>
                <a:cs typeface="Montserrat"/>
                <a:sym typeface="Montserrat"/>
              </a:rPr>
              <a:t>PRÉSENTATION DU PROJET &amp; PRINCIPES DE L’ÉTUDE D’INCIDENCES SUR L’ENVIRONNEMENT (EIE)</a:t>
            </a:r>
          </a:p>
          <a:p>
            <a:pPr>
              <a:lnSpc>
                <a:spcPts val="1800"/>
              </a:lnSpc>
            </a:pPr>
            <a:r>
              <a:rPr lang="en-US" sz="1650">
                <a:latin typeface="Montserrat"/>
                <a:ea typeface="Montserrat"/>
                <a:cs typeface="Montserrat"/>
                <a:sym typeface="Montserrat"/>
              </a:rPr>
              <a:t> </a:t>
            </a:r>
          </a:p>
          <a:p>
            <a:pPr>
              <a:lnSpc>
                <a:spcPts val="3586"/>
              </a:lnSpc>
            </a:pPr>
            <a:r>
              <a:rPr lang="en-US" sz="1650" b="1" spc="82">
                <a:latin typeface="Montserrat Bold"/>
                <a:ea typeface="Montserrat Bold"/>
                <a:cs typeface="Montserrat Bold"/>
                <a:sym typeface="Montserrat Bold"/>
              </a:rPr>
              <a:t>18H30 - 19H30</a:t>
            </a:r>
          </a:p>
          <a:p>
            <a:pPr>
              <a:lnSpc>
                <a:spcPts val="824"/>
              </a:lnSpc>
            </a:pPr>
            <a:r>
              <a:rPr lang="en-US" sz="1650" spc="82">
                <a:latin typeface="Montserrat"/>
                <a:ea typeface="Montserrat"/>
                <a:cs typeface="Montserrat"/>
                <a:sym typeface="Montserrat"/>
              </a:rPr>
              <a:t>QUESTIONS / RÉPONSES </a:t>
            </a:r>
          </a:p>
        </p:txBody>
      </p:sp>
      <p:sp>
        <p:nvSpPr>
          <p:cNvPr id="6" name="TextBox 6"/>
          <p:cNvSpPr txBox="1"/>
          <p:nvPr/>
        </p:nvSpPr>
        <p:spPr>
          <a:xfrm>
            <a:off x="768234" y="742007"/>
            <a:ext cx="2464475" cy="819327"/>
          </a:xfrm>
          <a:prstGeom prst="rect">
            <a:avLst/>
          </a:prstGeom>
        </p:spPr>
        <p:txBody>
          <a:bodyPr lIns="0" tIns="0" rIns="0" bIns="0" rtlCol="0" anchor="t">
            <a:spAutoFit/>
          </a:bodyPr>
          <a:lstStyle/>
          <a:p>
            <a:pPr>
              <a:lnSpc>
                <a:spcPts val="7000"/>
              </a:lnSpc>
            </a:pPr>
            <a:r>
              <a:rPr lang="en-US" sz="5000" b="1">
                <a:latin typeface="Poppins Bold"/>
                <a:ea typeface="Poppins Bold"/>
                <a:cs typeface="Poppins Bold"/>
                <a:sym typeface="Poppins Bold"/>
              </a:rPr>
              <a:t>Timing </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747DC282-8966-186B-A55C-63A389E9A9EB}"/>
              </a:ext>
            </a:extLst>
          </p:cNvPr>
          <p:cNvSpPr txBox="1"/>
          <p:nvPr/>
        </p:nvSpPr>
        <p:spPr>
          <a:xfrm>
            <a:off x="6297216" y="3472831"/>
            <a:ext cx="2528293" cy="641747"/>
          </a:xfrm>
          <a:prstGeom prst="rect">
            <a:avLst/>
          </a:prstGeom>
        </p:spPr>
        <p:txBody>
          <a:bodyPr vert="horz" lIns="34290" tIns="17145" rIns="34290" bIns="17145" rtlCol="0" anchor="t" anchorCtr="0">
            <a:normAutofit/>
          </a:bodyPr>
          <a:lstStyle/>
          <a:p>
            <a:pPr marL="171450" indent="-171450" defTabSz="685629">
              <a:lnSpc>
                <a:spcPct val="90000"/>
              </a:lnSpc>
              <a:spcAft>
                <a:spcPts val="225"/>
              </a:spcAft>
              <a:buClrTx/>
              <a:buFont typeface="Arial" panose="020B0604020202020204" pitchFamily="34" charset="0"/>
              <a:buChar char="•"/>
            </a:pPr>
            <a:r>
              <a:rPr lang="nl-NL" sz="413" kern="1200" dirty="0" err="1">
                <a:solidFill>
                  <a:prstClr val="white"/>
                </a:solidFill>
                <a:latin typeface="Inter"/>
                <a:ea typeface="+mn-ea"/>
                <a:cs typeface="+mn-cs"/>
              </a:rPr>
              <a:t>Imposée</a:t>
            </a:r>
            <a:r>
              <a:rPr lang="nl-NL" sz="413" kern="1200" dirty="0">
                <a:solidFill>
                  <a:prstClr val="white"/>
                </a:solidFill>
                <a:latin typeface="Inter"/>
                <a:ea typeface="+mn-ea"/>
                <a:cs typeface="+mn-cs"/>
              </a:rPr>
              <a:t> par </a:t>
            </a:r>
            <a:r>
              <a:rPr lang="nl-NL" sz="413" kern="1200" dirty="0" err="1">
                <a:solidFill>
                  <a:prstClr val="white"/>
                </a:solidFill>
                <a:latin typeface="Inter"/>
                <a:ea typeface="+mn-ea"/>
                <a:cs typeface="+mn-cs"/>
              </a:rPr>
              <a:t>le</a:t>
            </a:r>
            <a:r>
              <a:rPr lang="nl-NL" sz="413" kern="1200" dirty="0">
                <a:solidFill>
                  <a:prstClr val="white"/>
                </a:solidFill>
                <a:latin typeface="Inter"/>
                <a:ea typeface="+mn-ea"/>
                <a:cs typeface="+mn-cs"/>
              </a:rPr>
              <a:t> code de </a:t>
            </a:r>
            <a:r>
              <a:rPr lang="nl-NL" sz="413" kern="1200" dirty="0" err="1">
                <a:solidFill>
                  <a:prstClr val="white"/>
                </a:solidFill>
                <a:latin typeface="Inter"/>
                <a:ea typeface="+mn-ea"/>
                <a:cs typeface="+mn-cs"/>
              </a:rPr>
              <a:t>l’environnement</a:t>
            </a:r>
            <a:endParaRPr lang="nl-NL" sz="413" kern="1200" dirty="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r>
              <a:rPr lang="nl-NL" sz="413" kern="1200" dirty="0" err="1">
                <a:solidFill>
                  <a:prstClr val="white"/>
                </a:solidFill>
                <a:latin typeface="Inter"/>
                <a:ea typeface="+mn-ea"/>
                <a:cs typeface="+mn-cs"/>
              </a:rPr>
              <a:t>Rubrique</a:t>
            </a:r>
            <a:r>
              <a:rPr lang="nl-NL" sz="413" kern="1200" dirty="0">
                <a:solidFill>
                  <a:prstClr val="white"/>
                </a:solidFill>
                <a:latin typeface="Inter"/>
                <a:ea typeface="+mn-ea"/>
                <a:cs typeface="+mn-cs"/>
              </a:rPr>
              <a:t> de </a:t>
            </a:r>
            <a:r>
              <a:rPr lang="nl-NL" sz="413" kern="1200" dirty="0" err="1">
                <a:solidFill>
                  <a:prstClr val="white"/>
                </a:solidFill>
                <a:latin typeface="Inter"/>
                <a:ea typeface="+mn-ea"/>
                <a:cs typeface="+mn-cs"/>
              </a:rPr>
              <a:t>classe</a:t>
            </a:r>
            <a:r>
              <a:rPr lang="nl-NL" sz="413" kern="1200" dirty="0">
                <a:solidFill>
                  <a:prstClr val="white"/>
                </a:solidFill>
                <a:latin typeface="Inter"/>
                <a:ea typeface="+mn-ea"/>
                <a:cs typeface="+mn-cs"/>
              </a:rPr>
              <a:t> 1:</a:t>
            </a:r>
          </a:p>
          <a:p>
            <a:pPr marL="171450" indent="-171450" defTabSz="685629">
              <a:lnSpc>
                <a:spcPct val="90000"/>
              </a:lnSpc>
              <a:spcAft>
                <a:spcPts val="225"/>
              </a:spcAft>
              <a:buClrTx/>
              <a:buFont typeface="Arial" panose="020B0604020202020204" pitchFamily="34" charset="0"/>
              <a:buChar char="•"/>
            </a:pPr>
            <a:r>
              <a:rPr lang="nl-NL" sz="413" kern="1200" dirty="0">
                <a:solidFill>
                  <a:prstClr val="white"/>
                </a:solidFill>
                <a:latin typeface="Inter"/>
                <a:ea typeface="+mn-ea"/>
                <a:cs typeface="+mn-cs"/>
              </a:rPr>
              <a:t>N° de </a:t>
            </a:r>
            <a:r>
              <a:rPr lang="nl-NL" sz="413" kern="1200" dirty="0" err="1">
                <a:solidFill>
                  <a:prstClr val="white"/>
                </a:solidFill>
                <a:latin typeface="Inter"/>
                <a:ea typeface="+mn-ea"/>
                <a:cs typeface="+mn-cs"/>
              </a:rPr>
              <a:t>rubrique</a:t>
            </a:r>
            <a:r>
              <a:rPr lang="nl-NL" sz="413" kern="1200" dirty="0">
                <a:solidFill>
                  <a:prstClr val="white"/>
                </a:solidFill>
                <a:latin typeface="Inter"/>
                <a:ea typeface="+mn-ea"/>
                <a:cs typeface="+mn-cs"/>
              </a:rPr>
              <a:t>: 63.12.09.03.03</a:t>
            </a:r>
          </a:p>
          <a:p>
            <a:pPr marL="171450" indent="-171450" defTabSz="685629">
              <a:lnSpc>
                <a:spcPct val="90000"/>
              </a:lnSpc>
              <a:spcAft>
                <a:spcPts val="225"/>
              </a:spcAft>
              <a:buClrTx/>
              <a:buFont typeface="Arial" panose="020B0604020202020204" pitchFamily="34" charset="0"/>
              <a:buChar char="•"/>
            </a:pPr>
            <a:r>
              <a:rPr lang="nl-NL" sz="413" kern="1200" dirty="0">
                <a:solidFill>
                  <a:prstClr val="white"/>
                </a:solidFill>
                <a:latin typeface="Inter"/>
                <a:ea typeface="+mn-ea"/>
                <a:cs typeface="+mn-cs"/>
              </a:rPr>
              <a:t>Libellé: </a:t>
            </a:r>
            <a:r>
              <a:rPr lang="nl-NL" sz="413" kern="1200" dirty="0" err="1">
                <a:solidFill>
                  <a:prstClr val="white"/>
                </a:solidFill>
                <a:latin typeface="Inter"/>
                <a:ea typeface="+mn-ea"/>
                <a:cs typeface="+mn-cs"/>
              </a:rPr>
              <a:t>Dépôts</a:t>
            </a:r>
            <a:r>
              <a:rPr lang="nl-NL" sz="413" kern="1200" dirty="0">
                <a:solidFill>
                  <a:prstClr val="white"/>
                </a:solidFill>
                <a:latin typeface="Inter"/>
                <a:ea typeface="+mn-ea"/>
                <a:cs typeface="+mn-cs"/>
              </a:rPr>
              <a:t> de </a:t>
            </a:r>
            <a:r>
              <a:rPr lang="nl-NL" sz="413" kern="1200" dirty="0" err="1">
                <a:solidFill>
                  <a:prstClr val="white"/>
                </a:solidFill>
                <a:latin typeface="Inter"/>
                <a:ea typeface="+mn-ea"/>
                <a:cs typeface="+mn-cs"/>
              </a:rPr>
              <a:t>liquides</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inflammables</a:t>
            </a:r>
            <a:r>
              <a:rPr lang="nl-NL" sz="413" kern="1200" dirty="0">
                <a:solidFill>
                  <a:prstClr val="white"/>
                </a:solidFill>
                <a:latin typeface="Inter"/>
                <a:ea typeface="+mn-ea"/>
                <a:cs typeface="+mn-cs"/>
              </a:rPr>
              <a:t>, à </a:t>
            </a:r>
            <a:r>
              <a:rPr lang="nl-NL" sz="413" kern="1200" dirty="0" err="1">
                <a:solidFill>
                  <a:prstClr val="white"/>
                </a:solidFill>
                <a:latin typeface="Inter"/>
                <a:ea typeface="+mn-ea"/>
                <a:cs typeface="+mn-cs"/>
              </a:rPr>
              <a:t>l’exclusion</a:t>
            </a:r>
            <a:r>
              <a:rPr lang="nl-NL" sz="413" kern="1200" dirty="0">
                <a:solidFill>
                  <a:prstClr val="white"/>
                </a:solidFill>
                <a:latin typeface="Inter"/>
                <a:ea typeface="+mn-ea"/>
                <a:cs typeface="+mn-cs"/>
              </a:rPr>
              <a:t> des </a:t>
            </a:r>
            <a:r>
              <a:rPr lang="nl-NL" sz="413" kern="1200" dirty="0" err="1">
                <a:solidFill>
                  <a:prstClr val="white"/>
                </a:solidFill>
                <a:latin typeface="Inter"/>
                <a:ea typeface="+mn-ea"/>
                <a:cs typeface="+mn-cs"/>
              </a:rPr>
              <a:t>hydrocarbures</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stockés</a:t>
            </a:r>
            <a:r>
              <a:rPr lang="nl-NL" sz="413" kern="1200" dirty="0">
                <a:solidFill>
                  <a:prstClr val="white"/>
                </a:solidFill>
                <a:latin typeface="Inter"/>
                <a:ea typeface="+mn-ea"/>
                <a:cs typeface="+mn-cs"/>
              </a:rPr>
              <a:t> dans </a:t>
            </a:r>
            <a:r>
              <a:rPr lang="nl-NL" sz="413" kern="1200" dirty="0" err="1">
                <a:solidFill>
                  <a:prstClr val="white"/>
                </a:solidFill>
                <a:latin typeface="Inter"/>
                <a:ea typeface="+mn-ea"/>
                <a:cs typeface="+mn-cs"/>
              </a:rPr>
              <a:t>le</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cadre</a:t>
            </a:r>
            <a:r>
              <a:rPr lang="nl-NL" sz="413" kern="1200" dirty="0">
                <a:solidFill>
                  <a:prstClr val="white"/>
                </a:solidFill>
                <a:latin typeface="Inter"/>
                <a:ea typeface="+mn-ea"/>
                <a:cs typeface="+mn-cs"/>
              </a:rPr>
              <a:t> des </a:t>
            </a:r>
            <a:r>
              <a:rPr lang="nl-NL" sz="413" kern="1200" dirty="0" err="1">
                <a:solidFill>
                  <a:prstClr val="white"/>
                </a:solidFill>
                <a:latin typeface="Inter"/>
                <a:ea typeface="+mn-ea"/>
                <a:cs typeface="+mn-cs"/>
              </a:rPr>
              <a:t>activités</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visées</a:t>
            </a:r>
            <a:r>
              <a:rPr lang="nl-NL" sz="413" kern="1200" dirty="0">
                <a:solidFill>
                  <a:prstClr val="white"/>
                </a:solidFill>
                <a:latin typeface="Inter"/>
                <a:ea typeface="+mn-ea"/>
                <a:cs typeface="+mn-cs"/>
              </a:rPr>
              <a:t> à la </a:t>
            </a:r>
            <a:r>
              <a:rPr lang="nl-NL" sz="413" kern="1200" dirty="0" err="1">
                <a:solidFill>
                  <a:prstClr val="white"/>
                </a:solidFill>
                <a:latin typeface="Inter"/>
                <a:ea typeface="+mn-ea"/>
                <a:cs typeface="+mn-cs"/>
              </a:rPr>
              <a:t>rubriques</a:t>
            </a:r>
            <a:r>
              <a:rPr lang="nl-NL" sz="413" kern="1200" dirty="0">
                <a:solidFill>
                  <a:prstClr val="white"/>
                </a:solidFill>
                <a:latin typeface="Inter"/>
                <a:ea typeface="+mn-ea"/>
                <a:cs typeface="+mn-cs"/>
              </a:rPr>
              <a:t> 50.50, de catégorie 3 (</a:t>
            </a:r>
            <a:r>
              <a:rPr lang="nl-NL" sz="413" kern="1200" dirty="0" err="1">
                <a:solidFill>
                  <a:prstClr val="white"/>
                </a:solidFill>
                <a:latin typeface="Inter"/>
                <a:ea typeface="+mn-ea"/>
                <a:cs typeface="+mn-cs"/>
              </a:rPr>
              <a:t>règlement</a:t>
            </a:r>
            <a:r>
              <a:rPr lang="nl-NL" sz="413" kern="1200" dirty="0">
                <a:solidFill>
                  <a:prstClr val="white"/>
                </a:solidFill>
                <a:latin typeface="Inter"/>
                <a:ea typeface="+mn-ea"/>
                <a:cs typeface="+mn-cs"/>
              </a:rPr>
              <a:t> CLP) et les </a:t>
            </a:r>
            <a:r>
              <a:rPr lang="nl-NL" sz="413" kern="1200" dirty="0" err="1">
                <a:solidFill>
                  <a:prstClr val="white"/>
                </a:solidFill>
                <a:latin typeface="Inter"/>
                <a:ea typeface="+mn-ea"/>
                <a:cs typeface="+mn-cs"/>
              </a:rPr>
              <a:t>liquides</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combustibles</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dont</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le</a:t>
            </a:r>
            <a:r>
              <a:rPr lang="nl-NL" sz="413" kern="1200" dirty="0">
                <a:solidFill>
                  <a:prstClr val="white"/>
                </a:solidFill>
                <a:latin typeface="Inter"/>
                <a:ea typeface="+mn-ea"/>
                <a:cs typeface="+mn-cs"/>
              </a:rPr>
              <a:t> point </a:t>
            </a:r>
            <a:r>
              <a:rPr lang="nl-NL" sz="413" kern="1200" dirty="0" err="1">
                <a:solidFill>
                  <a:prstClr val="white"/>
                </a:solidFill>
                <a:latin typeface="Inter"/>
                <a:ea typeface="+mn-ea"/>
                <a:cs typeface="+mn-cs"/>
              </a:rPr>
              <a:t>d’éclair</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est</a:t>
            </a:r>
            <a:r>
              <a:rPr lang="nl-NL" sz="413" kern="1200" dirty="0">
                <a:solidFill>
                  <a:prstClr val="white"/>
                </a:solidFill>
                <a:latin typeface="Inter"/>
                <a:ea typeface="+mn-ea"/>
                <a:cs typeface="+mn-cs"/>
              </a:rPr>
              <a:t> supérieur à 60 °C et inférieur </a:t>
            </a:r>
            <a:r>
              <a:rPr lang="nl-NL" sz="413" kern="1200" dirty="0" err="1">
                <a:solidFill>
                  <a:prstClr val="white"/>
                </a:solidFill>
                <a:latin typeface="Inter"/>
                <a:ea typeface="+mn-ea"/>
                <a:cs typeface="+mn-cs"/>
              </a:rPr>
              <a:t>ou</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égal</a:t>
            </a:r>
            <a:r>
              <a:rPr lang="nl-NL" sz="413" kern="1200" dirty="0">
                <a:solidFill>
                  <a:prstClr val="white"/>
                </a:solidFill>
                <a:latin typeface="Inter"/>
                <a:ea typeface="+mn-ea"/>
                <a:cs typeface="+mn-cs"/>
              </a:rPr>
              <a:t> à 93 °C </a:t>
            </a:r>
            <a:r>
              <a:rPr lang="nl-NL" sz="413" kern="1200" dirty="0" err="1">
                <a:solidFill>
                  <a:prstClr val="white"/>
                </a:solidFill>
                <a:latin typeface="Inter"/>
                <a:ea typeface="+mn-ea"/>
                <a:cs typeface="+mn-cs"/>
              </a:rPr>
              <a:t>lorsque</a:t>
            </a:r>
            <a:r>
              <a:rPr lang="nl-NL" sz="413" kern="1200" dirty="0">
                <a:solidFill>
                  <a:prstClr val="white"/>
                </a:solidFill>
                <a:latin typeface="Inter"/>
                <a:ea typeface="+mn-ea"/>
                <a:cs typeface="+mn-cs"/>
              </a:rPr>
              <a:t> la </a:t>
            </a:r>
            <a:r>
              <a:rPr lang="nl-NL" sz="413" kern="1200" dirty="0" err="1">
                <a:solidFill>
                  <a:prstClr val="white"/>
                </a:solidFill>
                <a:latin typeface="Inter"/>
                <a:ea typeface="+mn-ea"/>
                <a:cs typeface="+mn-cs"/>
              </a:rPr>
              <a:t>capacité</a:t>
            </a:r>
            <a:r>
              <a:rPr lang="nl-NL" sz="413" kern="1200" dirty="0">
                <a:solidFill>
                  <a:prstClr val="white"/>
                </a:solidFill>
                <a:latin typeface="Inter"/>
                <a:ea typeface="+mn-ea"/>
                <a:cs typeface="+mn-cs"/>
              </a:rPr>
              <a:t> de stockage </a:t>
            </a:r>
            <a:r>
              <a:rPr lang="nl-NL" sz="413" kern="1200" dirty="0" err="1">
                <a:solidFill>
                  <a:prstClr val="white"/>
                </a:solidFill>
                <a:latin typeface="Inter"/>
                <a:ea typeface="+mn-ea"/>
                <a:cs typeface="+mn-cs"/>
              </a:rPr>
              <a:t>est</a:t>
            </a:r>
            <a:r>
              <a:rPr lang="nl-NL" sz="413" kern="1200" dirty="0">
                <a:solidFill>
                  <a:prstClr val="white"/>
                </a:solidFill>
                <a:latin typeface="Inter"/>
                <a:ea typeface="+mn-ea"/>
                <a:cs typeface="+mn-cs"/>
              </a:rPr>
              <a:t> supérieure </a:t>
            </a:r>
            <a:r>
              <a:rPr lang="nl-NL" sz="413" kern="1200" dirty="0" err="1">
                <a:solidFill>
                  <a:prstClr val="white"/>
                </a:solidFill>
                <a:latin typeface="Inter"/>
                <a:ea typeface="+mn-ea"/>
                <a:cs typeface="+mn-cs"/>
              </a:rPr>
              <a:t>ou</a:t>
            </a:r>
            <a:r>
              <a:rPr lang="nl-NL" sz="413" kern="1200" dirty="0">
                <a:solidFill>
                  <a:prstClr val="white"/>
                </a:solidFill>
                <a:latin typeface="Inter"/>
                <a:ea typeface="+mn-ea"/>
                <a:cs typeface="+mn-cs"/>
              </a:rPr>
              <a:t> égale à 250.000 </a:t>
            </a:r>
            <a:r>
              <a:rPr lang="nl-NL" sz="413" kern="1200" dirty="0" err="1">
                <a:solidFill>
                  <a:prstClr val="white"/>
                </a:solidFill>
                <a:latin typeface="Inter"/>
                <a:ea typeface="+mn-ea"/>
                <a:cs typeface="+mn-cs"/>
              </a:rPr>
              <a:t>litres</a:t>
            </a:r>
            <a:endParaRPr lang="nl-NL" sz="413" kern="1200" dirty="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r>
              <a:rPr lang="nl-NL" sz="413" kern="1200" dirty="0">
                <a:solidFill>
                  <a:prstClr val="white"/>
                </a:solidFill>
                <a:latin typeface="Inter"/>
                <a:ea typeface="+mn-ea"/>
                <a:cs typeface="+mn-cs"/>
              </a:rPr>
              <a:t>L’EIE sera </a:t>
            </a:r>
            <a:r>
              <a:rPr lang="nl-NL" sz="413" kern="1200" dirty="0" err="1">
                <a:solidFill>
                  <a:prstClr val="white"/>
                </a:solidFill>
                <a:latin typeface="Inter"/>
                <a:ea typeface="+mn-ea"/>
                <a:cs typeface="+mn-cs"/>
              </a:rPr>
              <a:t>consultable</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durant</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l’enquête</a:t>
            </a:r>
            <a:r>
              <a:rPr lang="nl-NL" sz="413" kern="1200" dirty="0">
                <a:solidFill>
                  <a:prstClr val="white"/>
                </a:solidFill>
                <a:latin typeface="Inter"/>
                <a:ea typeface="+mn-ea"/>
                <a:cs typeface="+mn-cs"/>
              </a:rPr>
              <a:t> </a:t>
            </a:r>
            <a:r>
              <a:rPr lang="nl-NL" sz="413" kern="1200" dirty="0" err="1">
                <a:solidFill>
                  <a:prstClr val="white"/>
                </a:solidFill>
                <a:latin typeface="Inter"/>
                <a:ea typeface="+mn-ea"/>
                <a:cs typeface="+mn-cs"/>
              </a:rPr>
              <a:t>publique</a:t>
            </a:r>
            <a:endParaRPr lang="nl-NL" sz="413" kern="1200" dirty="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endParaRPr lang="nl-NL" sz="413" kern="1200" dirty="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endParaRPr lang="nl-NL" sz="413" kern="1200" dirty="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endParaRPr lang="nl-NL" sz="413" kern="1200" dirty="0">
              <a:solidFill>
                <a:prstClr val="white"/>
              </a:solidFill>
              <a:latin typeface="Inter"/>
              <a:ea typeface="+mn-ea"/>
              <a:cs typeface="+mn-cs"/>
            </a:endParaRPr>
          </a:p>
        </p:txBody>
      </p:sp>
      <p:sp>
        <p:nvSpPr>
          <p:cNvPr id="20" name="ZoneTexte 19">
            <a:extLst>
              <a:ext uri="{FF2B5EF4-FFF2-40B4-BE49-F238E27FC236}">
                <a16:creationId xmlns:a16="http://schemas.microsoft.com/office/drawing/2014/main" id="{3811E634-F67E-D3C2-2A14-CFBCD4926E8C}"/>
              </a:ext>
            </a:extLst>
          </p:cNvPr>
          <p:cNvSpPr txBox="1"/>
          <p:nvPr/>
        </p:nvSpPr>
        <p:spPr>
          <a:xfrm>
            <a:off x="5606654" y="1765865"/>
            <a:ext cx="2624733" cy="410766"/>
          </a:xfrm>
          <a:prstGeom prst="rect">
            <a:avLst/>
          </a:prstGeom>
        </p:spPr>
        <p:txBody>
          <a:bodyPr vert="horz" lIns="34290" tIns="17145" rIns="34290" bIns="17145" rtlCol="0" anchor="ctr" anchorCtr="0">
            <a:normAutofit/>
          </a:bodyPr>
          <a:lstStyle/>
          <a:p>
            <a:pPr defTabSz="685629">
              <a:lnSpc>
                <a:spcPct val="90000"/>
              </a:lnSpc>
              <a:spcBef>
                <a:spcPts val="750"/>
              </a:spcBef>
              <a:buClrTx/>
            </a:pPr>
            <a:r>
              <a:rPr lang="en-US" sz="1763" kern="1200">
                <a:solidFill>
                  <a:prstClr val="white"/>
                </a:solidFill>
                <a:latin typeface="Agrandir"/>
                <a:ea typeface="+mn-ea"/>
                <a:cs typeface="+mn-cs"/>
              </a:rPr>
              <a:t>Pourquoi réaliser une EIE?</a:t>
            </a:r>
          </a:p>
        </p:txBody>
      </p:sp>
      <p:pic>
        <p:nvPicPr>
          <p:cNvPr id="2" name="Image 1">
            <a:extLst>
              <a:ext uri="{FF2B5EF4-FFF2-40B4-BE49-F238E27FC236}">
                <a16:creationId xmlns:a16="http://schemas.microsoft.com/office/drawing/2014/main" id="{14EDD525-9B54-2ECB-5800-2303CCD93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2098" y="85774"/>
            <a:ext cx="5086350" cy="5048201"/>
          </a:xfrm>
          <a:prstGeom prst="rect">
            <a:avLst/>
          </a:prstGeom>
          <a:noFill/>
          <a:ln>
            <a:noFill/>
          </a:ln>
        </p:spPr>
      </p:pic>
      <p:sp>
        <p:nvSpPr>
          <p:cNvPr id="5" name="Text Placeholder 26">
            <a:extLst>
              <a:ext uri="{FF2B5EF4-FFF2-40B4-BE49-F238E27FC236}">
                <a16:creationId xmlns:a16="http://schemas.microsoft.com/office/drawing/2014/main" id="{DC0DDAA2-1DB3-3CBC-5D97-52E1B96C00EA}"/>
              </a:ext>
            </a:extLst>
          </p:cNvPr>
          <p:cNvSpPr txBox="1">
            <a:spLocks/>
          </p:cNvSpPr>
          <p:nvPr/>
        </p:nvSpPr>
        <p:spPr>
          <a:xfrm>
            <a:off x="801291" y="446626"/>
            <a:ext cx="7072313" cy="58229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L’ÉTUDE D’INCIDENCES (EIE)</a:t>
            </a:r>
          </a:p>
        </p:txBody>
      </p:sp>
      <p:sp>
        <p:nvSpPr>
          <p:cNvPr id="3" name="Text Placeholder 8">
            <a:extLst>
              <a:ext uri="{FF2B5EF4-FFF2-40B4-BE49-F238E27FC236}">
                <a16:creationId xmlns:a16="http://schemas.microsoft.com/office/drawing/2014/main" id="{C0117EC3-5729-ECF3-075E-63C14AA26C20}"/>
              </a:ext>
            </a:extLst>
          </p:cNvPr>
          <p:cNvSpPr>
            <a:spLocks noGrp="1"/>
          </p:cNvSpPr>
          <p:nvPr>
            <p:ph type="body" sz="quarter" idx="14"/>
          </p:nvPr>
        </p:nvSpPr>
        <p:spPr>
          <a:xfrm>
            <a:off x="265862" y="1825177"/>
            <a:ext cx="3988836" cy="2179361"/>
          </a:xfrm>
        </p:spPr>
        <p:txBody>
          <a:bodyPr/>
          <a:lstStyle/>
          <a:p>
            <a:pPr marL="235744" indent="-235744">
              <a:spcBef>
                <a:spcPts val="900"/>
              </a:spcBef>
              <a:buFont typeface="Wingdings" panose="05000000000000000000" pitchFamily="2" charset="2"/>
              <a:buChar char="Ø"/>
            </a:pPr>
            <a:r>
              <a:rPr lang="fr-BE" sz="1650" b="1" dirty="0">
                <a:solidFill>
                  <a:srgbClr val="004B98"/>
                </a:solidFill>
                <a:latin typeface="Aptos" panose="020B0004020202020204" pitchFamily="34" charset="0"/>
              </a:rPr>
              <a:t>Etude scientifique des effets sur l’environnement</a:t>
            </a:r>
          </a:p>
          <a:p>
            <a:pPr marL="235744" indent="-235744">
              <a:spcBef>
                <a:spcPts val="900"/>
              </a:spcBef>
              <a:buFont typeface="Wingdings" panose="05000000000000000000" pitchFamily="2" charset="2"/>
              <a:buChar char="Ø"/>
            </a:pPr>
            <a:r>
              <a:rPr lang="fr-BE" sz="1650" b="1" dirty="0">
                <a:solidFill>
                  <a:srgbClr val="004B98"/>
                </a:solidFill>
                <a:latin typeface="Aptos" panose="020B0004020202020204" pitchFamily="34" charset="0"/>
              </a:rPr>
              <a:t>Basée sur des faits</a:t>
            </a:r>
          </a:p>
          <a:p>
            <a:pPr marL="235744" indent="-235744">
              <a:spcBef>
                <a:spcPts val="900"/>
              </a:spcBef>
              <a:buFont typeface="Wingdings" panose="05000000000000000000" pitchFamily="2" charset="2"/>
              <a:buChar char="Ø"/>
            </a:pPr>
            <a:r>
              <a:rPr lang="fr-BE" sz="1650" b="1" dirty="0">
                <a:solidFill>
                  <a:srgbClr val="004B98"/>
                </a:solidFill>
                <a:latin typeface="Aptos" panose="020B0004020202020204" pitchFamily="34" charset="0"/>
              </a:rPr>
              <a:t>Neutre et indépendante </a:t>
            </a:r>
            <a:br>
              <a:rPr lang="fr-BE" sz="1650" b="1" dirty="0">
                <a:solidFill>
                  <a:srgbClr val="004B98"/>
                </a:solidFill>
                <a:latin typeface="Aptos" panose="020B0004020202020204" pitchFamily="34" charset="0"/>
              </a:rPr>
            </a:br>
            <a:r>
              <a:rPr lang="fr-BE" sz="1650" b="1" dirty="0">
                <a:solidFill>
                  <a:srgbClr val="004B98"/>
                </a:solidFill>
                <a:latin typeface="Aptos" panose="020B0004020202020204" pitchFamily="34" charset="0"/>
              </a:rPr>
              <a:t>(contrôlée par les pôles Envi. et A.T.)</a:t>
            </a:r>
          </a:p>
          <a:p>
            <a:pPr>
              <a:spcBef>
                <a:spcPts val="900"/>
              </a:spcBef>
              <a:buFont typeface="Wingdings" panose="05000000000000000000" pitchFamily="2" charset="2"/>
              <a:buChar char="Ø"/>
            </a:pPr>
            <a:endParaRPr lang="fr-BE" sz="1650" b="1" dirty="0">
              <a:solidFill>
                <a:srgbClr val="004B98"/>
              </a:solidFill>
              <a:latin typeface="Aptos" panose="020B0004020202020204" pitchFamily="34" charset="0"/>
            </a:endParaRPr>
          </a:p>
          <a:p>
            <a:pPr marL="0" indent="0">
              <a:buNone/>
            </a:pPr>
            <a:endParaRPr lang="fr-BE" sz="1500" b="1" u="sng" dirty="0">
              <a:solidFill>
                <a:srgbClr val="004B98"/>
              </a:solidFill>
            </a:endParaRPr>
          </a:p>
        </p:txBody>
      </p:sp>
      <p:pic>
        <p:nvPicPr>
          <p:cNvPr id="6" name="Image 5">
            <a:extLst>
              <a:ext uri="{FF2B5EF4-FFF2-40B4-BE49-F238E27FC236}">
                <a16:creationId xmlns:a16="http://schemas.microsoft.com/office/drawing/2014/main" id="{0C0F00E7-9C76-7027-3A6B-098D5973AC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5414" y="1396522"/>
            <a:ext cx="4667396" cy="2625410"/>
          </a:xfrm>
          <a:prstGeom prst="rect">
            <a:avLst/>
          </a:prstGeom>
        </p:spPr>
      </p:pic>
      <p:sp>
        <p:nvSpPr>
          <p:cNvPr id="9" name="ZoneTexte 8">
            <a:extLst>
              <a:ext uri="{FF2B5EF4-FFF2-40B4-BE49-F238E27FC236}">
                <a16:creationId xmlns:a16="http://schemas.microsoft.com/office/drawing/2014/main" id="{94B2AB10-6E18-7C59-AF07-06D941F77D22}"/>
              </a:ext>
            </a:extLst>
          </p:cNvPr>
          <p:cNvSpPr txBox="1"/>
          <p:nvPr/>
        </p:nvSpPr>
        <p:spPr>
          <a:xfrm>
            <a:off x="601265" y="1236240"/>
            <a:ext cx="4584905" cy="553998"/>
          </a:xfrm>
          <a:prstGeom prst="rect">
            <a:avLst/>
          </a:prstGeom>
          <a:noFill/>
        </p:spPr>
        <p:txBody>
          <a:bodyPr wrap="square">
            <a:spAutoFit/>
          </a:bodyPr>
          <a:lstStyle/>
          <a:p>
            <a:pPr defTabSz="171450">
              <a:buClrTx/>
            </a:pPr>
            <a:r>
              <a:rPr lang="en-US" sz="3000" kern="1200" dirty="0">
                <a:solidFill>
                  <a:srgbClr val="4CA7BB"/>
                </a:solidFill>
                <a:latin typeface="Aptos" panose="020B0004020202020204" pitchFamily="34" charset="0"/>
                <a:ea typeface="+mn-ea"/>
                <a:cs typeface="+mn-cs"/>
              </a:rPr>
              <a:t>OBJECTIFS</a:t>
            </a:r>
            <a:endParaRPr lang="fr-BE" sz="675" kern="1200" dirty="0">
              <a:solidFill>
                <a:prstClr val="black"/>
              </a:solidFill>
              <a:latin typeface="Inter"/>
              <a:ea typeface="+mn-ea"/>
              <a:cs typeface="+mn-cs"/>
            </a:endParaRPr>
          </a:p>
        </p:txBody>
      </p:sp>
    </p:spTree>
    <p:extLst>
      <p:ext uri="{BB962C8B-B14F-4D97-AF65-F5344CB8AC3E}">
        <p14:creationId xmlns:p14="http://schemas.microsoft.com/office/powerpoint/2010/main" val="1538274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33A131AD-5164-F990-7667-0219E2D8672D}"/>
              </a:ext>
            </a:extLst>
          </p:cNvPr>
          <p:cNvSpPr>
            <a:spLocks noGrp="1"/>
          </p:cNvSpPr>
          <p:nvPr>
            <p:ph type="pic" sz="quarter" idx="10"/>
          </p:nvPr>
        </p:nvSpPr>
        <p:spPr>
          <a:xfrm>
            <a:off x="274320" y="2604600"/>
            <a:ext cx="2563653" cy="1785668"/>
          </a:xfrm>
          <a:solidFill>
            <a:schemeClr val="accent6">
              <a:lumMod val="20000"/>
              <a:lumOff val="80000"/>
            </a:schemeClr>
          </a:solidFill>
        </p:spPr>
        <p:txBody>
          <a:bodyPr>
            <a:normAutofit/>
          </a:bodyPr>
          <a:lstStyle/>
          <a:p>
            <a:pPr marL="0" indent="0" algn="ctr">
              <a:buNone/>
            </a:pPr>
            <a:endParaRPr lang="fr-FR" sz="1463" dirty="0"/>
          </a:p>
          <a:p>
            <a:pPr marL="0" indent="0" algn="ctr">
              <a:buNone/>
            </a:pPr>
            <a:endParaRPr lang="fr-FR" sz="1463" dirty="0"/>
          </a:p>
          <a:p>
            <a:pPr marL="176213" indent="-171450">
              <a:lnSpc>
                <a:spcPct val="100000"/>
              </a:lnSpc>
              <a:spcBef>
                <a:spcPts val="38"/>
              </a:spcBef>
            </a:pPr>
            <a:r>
              <a:rPr lang="fr-BE" sz="1463" spc="146" dirty="0">
                <a:cs typeface="Trebuchet MS"/>
              </a:rPr>
              <a:t>Configuration du projet</a:t>
            </a:r>
          </a:p>
          <a:p>
            <a:pPr marL="176213" indent="-171450">
              <a:lnSpc>
                <a:spcPct val="100000"/>
              </a:lnSpc>
              <a:spcBef>
                <a:spcPts val="38"/>
              </a:spcBef>
            </a:pPr>
            <a:r>
              <a:rPr lang="fr-BE" sz="1463" spc="146" dirty="0">
                <a:cs typeface="Trebuchet MS"/>
              </a:rPr>
              <a:t>Charroi en-dehors des villages</a:t>
            </a:r>
          </a:p>
          <a:p>
            <a:pPr marL="176213" indent="-171450">
              <a:lnSpc>
                <a:spcPct val="100000"/>
              </a:lnSpc>
              <a:spcBef>
                <a:spcPts val="38"/>
              </a:spcBef>
            </a:pPr>
            <a:r>
              <a:rPr lang="fr-BE" sz="1463" spc="146" dirty="0">
                <a:cs typeface="Trebuchet MS"/>
              </a:rPr>
              <a:t>Planning des travaux</a:t>
            </a:r>
          </a:p>
          <a:p>
            <a:pPr marL="176213" indent="-171450">
              <a:lnSpc>
                <a:spcPct val="100000"/>
              </a:lnSpc>
              <a:spcBef>
                <a:spcPts val="38"/>
              </a:spcBef>
            </a:pPr>
            <a:r>
              <a:rPr lang="fr-BE" sz="1463" spc="146" dirty="0">
                <a:cs typeface="Trebuchet MS"/>
              </a:rPr>
              <a:t>…</a:t>
            </a:r>
          </a:p>
        </p:txBody>
      </p:sp>
      <p:sp>
        <p:nvSpPr>
          <p:cNvPr id="3" name="Espace réservé pour une image  2">
            <a:extLst>
              <a:ext uri="{FF2B5EF4-FFF2-40B4-BE49-F238E27FC236}">
                <a16:creationId xmlns:a16="http://schemas.microsoft.com/office/drawing/2014/main" id="{13D4701C-D634-F009-EC5F-BD73C74AEFFD}"/>
              </a:ext>
            </a:extLst>
          </p:cNvPr>
          <p:cNvSpPr>
            <a:spLocks noGrp="1"/>
          </p:cNvSpPr>
          <p:nvPr>
            <p:ph type="pic" sz="quarter" idx="11"/>
          </p:nvPr>
        </p:nvSpPr>
        <p:spPr>
          <a:xfrm>
            <a:off x="3330000" y="2604600"/>
            <a:ext cx="2484000" cy="1785668"/>
          </a:xfrm>
          <a:solidFill>
            <a:schemeClr val="accent5">
              <a:lumMod val="20000"/>
              <a:lumOff val="80000"/>
            </a:schemeClr>
          </a:solidFill>
        </p:spPr>
        <p:txBody>
          <a:bodyPr>
            <a:normAutofit/>
          </a:bodyPr>
          <a:lstStyle/>
          <a:p>
            <a:pPr marL="0" indent="0" algn="ctr">
              <a:buNone/>
            </a:pPr>
            <a:endParaRPr lang="fr-FR" sz="1463" dirty="0"/>
          </a:p>
          <a:p>
            <a:pPr marL="0" indent="0" algn="ctr">
              <a:buNone/>
            </a:pPr>
            <a:endParaRPr lang="fr-FR" sz="1463" dirty="0"/>
          </a:p>
          <a:p>
            <a:pPr marL="176213" indent="-171450">
              <a:lnSpc>
                <a:spcPct val="100000"/>
              </a:lnSpc>
              <a:spcBef>
                <a:spcPts val="38"/>
              </a:spcBef>
            </a:pPr>
            <a:r>
              <a:rPr lang="fr-FR" sz="1463" spc="146" dirty="0">
                <a:cs typeface="Trebuchet MS"/>
              </a:rPr>
              <a:t>Brider les éoliennes </a:t>
            </a:r>
            <a:br>
              <a:rPr lang="fr-FR" sz="1463" spc="146" dirty="0">
                <a:cs typeface="Trebuchet MS"/>
              </a:rPr>
            </a:br>
            <a:r>
              <a:rPr lang="fr-FR" sz="1463" spc="146" dirty="0">
                <a:cs typeface="Trebuchet MS"/>
              </a:rPr>
              <a:t>(=arrêter ou ralentir)</a:t>
            </a:r>
          </a:p>
          <a:p>
            <a:pPr marL="176213" indent="-171450">
              <a:lnSpc>
                <a:spcPct val="100000"/>
              </a:lnSpc>
              <a:spcBef>
                <a:spcPts val="38"/>
              </a:spcBef>
            </a:pPr>
            <a:r>
              <a:rPr lang="fr-FR" sz="1463" spc="146" dirty="0">
                <a:cs typeface="Trebuchet MS"/>
              </a:rPr>
              <a:t>Entretien</a:t>
            </a:r>
          </a:p>
          <a:p>
            <a:pPr marL="176213" indent="-171450">
              <a:lnSpc>
                <a:spcPct val="100000"/>
              </a:lnSpc>
              <a:spcBef>
                <a:spcPts val="38"/>
              </a:spcBef>
            </a:pPr>
            <a:r>
              <a:rPr lang="fr-FR" sz="1463" spc="146" dirty="0">
                <a:cs typeface="Trebuchet MS"/>
              </a:rPr>
              <a:t>… </a:t>
            </a:r>
          </a:p>
          <a:p>
            <a:endParaRPr lang="nl-BE" sz="1463" dirty="0"/>
          </a:p>
        </p:txBody>
      </p:sp>
      <p:sp>
        <p:nvSpPr>
          <p:cNvPr id="4" name="Espace réservé pour une image  3">
            <a:extLst>
              <a:ext uri="{FF2B5EF4-FFF2-40B4-BE49-F238E27FC236}">
                <a16:creationId xmlns:a16="http://schemas.microsoft.com/office/drawing/2014/main" id="{3AAF97EF-3A58-FF63-24CB-49E76DFB1903}"/>
              </a:ext>
            </a:extLst>
          </p:cNvPr>
          <p:cNvSpPr>
            <a:spLocks noGrp="1"/>
          </p:cNvSpPr>
          <p:nvPr>
            <p:ph type="pic" sz="quarter" idx="12"/>
          </p:nvPr>
        </p:nvSpPr>
        <p:spPr>
          <a:xfrm>
            <a:off x="6306027" y="2604600"/>
            <a:ext cx="2563653" cy="1785668"/>
          </a:xfrm>
          <a:solidFill>
            <a:schemeClr val="accent4">
              <a:lumMod val="20000"/>
              <a:lumOff val="80000"/>
            </a:schemeClr>
          </a:solidFill>
        </p:spPr>
        <p:txBody>
          <a:bodyPr>
            <a:normAutofit/>
          </a:bodyPr>
          <a:lstStyle/>
          <a:p>
            <a:pPr marL="0" indent="0" algn="ctr">
              <a:buNone/>
            </a:pPr>
            <a:endParaRPr lang="fr-FR" sz="1463" dirty="0"/>
          </a:p>
          <a:p>
            <a:pPr marL="0" indent="0" algn="ctr">
              <a:buNone/>
            </a:pPr>
            <a:endParaRPr lang="fr-FR" sz="1463" dirty="0"/>
          </a:p>
          <a:p>
            <a:pPr marL="176213" indent="-171450">
              <a:lnSpc>
                <a:spcPct val="100000"/>
              </a:lnSpc>
              <a:spcBef>
                <a:spcPts val="38"/>
              </a:spcBef>
            </a:pPr>
            <a:r>
              <a:rPr lang="fr-FR" sz="1463" spc="146" dirty="0">
                <a:cs typeface="Trebuchet MS"/>
              </a:rPr>
              <a:t>Mesures biologiques</a:t>
            </a:r>
          </a:p>
          <a:p>
            <a:pPr marL="176213" indent="-171450">
              <a:lnSpc>
                <a:spcPct val="100000"/>
              </a:lnSpc>
              <a:spcBef>
                <a:spcPts val="38"/>
              </a:spcBef>
            </a:pPr>
            <a:r>
              <a:rPr lang="fr-FR" sz="1463" spc="146" dirty="0">
                <a:cs typeface="Trebuchet MS"/>
              </a:rPr>
              <a:t>…</a:t>
            </a:r>
          </a:p>
        </p:txBody>
      </p:sp>
      <p:sp>
        <p:nvSpPr>
          <p:cNvPr id="5" name="Text Placeholder 26">
            <a:extLst>
              <a:ext uri="{FF2B5EF4-FFF2-40B4-BE49-F238E27FC236}">
                <a16:creationId xmlns:a16="http://schemas.microsoft.com/office/drawing/2014/main" id="{0092E87E-8B5F-BF6E-716C-0725672B34B0}"/>
              </a:ext>
            </a:extLst>
          </p:cNvPr>
          <p:cNvSpPr txBox="1">
            <a:spLocks/>
          </p:cNvSpPr>
          <p:nvPr/>
        </p:nvSpPr>
        <p:spPr>
          <a:xfrm>
            <a:off x="2577582" y="961182"/>
            <a:ext cx="3988837" cy="49952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defTabSz="685629">
              <a:lnSpc>
                <a:spcPct val="100000"/>
              </a:lnSpc>
              <a:spcBef>
                <a:spcPts val="750"/>
              </a:spcBef>
              <a:buClrTx/>
              <a:buNone/>
            </a:pPr>
            <a:r>
              <a:rPr lang="fr-BE" sz="3000" dirty="0">
                <a:solidFill>
                  <a:srgbClr val="4CA7BB"/>
                </a:solidFill>
                <a:latin typeface="Aptos" panose="020B0004020202020204" pitchFamily="34" charset="0"/>
              </a:rPr>
              <a:t>L’APPROCHE</a:t>
            </a:r>
            <a:r>
              <a:rPr lang="en-US" sz="3000" dirty="0">
                <a:solidFill>
                  <a:srgbClr val="4CA7BB"/>
                </a:solidFill>
                <a:latin typeface="Aptos" panose="020B0004020202020204" pitchFamily="34" charset="0"/>
              </a:rPr>
              <a:t>   E.R.C.</a:t>
            </a:r>
          </a:p>
        </p:txBody>
      </p:sp>
      <p:pic>
        <p:nvPicPr>
          <p:cNvPr id="9" name="Image 8">
            <a:extLst>
              <a:ext uri="{FF2B5EF4-FFF2-40B4-BE49-F238E27FC236}">
                <a16:creationId xmlns:a16="http://schemas.microsoft.com/office/drawing/2014/main" id="{16F09537-D281-C471-CBF1-8CDFE34B21FD}"/>
              </a:ext>
            </a:extLst>
          </p:cNvPr>
          <p:cNvPicPr>
            <a:picLocks noChangeAspect="1"/>
          </p:cNvPicPr>
          <p:nvPr/>
        </p:nvPicPr>
        <p:blipFill>
          <a:blip r:embed="rId2"/>
          <a:stretch>
            <a:fillRect/>
          </a:stretch>
        </p:blipFill>
        <p:spPr>
          <a:xfrm>
            <a:off x="6733797" y="1530523"/>
            <a:ext cx="1320166" cy="991409"/>
          </a:xfrm>
          <a:prstGeom prst="rect">
            <a:avLst/>
          </a:prstGeom>
        </p:spPr>
      </p:pic>
      <p:pic>
        <p:nvPicPr>
          <p:cNvPr id="10" name="Image 9">
            <a:extLst>
              <a:ext uri="{FF2B5EF4-FFF2-40B4-BE49-F238E27FC236}">
                <a16:creationId xmlns:a16="http://schemas.microsoft.com/office/drawing/2014/main" id="{D754BDA4-B5EA-F047-D1AD-065EE5F5D3DD}"/>
              </a:ext>
            </a:extLst>
          </p:cNvPr>
          <p:cNvPicPr>
            <a:picLocks noChangeAspect="1"/>
          </p:cNvPicPr>
          <p:nvPr/>
        </p:nvPicPr>
        <p:blipFill>
          <a:blip r:embed="rId3"/>
          <a:stretch>
            <a:fillRect/>
          </a:stretch>
        </p:blipFill>
        <p:spPr>
          <a:xfrm>
            <a:off x="4017099" y="1551499"/>
            <a:ext cx="1109804" cy="970433"/>
          </a:xfrm>
          <a:prstGeom prst="rect">
            <a:avLst/>
          </a:prstGeom>
        </p:spPr>
      </p:pic>
      <p:pic>
        <p:nvPicPr>
          <p:cNvPr id="11" name="Image 10">
            <a:extLst>
              <a:ext uri="{FF2B5EF4-FFF2-40B4-BE49-F238E27FC236}">
                <a16:creationId xmlns:a16="http://schemas.microsoft.com/office/drawing/2014/main" id="{C8AAD59F-471B-1FF6-3652-8D2F1AA8BD27}"/>
              </a:ext>
            </a:extLst>
          </p:cNvPr>
          <p:cNvPicPr>
            <a:picLocks noChangeAspect="1"/>
          </p:cNvPicPr>
          <p:nvPr/>
        </p:nvPicPr>
        <p:blipFill>
          <a:blip r:embed="rId4"/>
          <a:stretch>
            <a:fillRect/>
          </a:stretch>
        </p:blipFill>
        <p:spPr>
          <a:xfrm>
            <a:off x="812056" y="1460710"/>
            <a:ext cx="1567835" cy="1061222"/>
          </a:xfrm>
          <a:prstGeom prst="rect">
            <a:avLst/>
          </a:prstGeom>
        </p:spPr>
      </p:pic>
      <p:sp>
        <p:nvSpPr>
          <p:cNvPr id="12" name="ZoneTexte 11">
            <a:extLst>
              <a:ext uri="{FF2B5EF4-FFF2-40B4-BE49-F238E27FC236}">
                <a16:creationId xmlns:a16="http://schemas.microsoft.com/office/drawing/2014/main" id="{F171B881-DCF1-AA38-890A-A959D3FB67C6}"/>
              </a:ext>
            </a:extLst>
          </p:cNvPr>
          <p:cNvSpPr txBox="1"/>
          <p:nvPr/>
        </p:nvSpPr>
        <p:spPr>
          <a:xfrm>
            <a:off x="974467" y="2692613"/>
            <a:ext cx="1243013" cy="473206"/>
          </a:xfrm>
          <a:prstGeom prst="rect">
            <a:avLst/>
          </a:prstGeom>
          <a:noFill/>
        </p:spPr>
        <p:txBody>
          <a:bodyPr wrap="square">
            <a:spAutoFit/>
          </a:bodyPr>
          <a:lstStyle/>
          <a:p>
            <a:pPr algn="ctr" defTabSz="171450">
              <a:buClrTx/>
            </a:pPr>
            <a:r>
              <a:rPr lang="fr-FR" sz="2475" b="1" kern="1200" dirty="0">
                <a:solidFill>
                  <a:prstClr val="black"/>
                </a:solidFill>
                <a:latin typeface="Inter"/>
                <a:ea typeface="+mn-ea"/>
                <a:cs typeface="+mn-cs"/>
              </a:rPr>
              <a:t>Éviter</a:t>
            </a:r>
            <a:endParaRPr lang="fr-BE" sz="2475" b="1" kern="1200" dirty="0">
              <a:solidFill>
                <a:prstClr val="black"/>
              </a:solidFill>
              <a:latin typeface="Inter"/>
              <a:ea typeface="+mn-ea"/>
              <a:cs typeface="+mn-cs"/>
            </a:endParaRPr>
          </a:p>
        </p:txBody>
      </p:sp>
      <p:sp>
        <p:nvSpPr>
          <p:cNvPr id="13" name="ZoneTexte 12">
            <a:extLst>
              <a:ext uri="{FF2B5EF4-FFF2-40B4-BE49-F238E27FC236}">
                <a16:creationId xmlns:a16="http://schemas.microsoft.com/office/drawing/2014/main" id="{0D659F33-BBA6-8B46-D99B-CDB38127C431}"/>
              </a:ext>
            </a:extLst>
          </p:cNvPr>
          <p:cNvSpPr txBox="1"/>
          <p:nvPr/>
        </p:nvSpPr>
        <p:spPr>
          <a:xfrm>
            <a:off x="4017098" y="2692613"/>
            <a:ext cx="1243013" cy="473206"/>
          </a:xfrm>
          <a:prstGeom prst="rect">
            <a:avLst/>
          </a:prstGeom>
          <a:noFill/>
        </p:spPr>
        <p:txBody>
          <a:bodyPr wrap="square">
            <a:spAutoFit/>
          </a:bodyPr>
          <a:lstStyle/>
          <a:p>
            <a:pPr algn="ctr" defTabSz="171450">
              <a:buClrTx/>
            </a:pPr>
            <a:r>
              <a:rPr lang="fr-FR" sz="2475" b="1" kern="1200" dirty="0">
                <a:solidFill>
                  <a:prstClr val="black"/>
                </a:solidFill>
                <a:latin typeface="Inter"/>
                <a:ea typeface="+mn-ea"/>
                <a:cs typeface="+mn-cs"/>
              </a:rPr>
              <a:t>Réduire</a:t>
            </a:r>
            <a:endParaRPr lang="fr-BE" sz="2475" b="1" kern="1200" dirty="0">
              <a:solidFill>
                <a:prstClr val="black"/>
              </a:solidFill>
              <a:latin typeface="Inter"/>
              <a:ea typeface="+mn-ea"/>
              <a:cs typeface="+mn-cs"/>
            </a:endParaRPr>
          </a:p>
        </p:txBody>
      </p:sp>
      <p:sp>
        <p:nvSpPr>
          <p:cNvPr id="14" name="ZoneTexte 13">
            <a:extLst>
              <a:ext uri="{FF2B5EF4-FFF2-40B4-BE49-F238E27FC236}">
                <a16:creationId xmlns:a16="http://schemas.microsoft.com/office/drawing/2014/main" id="{4AB7D5D0-46D5-A65A-5F90-DCBCD19C74BE}"/>
              </a:ext>
            </a:extLst>
          </p:cNvPr>
          <p:cNvSpPr txBox="1"/>
          <p:nvPr/>
        </p:nvSpPr>
        <p:spPr>
          <a:xfrm>
            <a:off x="6702053" y="2692613"/>
            <a:ext cx="1691949" cy="473206"/>
          </a:xfrm>
          <a:prstGeom prst="rect">
            <a:avLst/>
          </a:prstGeom>
          <a:noFill/>
        </p:spPr>
        <p:txBody>
          <a:bodyPr wrap="square">
            <a:spAutoFit/>
          </a:bodyPr>
          <a:lstStyle/>
          <a:p>
            <a:pPr algn="ctr" defTabSz="171450">
              <a:buClrTx/>
            </a:pPr>
            <a:r>
              <a:rPr lang="fr-FR" sz="2475" b="1" kern="1200" dirty="0">
                <a:solidFill>
                  <a:prstClr val="black"/>
                </a:solidFill>
                <a:latin typeface="Inter"/>
                <a:ea typeface="+mn-ea"/>
                <a:cs typeface="+mn-cs"/>
              </a:rPr>
              <a:t>Compenser</a:t>
            </a:r>
            <a:endParaRPr lang="fr-BE" sz="2475" b="1" kern="1200" dirty="0">
              <a:solidFill>
                <a:prstClr val="black"/>
              </a:solidFill>
              <a:latin typeface="Inter"/>
              <a:ea typeface="+mn-ea"/>
              <a:cs typeface="+mn-cs"/>
            </a:endParaRPr>
          </a:p>
        </p:txBody>
      </p:sp>
      <p:sp>
        <p:nvSpPr>
          <p:cNvPr id="15" name="Flèche : droite 14">
            <a:extLst>
              <a:ext uri="{FF2B5EF4-FFF2-40B4-BE49-F238E27FC236}">
                <a16:creationId xmlns:a16="http://schemas.microsoft.com/office/drawing/2014/main" id="{4979E783-CDF8-02C2-FCC2-6EDE71B9AF9F}"/>
              </a:ext>
            </a:extLst>
          </p:cNvPr>
          <p:cNvSpPr/>
          <p:nvPr/>
        </p:nvSpPr>
        <p:spPr>
          <a:xfrm>
            <a:off x="2915842" y="3369136"/>
            <a:ext cx="318158" cy="256595"/>
          </a:xfrm>
          <a:prstGeom prst="rightArrow">
            <a:avLst/>
          </a:prstGeom>
          <a:solidFill>
            <a:schemeClr val="accent6">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171450">
              <a:buClrTx/>
            </a:pPr>
            <a:endParaRPr lang="fr-BE" sz="675" kern="1200">
              <a:solidFill>
                <a:prstClr val="white"/>
              </a:solidFill>
              <a:latin typeface="Inter"/>
            </a:endParaRPr>
          </a:p>
        </p:txBody>
      </p:sp>
      <p:sp>
        <p:nvSpPr>
          <p:cNvPr id="16" name="Flèche : droite 15">
            <a:extLst>
              <a:ext uri="{FF2B5EF4-FFF2-40B4-BE49-F238E27FC236}">
                <a16:creationId xmlns:a16="http://schemas.microsoft.com/office/drawing/2014/main" id="{E6E878E4-3A3E-A136-D99E-05504FAF6C4A}"/>
              </a:ext>
            </a:extLst>
          </p:cNvPr>
          <p:cNvSpPr/>
          <p:nvPr/>
        </p:nvSpPr>
        <p:spPr>
          <a:xfrm>
            <a:off x="5910002" y="3369136"/>
            <a:ext cx="318158" cy="256595"/>
          </a:xfrm>
          <a:prstGeom prst="rightArrow">
            <a:avLst/>
          </a:prstGeom>
          <a:solidFill>
            <a:schemeClr val="accent1">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171450">
              <a:buClrTx/>
            </a:pPr>
            <a:endParaRPr lang="fr-BE" sz="675" kern="1200">
              <a:solidFill>
                <a:prstClr val="white"/>
              </a:solidFill>
              <a:latin typeface="Inter"/>
            </a:endParaRPr>
          </a:p>
        </p:txBody>
      </p:sp>
      <p:sp>
        <p:nvSpPr>
          <p:cNvPr id="17" name="Text Placeholder 26">
            <a:extLst>
              <a:ext uri="{FF2B5EF4-FFF2-40B4-BE49-F238E27FC236}">
                <a16:creationId xmlns:a16="http://schemas.microsoft.com/office/drawing/2014/main" id="{A120EB24-2FD0-4EC1-AECE-260C95B1C692}"/>
              </a:ext>
            </a:extLst>
          </p:cNvPr>
          <p:cNvSpPr txBox="1">
            <a:spLocks/>
          </p:cNvSpPr>
          <p:nvPr/>
        </p:nvSpPr>
        <p:spPr>
          <a:xfrm>
            <a:off x="801291" y="446626"/>
            <a:ext cx="7072313" cy="58229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L’ÉTUDE D’INCIDENCES (EIE)</a:t>
            </a:r>
          </a:p>
        </p:txBody>
      </p:sp>
    </p:spTree>
    <p:extLst>
      <p:ext uri="{BB962C8B-B14F-4D97-AF65-F5344CB8AC3E}">
        <p14:creationId xmlns:p14="http://schemas.microsoft.com/office/powerpoint/2010/main" val="2457182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747DC282-8966-186B-A55C-63A389E9A9EB}"/>
              </a:ext>
            </a:extLst>
          </p:cNvPr>
          <p:cNvSpPr txBox="1"/>
          <p:nvPr/>
        </p:nvSpPr>
        <p:spPr>
          <a:xfrm>
            <a:off x="6297216" y="3472831"/>
            <a:ext cx="2528293" cy="641747"/>
          </a:xfrm>
          <a:prstGeom prst="rect">
            <a:avLst/>
          </a:prstGeom>
        </p:spPr>
        <p:txBody>
          <a:bodyPr vert="horz" lIns="34290" tIns="17145" rIns="34290" bIns="17145" rtlCol="0" anchor="t" anchorCtr="0">
            <a:normAutofit/>
          </a:bodyPr>
          <a:lstStyle/>
          <a:p>
            <a:pPr marL="171450" indent="-171450" defTabSz="685629">
              <a:lnSpc>
                <a:spcPct val="90000"/>
              </a:lnSpc>
              <a:spcAft>
                <a:spcPts val="225"/>
              </a:spcAft>
              <a:buClrTx/>
              <a:buFont typeface="Arial" panose="020B0604020202020204" pitchFamily="34" charset="0"/>
              <a:buChar char="•"/>
            </a:pPr>
            <a:r>
              <a:rPr lang="nl-NL" sz="413" kern="1200">
                <a:solidFill>
                  <a:prstClr val="white"/>
                </a:solidFill>
                <a:latin typeface="Inter"/>
                <a:ea typeface="+mn-ea"/>
                <a:cs typeface="+mn-cs"/>
              </a:rPr>
              <a:t>Imposée par le code de l’environnement</a:t>
            </a:r>
          </a:p>
          <a:p>
            <a:pPr marL="171450" indent="-171450" defTabSz="685629">
              <a:lnSpc>
                <a:spcPct val="90000"/>
              </a:lnSpc>
              <a:spcAft>
                <a:spcPts val="225"/>
              </a:spcAft>
              <a:buClrTx/>
              <a:buFont typeface="Arial" panose="020B0604020202020204" pitchFamily="34" charset="0"/>
              <a:buChar char="•"/>
            </a:pPr>
            <a:r>
              <a:rPr lang="nl-NL" sz="413" kern="1200">
                <a:solidFill>
                  <a:prstClr val="white"/>
                </a:solidFill>
                <a:latin typeface="Inter"/>
                <a:ea typeface="+mn-ea"/>
                <a:cs typeface="+mn-cs"/>
              </a:rPr>
              <a:t>Rubrique de classe 1:</a:t>
            </a:r>
          </a:p>
          <a:p>
            <a:pPr marL="171450" indent="-171450" defTabSz="685629">
              <a:lnSpc>
                <a:spcPct val="90000"/>
              </a:lnSpc>
              <a:spcAft>
                <a:spcPts val="225"/>
              </a:spcAft>
              <a:buClrTx/>
              <a:buFont typeface="Arial" panose="020B0604020202020204" pitchFamily="34" charset="0"/>
              <a:buChar char="•"/>
            </a:pPr>
            <a:r>
              <a:rPr lang="nl-NL" sz="413" kern="1200">
                <a:solidFill>
                  <a:prstClr val="white"/>
                </a:solidFill>
                <a:latin typeface="Inter"/>
                <a:ea typeface="+mn-ea"/>
                <a:cs typeface="+mn-cs"/>
              </a:rPr>
              <a:t>N° de rubrique: 63.12.09.03.03</a:t>
            </a:r>
          </a:p>
          <a:p>
            <a:pPr marL="171450" indent="-171450" defTabSz="685629">
              <a:lnSpc>
                <a:spcPct val="90000"/>
              </a:lnSpc>
              <a:spcAft>
                <a:spcPts val="225"/>
              </a:spcAft>
              <a:buClrTx/>
              <a:buFont typeface="Arial" panose="020B0604020202020204" pitchFamily="34" charset="0"/>
              <a:buChar char="•"/>
            </a:pPr>
            <a:r>
              <a:rPr lang="nl-NL" sz="413" kern="1200">
                <a:solidFill>
                  <a:prstClr val="white"/>
                </a:solidFill>
                <a:latin typeface="Inter"/>
                <a:ea typeface="+mn-ea"/>
                <a:cs typeface="+mn-cs"/>
              </a:rPr>
              <a:t>Libellé: Dépôts de liquides inflammables, à l’exclusion des hydrocarbures stockés dans le cadre des activités visées à la rubriques 50.50, de catégorie 3 (règlement CLP) et les liquides combustibles dont le point d’éclair est supérieur à 60 °C et inférieur ou égal à 93 °C lorsque la capacité de stockage est supérieure ou égale à 250.000 litres</a:t>
            </a:r>
          </a:p>
          <a:p>
            <a:pPr marL="171450" indent="-171450" defTabSz="685629">
              <a:lnSpc>
                <a:spcPct val="90000"/>
              </a:lnSpc>
              <a:spcAft>
                <a:spcPts val="225"/>
              </a:spcAft>
              <a:buClrTx/>
              <a:buFont typeface="Arial" panose="020B0604020202020204" pitchFamily="34" charset="0"/>
              <a:buChar char="•"/>
            </a:pPr>
            <a:r>
              <a:rPr lang="nl-NL" sz="413" kern="1200">
                <a:solidFill>
                  <a:prstClr val="white"/>
                </a:solidFill>
                <a:latin typeface="Inter"/>
                <a:ea typeface="+mn-ea"/>
                <a:cs typeface="+mn-cs"/>
              </a:rPr>
              <a:t>L’EIE sera consultable durant l’enquête publique</a:t>
            </a:r>
          </a:p>
          <a:p>
            <a:pPr marL="171450" indent="-171450" defTabSz="685629">
              <a:lnSpc>
                <a:spcPct val="90000"/>
              </a:lnSpc>
              <a:spcAft>
                <a:spcPts val="225"/>
              </a:spcAft>
              <a:buClrTx/>
              <a:buFont typeface="Arial" panose="020B0604020202020204" pitchFamily="34" charset="0"/>
              <a:buChar char="•"/>
            </a:pPr>
            <a:endParaRPr lang="nl-NL" sz="413" kern="120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endParaRPr lang="nl-NL" sz="413" kern="1200">
              <a:solidFill>
                <a:prstClr val="white"/>
              </a:solidFill>
              <a:latin typeface="Inter"/>
              <a:ea typeface="+mn-ea"/>
              <a:cs typeface="+mn-cs"/>
            </a:endParaRPr>
          </a:p>
          <a:p>
            <a:pPr marL="171450" indent="-171450" defTabSz="685629">
              <a:lnSpc>
                <a:spcPct val="90000"/>
              </a:lnSpc>
              <a:spcAft>
                <a:spcPts val="225"/>
              </a:spcAft>
              <a:buClrTx/>
              <a:buFont typeface="Arial" panose="020B0604020202020204" pitchFamily="34" charset="0"/>
              <a:buChar char="•"/>
            </a:pPr>
            <a:endParaRPr lang="nl-NL" sz="413" kern="1200">
              <a:solidFill>
                <a:prstClr val="white"/>
              </a:solidFill>
              <a:latin typeface="Inter"/>
              <a:ea typeface="+mn-ea"/>
              <a:cs typeface="+mn-cs"/>
            </a:endParaRPr>
          </a:p>
        </p:txBody>
      </p:sp>
      <p:sp>
        <p:nvSpPr>
          <p:cNvPr id="20" name="ZoneTexte 19">
            <a:extLst>
              <a:ext uri="{FF2B5EF4-FFF2-40B4-BE49-F238E27FC236}">
                <a16:creationId xmlns:a16="http://schemas.microsoft.com/office/drawing/2014/main" id="{3811E634-F67E-D3C2-2A14-CFBCD4926E8C}"/>
              </a:ext>
            </a:extLst>
          </p:cNvPr>
          <p:cNvSpPr txBox="1"/>
          <p:nvPr/>
        </p:nvSpPr>
        <p:spPr>
          <a:xfrm>
            <a:off x="5606654" y="1765865"/>
            <a:ext cx="2624733" cy="410766"/>
          </a:xfrm>
          <a:prstGeom prst="rect">
            <a:avLst/>
          </a:prstGeom>
        </p:spPr>
        <p:txBody>
          <a:bodyPr vert="horz" lIns="34290" tIns="17145" rIns="34290" bIns="17145" rtlCol="0" anchor="ctr" anchorCtr="0">
            <a:normAutofit/>
          </a:bodyPr>
          <a:lstStyle/>
          <a:p>
            <a:pPr defTabSz="685629">
              <a:lnSpc>
                <a:spcPct val="90000"/>
              </a:lnSpc>
              <a:spcBef>
                <a:spcPts val="750"/>
              </a:spcBef>
              <a:buClrTx/>
            </a:pPr>
            <a:r>
              <a:rPr lang="en-US" sz="1763" kern="1200">
                <a:solidFill>
                  <a:prstClr val="white"/>
                </a:solidFill>
                <a:latin typeface="Agrandir"/>
                <a:ea typeface="+mn-ea"/>
                <a:cs typeface="+mn-cs"/>
              </a:rPr>
              <a:t>Pourquoi réaliser une EIE?</a:t>
            </a:r>
          </a:p>
        </p:txBody>
      </p:sp>
      <p:pic>
        <p:nvPicPr>
          <p:cNvPr id="2" name="Image 1">
            <a:extLst>
              <a:ext uri="{FF2B5EF4-FFF2-40B4-BE49-F238E27FC236}">
                <a16:creationId xmlns:a16="http://schemas.microsoft.com/office/drawing/2014/main" id="{14EDD525-9B54-2ECB-5800-2303CCD93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056460" y="95299"/>
            <a:ext cx="5086350" cy="5048201"/>
          </a:xfrm>
          <a:prstGeom prst="rect">
            <a:avLst/>
          </a:prstGeom>
          <a:noFill/>
          <a:ln>
            <a:noFill/>
          </a:ln>
        </p:spPr>
      </p:pic>
      <p:sp>
        <p:nvSpPr>
          <p:cNvPr id="5" name="Text Placeholder 26">
            <a:extLst>
              <a:ext uri="{FF2B5EF4-FFF2-40B4-BE49-F238E27FC236}">
                <a16:creationId xmlns:a16="http://schemas.microsoft.com/office/drawing/2014/main" id="{DC0DDAA2-1DB3-3CBC-5D97-52E1B96C00EA}"/>
              </a:ext>
            </a:extLst>
          </p:cNvPr>
          <p:cNvSpPr txBox="1">
            <a:spLocks/>
          </p:cNvSpPr>
          <p:nvPr/>
        </p:nvSpPr>
        <p:spPr>
          <a:xfrm>
            <a:off x="2453643" y="757037"/>
            <a:ext cx="3988837" cy="49952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DESTINATION</a:t>
            </a:r>
          </a:p>
        </p:txBody>
      </p:sp>
      <p:pic>
        <p:nvPicPr>
          <p:cNvPr id="10" name="Image 9">
            <a:extLst>
              <a:ext uri="{FF2B5EF4-FFF2-40B4-BE49-F238E27FC236}">
                <a16:creationId xmlns:a16="http://schemas.microsoft.com/office/drawing/2014/main" id="{114F71DE-01DA-7D75-408D-E8EA35348CBD}"/>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263088" y="1079843"/>
            <a:ext cx="7025054" cy="3951593"/>
          </a:xfrm>
          <a:prstGeom prst="rect">
            <a:avLst/>
          </a:prstGeom>
        </p:spPr>
      </p:pic>
      <p:sp>
        <p:nvSpPr>
          <p:cNvPr id="3" name="Text Placeholder 26">
            <a:extLst>
              <a:ext uri="{FF2B5EF4-FFF2-40B4-BE49-F238E27FC236}">
                <a16:creationId xmlns:a16="http://schemas.microsoft.com/office/drawing/2014/main" id="{AAD54CD1-DAEB-013C-2EB0-71C68C958091}"/>
              </a:ext>
            </a:extLst>
          </p:cNvPr>
          <p:cNvSpPr txBox="1">
            <a:spLocks/>
          </p:cNvSpPr>
          <p:nvPr/>
        </p:nvSpPr>
        <p:spPr>
          <a:xfrm>
            <a:off x="911905" y="244587"/>
            <a:ext cx="7072313" cy="58229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L’ÉTUDE D’INCIDENCES (EIE)</a:t>
            </a:r>
          </a:p>
        </p:txBody>
      </p:sp>
    </p:spTree>
    <p:extLst>
      <p:ext uri="{BB962C8B-B14F-4D97-AF65-F5344CB8AC3E}">
        <p14:creationId xmlns:p14="http://schemas.microsoft.com/office/powerpoint/2010/main" val="1385759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4EDD525-9B54-2ECB-5800-2303CCD93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056460" y="95299"/>
            <a:ext cx="5086350" cy="5048201"/>
          </a:xfrm>
          <a:prstGeom prst="rect">
            <a:avLst/>
          </a:prstGeom>
          <a:noFill/>
          <a:ln>
            <a:noFill/>
          </a:ln>
        </p:spPr>
      </p:pic>
      <p:sp>
        <p:nvSpPr>
          <p:cNvPr id="20" name="ZoneTexte 19">
            <a:extLst>
              <a:ext uri="{FF2B5EF4-FFF2-40B4-BE49-F238E27FC236}">
                <a16:creationId xmlns:a16="http://schemas.microsoft.com/office/drawing/2014/main" id="{3811E634-F67E-D3C2-2A14-CFBCD4926E8C}"/>
              </a:ext>
            </a:extLst>
          </p:cNvPr>
          <p:cNvSpPr txBox="1"/>
          <p:nvPr/>
        </p:nvSpPr>
        <p:spPr>
          <a:xfrm>
            <a:off x="5606654" y="1765865"/>
            <a:ext cx="2624733" cy="410766"/>
          </a:xfrm>
          <a:prstGeom prst="rect">
            <a:avLst/>
          </a:prstGeom>
        </p:spPr>
        <p:txBody>
          <a:bodyPr vert="horz" lIns="34290" tIns="17145" rIns="34290" bIns="17145" rtlCol="0" anchor="ctr" anchorCtr="0">
            <a:normAutofit/>
          </a:bodyPr>
          <a:lstStyle/>
          <a:p>
            <a:pPr defTabSz="685629">
              <a:lnSpc>
                <a:spcPct val="90000"/>
              </a:lnSpc>
              <a:spcBef>
                <a:spcPts val="750"/>
              </a:spcBef>
              <a:buClrTx/>
            </a:pPr>
            <a:endParaRPr lang="en-US" sz="1763" kern="1200" dirty="0">
              <a:solidFill>
                <a:prstClr val="white"/>
              </a:solidFill>
              <a:latin typeface="Agrandir"/>
              <a:ea typeface="+mn-ea"/>
              <a:cs typeface="+mn-cs"/>
            </a:endParaRPr>
          </a:p>
        </p:txBody>
      </p:sp>
      <p:pic>
        <p:nvPicPr>
          <p:cNvPr id="4" name="Image 3">
            <a:extLst>
              <a:ext uri="{FF2B5EF4-FFF2-40B4-BE49-F238E27FC236}">
                <a16:creationId xmlns:a16="http://schemas.microsoft.com/office/drawing/2014/main" id="{537317CC-8973-2FDB-EF32-4BB8299F6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8178" y="586666"/>
            <a:ext cx="5653209" cy="3179930"/>
          </a:xfrm>
          <a:prstGeom prst="rect">
            <a:avLst/>
          </a:prstGeom>
        </p:spPr>
      </p:pic>
      <p:sp>
        <p:nvSpPr>
          <p:cNvPr id="3" name="Text Placeholder 8">
            <a:extLst>
              <a:ext uri="{FF2B5EF4-FFF2-40B4-BE49-F238E27FC236}">
                <a16:creationId xmlns:a16="http://schemas.microsoft.com/office/drawing/2014/main" id="{F181949D-2F1F-72EE-16C9-01249548B9FD}"/>
              </a:ext>
            </a:extLst>
          </p:cNvPr>
          <p:cNvSpPr>
            <a:spLocks noGrp="1"/>
          </p:cNvSpPr>
          <p:nvPr>
            <p:ph type="body" sz="quarter" idx="14"/>
          </p:nvPr>
        </p:nvSpPr>
        <p:spPr>
          <a:xfrm>
            <a:off x="710742" y="2912354"/>
            <a:ext cx="6482538" cy="1993435"/>
          </a:xfrm>
        </p:spPr>
        <p:txBody>
          <a:bodyPr/>
          <a:lstStyle/>
          <a:p>
            <a:pPr marL="265510" indent="-265510">
              <a:spcBef>
                <a:spcPts val="900"/>
              </a:spcBef>
              <a:buFont typeface="Wingdings" panose="05000000000000000000" pitchFamily="2" charset="2"/>
              <a:buChar char="ü"/>
            </a:pPr>
            <a:r>
              <a:rPr lang="fr-BE" sz="1800" b="1" dirty="0">
                <a:solidFill>
                  <a:srgbClr val="004B98"/>
                </a:solidFill>
                <a:latin typeface="Aptos" panose="020B0004020202020204" pitchFamily="34" charset="0"/>
              </a:rPr>
              <a:t>Avant-Projet</a:t>
            </a:r>
          </a:p>
          <a:p>
            <a:pPr marL="265510" indent="-265510">
              <a:spcBef>
                <a:spcPts val="900"/>
              </a:spcBef>
              <a:buFont typeface="Wingdings" panose="05000000000000000000" pitchFamily="2" charset="2"/>
              <a:buChar char="ü"/>
            </a:pPr>
            <a:r>
              <a:rPr lang="fr-BE" sz="1800" b="1" dirty="0">
                <a:solidFill>
                  <a:srgbClr val="004B98"/>
                </a:solidFill>
                <a:latin typeface="Aptos" panose="020B0004020202020204" pitchFamily="34" charset="0"/>
              </a:rPr>
              <a:t>Situation autorisée – existante – future</a:t>
            </a:r>
          </a:p>
          <a:p>
            <a:pPr marL="265510" indent="-265510">
              <a:spcBef>
                <a:spcPts val="900"/>
              </a:spcBef>
              <a:buFont typeface="Wingdings" panose="05000000000000000000" pitchFamily="2" charset="2"/>
              <a:buChar char="ü"/>
            </a:pPr>
            <a:r>
              <a:rPr lang="fr-BE" sz="1800" b="1" dirty="0">
                <a:solidFill>
                  <a:srgbClr val="004B98"/>
                </a:solidFill>
                <a:latin typeface="Aptos" panose="020B0004020202020204" pitchFamily="34" charset="0"/>
              </a:rPr>
              <a:t>Effets sur l’environnement et sur le cadre de vie alentours</a:t>
            </a:r>
          </a:p>
          <a:p>
            <a:pPr marL="265510" indent="-265510">
              <a:spcBef>
                <a:spcPts val="900"/>
              </a:spcBef>
              <a:buFont typeface="Wingdings" panose="05000000000000000000" pitchFamily="2" charset="2"/>
              <a:buChar char="ü"/>
            </a:pPr>
            <a:r>
              <a:rPr lang="fr-BE" sz="1800" b="1" dirty="0">
                <a:solidFill>
                  <a:srgbClr val="004B98"/>
                </a:solidFill>
                <a:latin typeface="Aptos" panose="020B0004020202020204" pitchFamily="34" charset="0"/>
              </a:rPr>
              <a:t>Alternatives techniques / localisation</a:t>
            </a:r>
          </a:p>
          <a:p>
            <a:pPr marL="265510" indent="-265510">
              <a:spcBef>
                <a:spcPts val="900"/>
              </a:spcBef>
              <a:buFont typeface="Wingdings" panose="05000000000000000000" pitchFamily="2" charset="2"/>
              <a:buChar char="ü"/>
            </a:pPr>
            <a:r>
              <a:rPr lang="fr-BE" sz="1800" b="1" dirty="0">
                <a:solidFill>
                  <a:srgbClr val="004B98"/>
                </a:solidFill>
                <a:latin typeface="Aptos" panose="020B0004020202020204" pitchFamily="34" charset="0"/>
              </a:rPr>
              <a:t>Mesures et recommandations envers le Promoteur</a:t>
            </a:r>
            <a:endParaRPr lang="fr-BE" sz="1350" b="1" dirty="0">
              <a:solidFill>
                <a:srgbClr val="004B98"/>
              </a:solidFill>
              <a:latin typeface="Aptos" panose="020B0004020202020204" pitchFamily="34" charset="0"/>
            </a:endParaRPr>
          </a:p>
          <a:p>
            <a:pPr marL="0" indent="0">
              <a:buNone/>
            </a:pPr>
            <a:endParaRPr lang="fr-BE" sz="1350" b="1" u="sng" dirty="0">
              <a:solidFill>
                <a:srgbClr val="004B98"/>
              </a:solidFill>
              <a:latin typeface="Aptos" panose="020B0004020202020204" pitchFamily="34" charset="0"/>
            </a:endParaRPr>
          </a:p>
        </p:txBody>
      </p:sp>
      <p:sp>
        <p:nvSpPr>
          <p:cNvPr id="6" name="Text Placeholder 26">
            <a:extLst>
              <a:ext uri="{FF2B5EF4-FFF2-40B4-BE49-F238E27FC236}">
                <a16:creationId xmlns:a16="http://schemas.microsoft.com/office/drawing/2014/main" id="{C2DB31C8-F99D-915F-BC9E-8A8CC6AF0A89}"/>
              </a:ext>
            </a:extLst>
          </p:cNvPr>
          <p:cNvSpPr txBox="1">
            <a:spLocks/>
          </p:cNvSpPr>
          <p:nvPr/>
        </p:nvSpPr>
        <p:spPr>
          <a:xfrm>
            <a:off x="911905" y="244587"/>
            <a:ext cx="7072313" cy="58229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L’ÉTUDE D’INCIDENCES (EIE)</a:t>
            </a:r>
          </a:p>
        </p:txBody>
      </p:sp>
      <p:sp>
        <p:nvSpPr>
          <p:cNvPr id="8" name="Text Placeholder 26">
            <a:extLst>
              <a:ext uri="{FF2B5EF4-FFF2-40B4-BE49-F238E27FC236}">
                <a16:creationId xmlns:a16="http://schemas.microsoft.com/office/drawing/2014/main" id="{B7452068-ADB9-6A25-FAC8-62D99D3CB4D2}"/>
              </a:ext>
            </a:extLst>
          </p:cNvPr>
          <p:cNvSpPr txBox="1">
            <a:spLocks/>
          </p:cNvSpPr>
          <p:nvPr/>
        </p:nvSpPr>
        <p:spPr>
          <a:xfrm>
            <a:off x="1952163" y="787089"/>
            <a:ext cx="4991797" cy="499528"/>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defTabSz="685629">
              <a:lnSpc>
                <a:spcPct val="100000"/>
              </a:lnSpc>
              <a:spcBef>
                <a:spcPts val="750"/>
              </a:spcBef>
              <a:buClrTx/>
              <a:buNone/>
            </a:pPr>
            <a:r>
              <a:rPr lang="en-US" sz="3000" dirty="0">
                <a:solidFill>
                  <a:srgbClr val="4CA7BB"/>
                </a:solidFill>
                <a:latin typeface="Aptos" panose="020B0004020202020204" pitchFamily="34" charset="0"/>
              </a:rPr>
              <a:t>PHASAGE</a:t>
            </a:r>
          </a:p>
        </p:txBody>
      </p:sp>
    </p:spTree>
    <p:extLst>
      <p:ext uri="{BB962C8B-B14F-4D97-AF65-F5344CB8AC3E}">
        <p14:creationId xmlns:p14="http://schemas.microsoft.com/office/powerpoint/2010/main" val="299946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e and black logo&#10;&#10;Description automatically generated">
            <a:extLst>
              <a:ext uri="{FF2B5EF4-FFF2-40B4-BE49-F238E27FC236}">
                <a16:creationId xmlns:a16="http://schemas.microsoft.com/office/drawing/2014/main" id="{B0A156BF-2E1D-0EC7-AEFB-2B179D4E26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3" name="Text Placeholder 8">
            <a:extLst>
              <a:ext uri="{FF2B5EF4-FFF2-40B4-BE49-F238E27FC236}">
                <a16:creationId xmlns:a16="http://schemas.microsoft.com/office/drawing/2014/main" id="{4B38D0E1-ABC0-9D73-56CD-2B7A23C22C06}"/>
              </a:ext>
            </a:extLst>
          </p:cNvPr>
          <p:cNvSpPr>
            <a:spLocks noGrp="1"/>
          </p:cNvSpPr>
          <p:nvPr>
            <p:ph type="body" sz="quarter" idx="14"/>
          </p:nvPr>
        </p:nvSpPr>
        <p:spPr>
          <a:xfrm>
            <a:off x="5499158" y="644890"/>
            <a:ext cx="3480537" cy="4381911"/>
          </a:xfrm>
        </p:spPr>
        <p:txBody>
          <a:bodyPr/>
          <a:lstStyle/>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Travaux</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Mobilité</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Activités socio-économiques</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Emissions sonores</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Sécurité</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Paysage</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Biodiversité</a:t>
            </a:r>
          </a:p>
          <a:p>
            <a:pPr marL="265510" indent="-265510">
              <a:buFont typeface="Wingdings" panose="05000000000000000000" pitchFamily="2" charset="2"/>
              <a:buChar char="ü"/>
            </a:pPr>
            <a:endParaRPr lang="fr-BE" sz="1800" b="1" dirty="0">
              <a:solidFill>
                <a:srgbClr val="004B98"/>
              </a:solidFill>
              <a:latin typeface="Aptos" panose="020B0004020202020204" pitchFamily="34" charset="0"/>
            </a:endParaRPr>
          </a:p>
          <a:p>
            <a:pPr marL="265510" indent="-265510">
              <a:buFont typeface="Wingdings" panose="05000000000000000000" pitchFamily="2" charset="2"/>
              <a:buChar char="ü"/>
            </a:pPr>
            <a:r>
              <a:rPr lang="fr-BE" sz="1800" b="1" dirty="0">
                <a:solidFill>
                  <a:srgbClr val="004B98"/>
                </a:solidFill>
                <a:latin typeface="Aptos" panose="020B0004020202020204" pitchFamily="34" charset="0"/>
              </a:rPr>
              <a:t>…</a:t>
            </a:r>
          </a:p>
        </p:txBody>
      </p:sp>
      <p:sp>
        <p:nvSpPr>
          <p:cNvPr id="5" name="Text Placeholder 26">
            <a:extLst>
              <a:ext uri="{FF2B5EF4-FFF2-40B4-BE49-F238E27FC236}">
                <a16:creationId xmlns:a16="http://schemas.microsoft.com/office/drawing/2014/main" id="{FA2016BE-F63B-198F-DA86-85867C0B4B28}"/>
              </a:ext>
            </a:extLst>
          </p:cNvPr>
          <p:cNvSpPr txBox="1">
            <a:spLocks/>
          </p:cNvSpPr>
          <p:nvPr/>
        </p:nvSpPr>
        <p:spPr>
          <a:xfrm>
            <a:off x="1469367" y="327555"/>
            <a:ext cx="2524617" cy="1486497"/>
          </a:xfrm>
          <a:prstGeom prst="rect">
            <a:avLst/>
          </a:prstGeom>
        </p:spPr>
        <p:txBody>
          <a:bodyPr vert="horz" lIns="34290" tIns="17145" rIns="34290" bIns="17145" rtlCol="0" anchor="t" anchorCtr="0">
            <a:noAutofit/>
          </a:bodyPr>
          <a:lstStyle>
            <a:lvl1pPr marL="0" indent="0" algn="ctr" defTabSz="1828343" rtl="0" eaLnBrk="1" latinLnBrk="0" hangingPunct="1">
              <a:lnSpc>
                <a:spcPct val="150000"/>
              </a:lnSpc>
              <a:spcBef>
                <a:spcPts val="0"/>
              </a:spcBef>
              <a:buFont typeface="Arial" panose="020B0604020202020204" pitchFamily="34" charset="0"/>
              <a:buNone/>
              <a:defRPr sz="2800" b="0" kern="1200">
                <a:solidFill>
                  <a:schemeClr val="bg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defTabSz="685629">
              <a:lnSpc>
                <a:spcPct val="100000"/>
              </a:lnSpc>
              <a:buClrTx/>
            </a:pPr>
            <a:r>
              <a:rPr lang="en-US" sz="3000" dirty="0">
                <a:solidFill>
                  <a:prstClr val="white"/>
                </a:solidFill>
                <a:latin typeface="Aptos" panose="020B0004020202020204" pitchFamily="34" charset="0"/>
              </a:rPr>
              <a:t>RÉSULTATS ATTENDUS</a:t>
            </a:r>
          </a:p>
          <a:p>
            <a:pPr defTabSz="685629">
              <a:lnSpc>
                <a:spcPct val="100000"/>
              </a:lnSpc>
              <a:buClrTx/>
            </a:pPr>
            <a:r>
              <a:rPr lang="en-US" sz="3000" dirty="0">
                <a:solidFill>
                  <a:prstClr val="white"/>
                </a:solidFill>
                <a:latin typeface="Aptos" panose="020B0004020202020204" pitchFamily="34" charset="0"/>
              </a:rPr>
              <a:t>DE </a:t>
            </a:r>
            <a:r>
              <a:rPr lang="en-US" sz="3000" dirty="0" err="1">
                <a:solidFill>
                  <a:prstClr val="white"/>
                </a:solidFill>
                <a:latin typeface="Aptos" panose="020B0004020202020204" pitchFamily="34" charset="0"/>
              </a:rPr>
              <a:t>l’EIE</a:t>
            </a:r>
            <a:endParaRPr lang="en-US" sz="3000" dirty="0">
              <a:solidFill>
                <a:prstClr val="white"/>
              </a:solidFill>
              <a:latin typeface="Aptos" panose="020B0004020202020204" pitchFamily="34" charset="0"/>
            </a:endParaRPr>
          </a:p>
        </p:txBody>
      </p:sp>
      <p:graphicFrame>
        <p:nvGraphicFramePr>
          <p:cNvPr id="2" name="Diagramme 1">
            <a:extLst>
              <a:ext uri="{FF2B5EF4-FFF2-40B4-BE49-F238E27FC236}">
                <a16:creationId xmlns:a16="http://schemas.microsoft.com/office/drawing/2014/main" id="{A50A3EC7-46D8-2B27-7102-93E6F2AFA66C}"/>
              </a:ext>
            </a:extLst>
          </p:cNvPr>
          <p:cNvGraphicFramePr/>
          <p:nvPr/>
        </p:nvGraphicFramePr>
        <p:xfrm>
          <a:off x="85661" y="1949712"/>
          <a:ext cx="5292030" cy="2404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498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fontScale="92500" lnSpcReduction="20000"/>
          </a:bodyPr>
          <a:lstStyle/>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Légale, technique, environnementale</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Respect des distances</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Aviation, radar, faisceaux hertziens,…</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Habitat</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Biologique</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Infrastructures</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Paysage et patrimoine</a:t>
            </a:r>
          </a:p>
          <a:p>
            <a:pPr marL="407194" indent="-271463">
              <a:lnSpc>
                <a:spcPct val="110000"/>
              </a:lnSpc>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t>
            </a: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680695" y="376237"/>
            <a:ext cx="4211345" cy="558275"/>
          </a:xfrm>
        </p:spPr>
        <p:txBody>
          <a:bodyPr>
            <a:normAutofit/>
          </a:bodyPr>
          <a:lstStyle/>
          <a:p>
            <a:r>
              <a:rPr lang="fr-FR" sz="3000" dirty="0"/>
              <a:t>Conformité légale</a:t>
            </a:r>
            <a:endParaRPr lang="nl-BE" sz="3000" dirty="0"/>
          </a:p>
        </p:txBody>
      </p:sp>
      <p:pic>
        <p:nvPicPr>
          <p:cNvPr id="7" name="Image 6">
            <a:extLst>
              <a:ext uri="{FF2B5EF4-FFF2-40B4-BE49-F238E27FC236}">
                <a16:creationId xmlns:a16="http://schemas.microsoft.com/office/drawing/2014/main" id="{1C7104D9-09C5-EF88-607E-E0E50D6E89A0}"/>
              </a:ext>
            </a:extLst>
          </p:cNvPr>
          <p:cNvPicPr>
            <a:picLocks noChangeAspect="1"/>
          </p:cNvPicPr>
          <p:nvPr/>
        </p:nvPicPr>
        <p:blipFill>
          <a:blip r:embed="rId2"/>
          <a:stretch>
            <a:fillRect/>
          </a:stretch>
        </p:blipFill>
        <p:spPr>
          <a:xfrm>
            <a:off x="447643" y="927722"/>
            <a:ext cx="4368101" cy="3839541"/>
          </a:xfrm>
          <a:prstGeom prst="rect">
            <a:avLst/>
          </a:prstGeom>
        </p:spPr>
      </p:pic>
      <p:sp>
        <p:nvSpPr>
          <p:cNvPr id="8" name="ZoneTexte 7">
            <a:extLst>
              <a:ext uri="{FF2B5EF4-FFF2-40B4-BE49-F238E27FC236}">
                <a16:creationId xmlns:a16="http://schemas.microsoft.com/office/drawing/2014/main" id="{CE41A04C-7E82-668D-D2D5-585A6EAC3CF3}"/>
              </a:ext>
            </a:extLst>
          </p:cNvPr>
          <p:cNvSpPr txBox="1"/>
          <p:nvPr/>
        </p:nvSpPr>
        <p:spPr>
          <a:xfrm>
            <a:off x="462331" y="4487027"/>
            <a:ext cx="4353413" cy="3231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900" kern="1200" dirty="0">
                <a:solidFill>
                  <a:prstClr val="white"/>
                </a:solidFill>
                <a:latin typeface="Inter"/>
                <a:ea typeface="+mn-ea"/>
                <a:cs typeface="+mn-cs"/>
              </a:rPr>
              <a:t>* </a:t>
            </a:r>
            <a:r>
              <a:rPr lang="fr-BE" sz="1500" kern="1200" dirty="0">
                <a:solidFill>
                  <a:prstClr val="white"/>
                </a:solidFill>
                <a:latin typeface="Inter"/>
                <a:ea typeface="+mn-ea"/>
                <a:cs typeface="+mn-cs"/>
              </a:rPr>
              <a:t>Illustration issue d’une autre étude d’incidence</a:t>
            </a:r>
            <a:endParaRPr lang="nl-BE" sz="900" kern="1200" dirty="0">
              <a:solidFill>
                <a:prstClr val="white"/>
              </a:solidFill>
              <a:latin typeface="Inter"/>
              <a:ea typeface="+mn-ea"/>
              <a:cs typeface="+mn-cs"/>
            </a:endParaRPr>
          </a:p>
        </p:txBody>
      </p:sp>
      <p:pic>
        <p:nvPicPr>
          <p:cNvPr id="2" name="Picture 14" descr="A blue and black logo&#10;&#10;Description automatically generated">
            <a:extLst>
              <a:ext uri="{FF2B5EF4-FFF2-40B4-BE49-F238E27FC236}">
                <a16:creationId xmlns:a16="http://schemas.microsoft.com/office/drawing/2014/main" id="{DB65003C-7F8A-5EEA-B935-8E3E0366F9F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Tree>
    <p:extLst>
      <p:ext uri="{BB962C8B-B14F-4D97-AF65-F5344CB8AC3E}">
        <p14:creationId xmlns:p14="http://schemas.microsoft.com/office/powerpoint/2010/main" val="1703243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a:bodyPr>
          <a:lstStyle/>
          <a:p>
            <a:endParaRPr lang="fr-BE"/>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430805" y="487344"/>
            <a:ext cx="4547262" cy="470794"/>
          </a:xfrm>
        </p:spPr>
        <p:txBody>
          <a:bodyPr>
            <a:normAutofit fontScale="92500" lnSpcReduction="10000"/>
          </a:bodyPr>
          <a:lstStyle/>
          <a:p>
            <a:r>
              <a:rPr lang="fr-FR" sz="3000" dirty="0"/>
              <a:t>Impacts sur le cadre physique</a:t>
            </a:r>
            <a:endParaRPr lang="nl-BE" sz="3000" dirty="0"/>
          </a:p>
        </p:txBody>
      </p:sp>
      <p:pic>
        <p:nvPicPr>
          <p:cNvPr id="2" name="Image 1" descr="Une image contenant ciel, plein air, herbe, eau&#10;&#10;Description générée automatiquement">
            <a:extLst>
              <a:ext uri="{FF2B5EF4-FFF2-40B4-BE49-F238E27FC236}">
                <a16:creationId xmlns:a16="http://schemas.microsoft.com/office/drawing/2014/main" id="{0A3A8B6E-2390-3FFE-9A6D-75132A2E41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805" y="1682482"/>
            <a:ext cx="4602340" cy="3068226"/>
          </a:xfrm>
          <a:prstGeom prst="rect">
            <a:avLst/>
          </a:prstGeom>
        </p:spPr>
      </p:pic>
      <p:pic>
        <p:nvPicPr>
          <p:cNvPr id="5" name="Image 4">
            <a:extLst>
              <a:ext uri="{FF2B5EF4-FFF2-40B4-BE49-F238E27FC236}">
                <a16:creationId xmlns:a16="http://schemas.microsoft.com/office/drawing/2014/main" id="{E2F56951-9305-7297-BCB6-879DD947832C}"/>
              </a:ext>
            </a:extLst>
          </p:cNvPr>
          <p:cNvPicPr>
            <a:picLocks noChangeAspect="1"/>
          </p:cNvPicPr>
          <p:nvPr/>
        </p:nvPicPr>
        <p:blipFill>
          <a:blip r:embed="rId4"/>
          <a:stretch>
            <a:fillRect/>
          </a:stretch>
        </p:blipFill>
        <p:spPr>
          <a:xfrm>
            <a:off x="2306766" y="994539"/>
            <a:ext cx="2709083" cy="2090216"/>
          </a:xfrm>
          <a:prstGeom prst="ellipse">
            <a:avLst/>
          </a:prstGeom>
          <a:ln>
            <a:noFill/>
          </a:ln>
          <a:effectLst>
            <a:softEdge rad="112500"/>
          </a:effectLst>
        </p:spPr>
      </p:pic>
      <p:pic>
        <p:nvPicPr>
          <p:cNvPr id="8" name="Image 7">
            <a:extLst>
              <a:ext uri="{FF2B5EF4-FFF2-40B4-BE49-F238E27FC236}">
                <a16:creationId xmlns:a16="http://schemas.microsoft.com/office/drawing/2014/main" id="{B37059C3-D081-4049-F8DF-D05C59B524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502" y="392792"/>
            <a:ext cx="2446961" cy="4357916"/>
          </a:xfrm>
          <a:prstGeom prst="rect">
            <a:avLst/>
          </a:prstGeom>
          <a:noFill/>
          <a:ln>
            <a:noFill/>
          </a:ln>
        </p:spPr>
      </p:pic>
      <p:pic>
        <p:nvPicPr>
          <p:cNvPr id="6" name="Picture 14" descr="A blue and black logo&#10;&#10;Description automatically generated">
            <a:extLst>
              <a:ext uri="{FF2B5EF4-FFF2-40B4-BE49-F238E27FC236}">
                <a16:creationId xmlns:a16="http://schemas.microsoft.com/office/drawing/2014/main" id="{9BBF9A95-75FD-01BE-2C25-895475073F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7" name="ZoneTexte 6">
            <a:extLst>
              <a:ext uri="{FF2B5EF4-FFF2-40B4-BE49-F238E27FC236}">
                <a16:creationId xmlns:a16="http://schemas.microsoft.com/office/drawing/2014/main" id="{221FFBF0-9D07-89CA-7272-86FA678D479D}"/>
              </a:ext>
            </a:extLst>
          </p:cNvPr>
          <p:cNvSpPr txBox="1"/>
          <p:nvPr/>
        </p:nvSpPr>
        <p:spPr>
          <a:xfrm>
            <a:off x="462331" y="4487027"/>
            <a:ext cx="4353413" cy="3231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900" kern="1200" dirty="0">
                <a:solidFill>
                  <a:prstClr val="white"/>
                </a:solidFill>
                <a:latin typeface="Inter"/>
                <a:ea typeface="+mn-ea"/>
                <a:cs typeface="+mn-cs"/>
              </a:rPr>
              <a:t>* </a:t>
            </a:r>
            <a:r>
              <a:rPr lang="fr-BE" sz="1500" kern="1200" dirty="0">
                <a:solidFill>
                  <a:prstClr val="white"/>
                </a:solidFill>
                <a:latin typeface="Inter"/>
                <a:ea typeface="+mn-ea"/>
                <a:cs typeface="+mn-cs"/>
              </a:rPr>
              <a:t>Illustration issue d’une autre étude d’incidence</a:t>
            </a:r>
            <a:endParaRPr lang="nl-BE" sz="900" kern="1200" dirty="0">
              <a:solidFill>
                <a:prstClr val="white"/>
              </a:solidFill>
              <a:latin typeface="Inter"/>
              <a:ea typeface="+mn-ea"/>
              <a:cs typeface="+mn-cs"/>
            </a:endParaRPr>
          </a:p>
        </p:txBody>
      </p:sp>
    </p:spTree>
    <p:extLst>
      <p:ext uri="{BB962C8B-B14F-4D97-AF65-F5344CB8AC3E}">
        <p14:creationId xmlns:p14="http://schemas.microsoft.com/office/powerpoint/2010/main" val="504219877"/>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a:bodyPr>
          <a:lstStyle/>
          <a:p>
            <a:pPr marL="135731" indent="0">
              <a:lnSpc>
                <a:spcPct val="110000"/>
              </a:lnSpc>
              <a:spcBef>
                <a:spcPts val="900"/>
              </a:spcBef>
              <a:buNone/>
            </a:pPr>
            <a:endParaRPr lang="fr-FR" sz="1500" b="1" dirty="0">
              <a:solidFill>
                <a:srgbClr val="004B98"/>
              </a:solidFill>
              <a:latin typeface="Aptos" panose="020B0004020202020204" pitchFamily="34" charset="0"/>
            </a:endParaRP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680695" y="363661"/>
            <a:ext cx="4416371" cy="570851"/>
          </a:xfrm>
        </p:spPr>
        <p:txBody>
          <a:bodyPr>
            <a:normAutofit/>
          </a:bodyPr>
          <a:lstStyle/>
          <a:p>
            <a:r>
              <a:rPr lang="fr-FR" sz="3000" dirty="0"/>
              <a:t>Impacts sur le paysage</a:t>
            </a:r>
            <a:endParaRPr lang="nl-BE" sz="3000" dirty="0"/>
          </a:p>
        </p:txBody>
      </p:sp>
      <p:pic>
        <p:nvPicPr>
          <p:cNvPr id="6" name="Picture 14" descr="A blue and black logo&#10;&#10;Description automatically generated">
            <a:extLst>
              <a:ext uri="{FF2B5EF4-FFF2-40B4-BE49-F238E27FC236}">
                <a16:creationId xmlns:a16="http://schemas.microsoft.com/office/drawing/2014/main" id="{DDECEAC3-C053-24A4-134B-E529DC50772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7" name="ZoneTexte 6">
            <a:extLst>
              <a:ext uri="{FF2B5EF4-FFF2-40B4-BE49-F238E27FC236}">
                <a16:creationId xmlns:a16="http://schemas.microsoft.com/office/drawing/2014/main" id="{DAB40766-5657-22E3-C515-53AC5E423E36}"/>
              </a:ext>
            </a:extLst>
          </p:cNvPr>
          <p:cNvSpPr txBox="1"/>
          <p:nvPr/>
        </p:nvSpPr>
        <p:spPr>
          <a:xfrm>
            <a:off x="512337" y="4487027"/>
            <a:ext cx="4032280" cy="3231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900" kern="1200" dirty="0">
                <a:solidFill>
                  <a:prstClr val="white"/>
                </a:solidFill>
                <a:latin typeface="Inter"/>
                <a:ea typeface="+mn-ea"/>
                <a:cs typeface="+mn-cs"/>
              </a:rPr>
              <a:t>* </a:t>
            </a:r>
            <a:r>
              <a:rPr lang="fr-BE" sz="1500" kern="1200" dirty="0">
                <a:solidFill>
                  <a:prstClr val="white"/>
                </a:solidFill>
                <a:latin typeface="Inter"/>
                <a:ea typeface="+mn-ea"/>
                <a:cs typeface="+mn-cs"/>
              </a:rPr>
              <a:t>Illustration issue d’une autre étude d’incidence</a:t>
            </a:r>
            <a:endParaRPr lang="nl-BE" sz="900" kern="1200" dirty="0">
              <a:solidFill>
                <a:prstClr val="white"/>
              </a:solidFill>
              <a:latin typeface="Inter"/>
              <a:ea typeface="+mn-ea"/>
              <a:cs typeface="+mn-cs"/>
            </a:endParaRPr>
          </a:p>
        </p:txBody>
      </p:sp>
      <p:sp>
        <p:nvSpPr>
          <p:cNvPr id="8" name="Text Placeholder 8">
            <a:extLst>
              <a:ext uri="{FF2B5EF4-FFF2-40B4-BE49-F238E27FC236}">
                <a16:creationId xmlns:a16="http://schemas.microsoft.com/office/drawing/2014/main" id="{316AC94B-24E9-DA57-E3BD-209D9D11ABC8}"/>
              </a:ext>
            </a:extLst>
          </p:cNvPr>
          <p:cNvSpPr txBox="1">
            <a:spLocks/>
          </p:cNvSpPr>
          <p:nvPr/>
        </p:nvSpPr>
        <p:spPr>
          <a:xfrm>
            <a:off x="5097066" y="499652"/>
            <a:ext cx="3480537" cy="4381911"/>
          </a:xfrm>
          <a:prstGeom prst="rect">
            <a:avLst/>
          </a:prstGeom>
        </p:spPr>
        <p:txBody>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Paysage de la zone</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Structure du projet</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Rapport aux lignes de forces</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Visibilité</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Zones impactées</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Photomontages</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Encerclements</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Covisibilité</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Patrimoine </a:t>
            </a:r>
          </a:p>
          <a:p>
            <a:pPr marL="407194" indent="-271463" defTabSz="685629">
              <a:lnSpc>
                <a:spcPct val="110000"/>
              </a:lnSpc>
              <a:spcBef>
                <a:spcPts val="900"/>
              </a:spcBef>
              <a:buClrTx/>
              <a:buFont typeface="Wingdings" panose="05000000000000000000" pitchFamily="2" charset="2"/>
              <a:buChar char="ü"/>
            </a:pPr>
            <a:r>
              <a:rPr lang="fr-FR" sz="1800" b="1" dirty="0">
                <a:solidFill>
                  <a:srgbClr val="004B98"/>
                </a:solidFill>
                <a:latin typeface="Aptos" panose="020B0004020202020204" pitchFamily="34" charset="0"/>
              </a:rPr>
              <a:t>…</a:t>
            </a:r>
          </a:p>
        </p:txBody>
      </p:sp>
      <p:pic>
        <p:nvPicPr>
          <p:cNvPr id="9" name="Image 8" descr="Une image contenant carte, texte, atlas&#10;&#10;Le contenu généré par l’IA peut être incorrect.">
            <a:extLst>
              <a:ext uri="{FF2B5EF4-FFF2-40B4-BE49-F238E27FC236}">
                <a16:creationId xmlns:a16="http://schemas.microsoft.com/office/drawing/2014/main" id="{0F9A970F-1A12-A748-A627-D80A1A454B8D}"/>
              </a:ext>
            </a:extLst>
          </p:cNvPr>
          <p:cNvPicPr>
            <a:picLocks noChangeAspect="1"/>
          </p:cNvPicPr>
          <p:nvPr/>
        </p:nvPicPr>
        <p:blipFill>
          <a:blip r:embed="rId3"/>
          <a:stretch>
            <a:fillRect/>
          </a:stretch>
        </p:blipFill>
        <p:spPr>
          <a:xfrm>
            <a:off x="569180" y="903717"/>
            <a:ext cx="4041775" cy="3573780"/>
          </a:xfrm>
          <a:prstGeom prst="rect">
            <a:avLst/>
          </a:prstGeom>
        </p:spPr>
      </p:pic>
    </p:spTree>
    <p:extLst>
      <p:ext uri="{BB962C8B-B14F-4D97-AF65-F5344CB8AC3E}">
        <p14:creationId xmlns:p14="http://schemas.microsoft.com/office/powerpoint/2010/main" val="2568762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680EA2CC-8316-D4C9-8E1B-6A74A93D0A93}"/>
              </a:ext>
            </a:extLst>
          </p:cNvPr>
          <p:cNvSpPr>
            <a:spLocks noGrp="1"/>
          </p:cNvSpPr>
          <p:nvPr>
            <p:ph type="pic" sz="quarter" idx="10"/>
          </p:nvPr>
        </p:nvSpPr>
        <p:spPr/>
        <p:txBody>
          <a:bodyPr/>
          <a:lstStyle/>
          <a:p>
            <a:pPr marL="0" indent="0">
              <a:buNone/>
            </a:pPr>
            <a:endParaRPr lang="nl-BE" dirty="0"/>
          </a:p>
        </p:txBody>
      </p:sp>
      <p:pic>
        <p:nvPicPr>
          <p:cNvPr id="5" name="Image 4">
            <a:extLst>
              <a:ext uri="{FF2B5EF4-FFF2-40B4-BE49-F238E27FC236}">
                <a16:creationId xmlns:a16="http://schemas.microsoft.com/office/drawing/2014/main" id="{303635E3-DBEA-5DD7-3620-2267E9689A09}"/>
              </a:ext>
            </a:extLst>
          </p:cNvPr>
          <p:cNvPicPr>
            <a:picLocks noChangeAspect="1"/>
          </p:cNvPicPr>
          <p:nvPr/>
        </p:nvPicPr>
        <p:blipFill>
          <a:blip r:embed="rId2"/>
          <a:stretch>
            <a:fillRect/>
          </a:stretch>
        </p:blipFill>
        <p:spPr>
          <a:xfrm>
            <a:off x="2788084" y="116700"/>
            <a:ext cx="5463510" cy="4870925"/>
          </a:xfrm>
          <a:prstGeom prst="rect">
            <a:avLst/>
          </a:prstGeom>
        </p:spPr>
      </p:pic>
      <p:pic>
        <p:nvPicPr>
          <p:cNvPr id="3" name="Picture 14" descr="A blue and black logo&#10;&#10;Description automatically generated">
            <a:extLst>
              <a:ext uri="{FF2B5EF4-FFF2-40B4-BE49-F238E27FC236}">
                <a16:creationId xmlns:a16="http://schemas.microsoft.com/office/drawing/2014/main" id="{4A017DAA-EAC3-36A1-3633-3229F092E1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4" name="ZoneTexte 3">
            <a:extLst>
              <a:ext uri="{FF2B5EF4-FFF2-40B4-BE49-F238E27FC236}">
                <a16:creationId xmlns:a16="http://schemas.microsoft.com/office/drawing/2014/main" id="{5B942149-D2C9-8030-F1E2-C4385EBE8E28}"/>
              </a:ext>
            </a:extLst>
          </p:cNvPr>
          <p:cNvSpPr txBox="1"/>
          <p:nvPr/>
        </p:nvSpPr>
        <p:spPr>
          <a:xfrm>
            <a:off x="2862631" y="4667377"/>
            <a:ext cx="4353413" cy="3231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900" kern="1200" dirty="0">
                <a:solidFill>
                  <a:prstClr val="white"/>
                </a:solidFill>
                <a:latin typeface="Inter"/>
                <a:ea typeface="+mn-ea"/>
                <a:cs typeface="+mn-cs"/>
              </a:rPr>
              <a:t>* </a:t>
            </a:r>
            <a:r>
              <a:rPr lang="fr-BE" sz="1500" kern="1200" dirty="0">
                <a:solidFill>
                  <a:prstClr val="white"/>
                </a:solidFill>
                <a:latin typeface="Inter"/>
                <a:ea typeface="+mn-ea"/>
                <a:cs typeface="+mn-cs"/>
              </a:rPr>
              <a:t>Illustration issue d’une autre étude d’incidence</a:t>
            </a:r>
            <a:endParaRPr lang="nl-BE" sz="900" kern="1200" dirty="0">
              <a:solidFill>
                <a:prstClr val="white"/>
              </a:solidFill>
              <a:latin typeface="Inter"/>
              <a:ea typeface="+mn-ea"/>
              <a:cs typeface="+mn-cs"/>
            </a:endParaRPr>
          </a:p>
        </p:txBody>
      </p:sp>
      <p:sp>
        <p:nvSpPr>
          <p:cNvPr id="7" name="Espace réservé du texte 3">
            <a:extLst>
              <a:ext uri="{FF2B5EF4-FFF2-40B4-BE49-F238E27FC236}">
                <a16:creationId xmlns:a16="http://schemas.microsoft.com/office/drawing/2014/main" id="{9B7C5CA7-591E-A2EA-6A80-DA46C4B64A1B}"/>
              </a:ext>
            </a:extLst>
          </p:cNvPr>
          <p:cNvSpPr txBox="1">
            <a:spLocks/>
          </p:cNvSpPr>
          <p:nvPr/>
        </p:nvSpPr>
        <p:spPr>
          <a:xfrm>
            <a:off x="259501" y="448883"/>
            <a:ext cx="2269083" cy="846690"/>
          </a:xfrm>
          <a:prstGeom prst="rect">
            <a:avLst/>
          </a:prstGeom>
        </p:spPr>
        <p:txBody>
          <a:bodyPr vert="horz" lIns="34290" tIns="17145" rIns="34290" bIns="17145" rtlCol="0" anchor="ctr">
            <a:normAutofit fontScale="92500" lnSpcReduction="10000"/>
          </a:bodyPr>
          <a:lstStyle>
            <a:defPPr>
              <a:defRPr lang="en-US"/>
            </a:defPPr>
            <a:lvl1pPr marL="0" algn="l" defTabSz="457200" rtl="0" eaLnBrk="1" latinLnBrk="0" hangingPunct="1">
              <a:defRPr sz="239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71450">
              <a:buClrTx/>
            </a:pPr>
            <a:r>
              <a:rPr lang="fr-FR" sz="3000" dirty="0">
                <a:solidFill>
                  <a:srgbClr val="4472C4">
                    <a:lumMod val="75000"/>
                  </a:srgbClr>
                </a:solidFill>
                <a:latin typeface="Inter"/>
              </a:rPr>
              <a:t>Impacts sur le </a:t>
            </a:r>
          </a:p>
          <a:p>
            <a:pPr defTabSz="171450">
              <a:buClrTx/>
            </a:pPr>
            <a:r>
              <a:rPr lang="fr-FR" sz="3000" dirty="0">
                <a:solidFill>
                  <a:srgbClr val="4472C4">
                    <a:lumMod val="75000"/>
                  </a:srgbClr>
                </a:solidFill>
                <a:latin typeface="Inter"/>
              </a:rPr>
              <a:t>paysage</a:t>
            </a:r>
            <a:endParaRPr lang="nl-BE" sz="3000" dirty="0">
              <a:solidFill>
                <a:srgbClr val="4472C4">
                  <a:lumMod val="75000"/>
                </a:srgbClr>
              </a:solidFill>
              <a:latin typeface="Inter"/>
            </a:endParaRPr>
          </a:p>
        </p:txBody>
      </p:sp>
      <p:sp>
        <p:nvSpPr>
          <p:cNvPr id="8" name="Espace réservé du texte 3">
            <a:extLst>
              <a:ext uri="{FF2B5EF4-FFF2-40B4-BE49-F238E27FC236}">
                <a16:creationId xmlns:a16="http://schemas.microsoft.com/office/drawing/2014/main" id="{3CC0F7FE-E436-6720-BDB9-158D0217F820}"/>
              </a:ext>
            </a:extLst>
          </p:cNvPr>
          <p:cNvSpPr txBox="1">
            <a:spLocks/>
          </p:cNvSpPr>
          <p:nvPr/>
        </p:nvSpPr>
        <p:spPr>
          <a:xfrm>
            <a:off x="519838" y="1482964"/>
            <a:ext cx="2624733" cy="712730"/>
          </a:xfrm>
          <a:prstGeom prst="rect">
            <a:avLst/>
          </a:prstGeom>
        </p:spPr>
        <p:txBody>
          <a:bodyPr vert="horz" lIns="34290" tIns="17145" rIns="34290" bIns="17145" rtlCol="0" anchor="ctr">
            <a:normAutofit lnSpcReduction="10000"/>
          </a:bodyPr>
          <a:lstStyle>
            <a:defPPr>
              <a:defRPr lang="en-US"/>
            </a:defPPr>
            <a:lvl1pPr marL="0" algn="l" defTabSz="457200" rtl="0" eaLnBrk="1" latinLnBrk="0" hangingPunct="1">
              <a:defRPr sz="239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71450">
              <a:buClrTx/>
            </a:pPr>
            <a:r>
              <a:rPr lang="fr-FR" sz="2400" dirty="0">
                <a:solidFill>
                  <a:srgbClr val="4472C4">
                    <a:lumMod val="75000"/>
                  </a:srgbClr>
                </a:solidFill>
                <a:latin typeface="Inter"/>
              </a:rPr>
              <a:t>Exemple de </a:t>
            </a:r>
          </a:p>
          <a:p>
            <a:pPr defTabSz="171450">
              <a:buClrTx/>
            </a:pPr>
            <a:r>
              <a:rPr lang="fr-FR" sz="2400" dirty="0">
                <a:solidFill>
                  <a:srgbClr val="4472C4">
                    <a:lumMod val="75000"/>
                  </a:srgbClr>
                </a:solidFill>
                <a:latin typeface="Inter"/>
              </a:rPr>
              <a:t>Photomontage</a:t>
            </a:r>
            <a:endParaRPr lang="nl-BE" sz="2400" dirty="0">
              <a:solidFill>
                <a:srgbClr val="4472C4">
                  <a:lumMod val="75000"/>
                </a:srgbClr>
              </a:solidFill>
              <a:latin typeface="Inter"/>
            </a:endParaRPr>
          </a:p>
        </p:txBody>
      </p:sp>
    </p:spTree>
    <p:extLst>
      <p:ext uri="{BB962C8B-B14F-4D97-AF65-F5344CB8AC3E}">
        <p14:creationId xmlns:p14="http://schemas.microsoft.com/office/powerpoint/2010/main" val="3512329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a:bodyPr>
          <a:lstStyle/>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Mesure de la situation avant implantation</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Modélisation du bruit </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Bridages si nécessaire</a:t>
            </a:r>
          </a:p>
          <a:p>
            <a:pPr marL="135731" indent="0">
              <a:spcBef>
                <a:spcPts val="900"/>
              </a:spcBef>
              <a:buNone/>
            </a:pPr>
            <a:endParaRPr lang="fr-FR" sz="1800" b="1" dirty="0">
              <a:solidFill>
                <a:srgbClr val="004B98"/>
              </a:solidFill>
              <a:latin typeface="Aptos" panose="020B0004020202020204" pitchFamily="34" charset="0"/>
            </a:endParaRP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680695" y="434341"/>
            <a:ext cx="4142765" cy="500171"/>
          </a:xfrm>
        </p:spPr>
        <p:txBody>
          <a:bodyPr>
            <a:normAutofit fontScale="85000" lnSpcReduction="10000"/>
          </a:bodyPr>
          <a:lstStyle/>
          <a:p>
            <a:r>
              <a:rPr lang="fr-FR" sz="3000" dirty="0"/>
              <a:t>Impacts sur le bruit ambiant </a:t>
            </a:r>
          </a:p>
        </p:txBody>
      </p:sp>
      <p:pic>
        <p:nvPicPr>
          <p:cNvPr id="5" name="Image 4">
            <a:extLst>
              <a:ext uri="{FF2B5EF4-FFF2-40B4-BE49-F238E27FC236}">
                <a16:creationId xmlns:a16="http://schemas.microsoft.com/office/drawing/2014/main" id="{5EB74D99-AC8D-007F-661B-A2E52DF653A9}"/>
              </a:ext>
            </a:extLst>
          </p:cNvPr>
          <p:cNvPicPr>
            <a:picLocks noChangeAspect="1"/>
          </p:cNvPicPr>
          <p:nvPr/>
        </p:nvPicPr>
        <p:blipFill>
          <a:blip r:embed="rId2"/>
          <a:stretch>
            <a:fillRect/>
          </a:stretch>
        </p:blipFill>
        <p:spPr>
          <a:xfrm>
            <a:off x="916336" y="1040225"/>
            <a:ext cx="3236927" cy="3771052"/>
          </a:xfrm>
          <a:prstGeom prst="rect">
            <a:avLst/>
          </a:prstGeom>
        </p:spPr>
      </p:pic>
      <p:pic>
        <p:nvPicPr>
          <p:cNvPr id="7" name="Image 6">
            <a:extLst>
              <a:ext uri="{FF2B5EF4-FFF2-40B4-BE49-F238E27FC236}">
                <a16:creationId xmlns:a16="http://schemas.microsoft.com/office/drawing/2014/main" id="{DF0A71C8-01D7-789E-65AE-FE46A3D91B1B}"/>
              </a:ext>
            </a:extLst>
          </p:cNvPr>
          <p:cNvPicPr/>
          <p:nvPr/>
        </p:nvPicPr>
        <p:blipFill>
          <a:blip r:embed="rId3" cstate="print">
            <a:extLst>
              <a:ext uri="{28A0092B-C50C-407E-A947-70E740481C1C}">
                <a14:useLocalDpi xmlns:a14="http://schemas.microsoft.com/office/drawing/2010/main"/>
              </a:ext>
            </a:extLst>
          </a:blip>
          <a:stretch>
            <a:fillRect/>
          </a:stretch>
        </p:blipFill>
        <p:spPr>
          <a:xfrm rot="5400000">
            <a:off x="5119688" y="2441973"/>
            <a:ext cx="2495550" cy="2112169"/>
          </a:xfrm>
          <a:prstGeom prst="rect">
            <a:avLst/>
          </a:prstGeom>
          <a:ln w="3175">
            <a:solidFill>
              <a:schemeClr val="tx1">
                <a:lumMod val="50000"/>
                <a:lumOff val="50000"/>
              </a:schemeClr>
            </a:solidFill>
          </a:ln>
        </p:spPr>
      </p:pic>
      <p:pic>
        <p:nvPicPr>
          <p:cNvPr id="2" name="Picture 14" descr="A blue and black logo&#10;&#10;Description automatically generated">
            <a:extLst>
              <a:ext uri="{FF2B5EF4-FFF2-40B4-BE49-F238E27FC236}">
                <a16:creationId xmlns:a16="http://schemas.microsoft.com/office/drawing/2014/main" id="{76F41C3F-34C1-3DFC-6690-14F0D4C6C3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8" name="ZoneTexte 7">
            <a:extLst>
              <a:ext uri="{FF2B5EF4-FFF2-40B4-BE49-F238E27FC236}">
                <a16:creationId xmlns:a16="http://schemas.microsoft.com/office/drawing/2014/main" id="{C32F546A-F07E-D98F-F64B-EA03D34E376E}"/>
              </a:ext>
            </a:extLst>
          </p:cNvPr>
          <p:cNvSpPr txBox="1"/>
          <p:nvPr/>
        </p:nvSpPr>
        <p:spPr>
          <a:xfrm>
            <a:off x="916336" y="4581785"/>
            <a:ext cx="4353413"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675" kern="1200" dirty="0">
                <a:solidFill>
                  <a:prstClr val="white"/>
                </a:solidFill>
                <a:latin typeface="Inter"/>
                <a:ea typeface="+mn-ea"/>
                <a:cs typeface="+mn-cs"/>
              </a:rPr>
              <a:t>* </a:t>
            </a:r>
            <a:r>
              <a:rPr lang="fr-BE" sz="1200" kern="1200" dirty="0">
                <a:solidFill>
                  <a:prstClr val="white"/>
                </a:solidFill>
                <a:latin typeface="Inter"/>
                <a:ea typeface="+mn-ea"/>
                <a:cs typeface="+mn-cs"/>
              </a:rPr>
              <a:t>Illustration issue d’une autre étude d’incidence</a:t>
            </a:r>
            <a:endParaRPr lang="nl-BE" sz="675" kern="1200" dirty="0">
              <a:solidFill>
                <a:prstClr val="white"/>
              </a:solidFill>
              <a:latin typeface="Inter"/>
              <a:ea typeface="+mn-ea"/>
              <a:cs typeface="+mn-cs"/>
            </a:endParaRPr>
          </a:p>
        </p:txBody>
      </p:sp>
      <p:sp>
        <p:nvSpPr>
          <p:cNvPr id="9" name="ZoneTexte 8">
            <a:extLst>
              <a:ext uri="{FF2B5EF4-FFF2-40B4-BE49-F238E27FC236}">
                <a16:creationId xmlns:a16="http://schemas.microsoft.com/office/drawing/2014/main" id="{B6004CD0-4F7A-19F3-53B1-60F3B3BE6F93}"/>
              </a:ext>
            </a:extLst>
          </p:cNvPr>
          <p:cNvSpPr txBox="1"/>
          <p:nvPr/>
        </p:nvSpPr>
        <p:spPr>
          <a:xfrm>
            <a:off x="5311378" y="2250282"/>
            <a:ext cx="1812764" cy="300082"/>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1350" kern="1200" dirty="0">
                <a:solidFill>
                  <a:srgbClr val="002060"/>
                </a:solidFill>
                <a:latin typeface="Inter"/>
                <a:ea typeface="+mn-ea"/>
                <a:cs typeface="+mn-cs"/>
              </a:rPr>
              <a:t>Exemple de sonomètre</a:t>
            </a:r>
            <a:endParaRPr lang="nl-BE" sz="1350" kern="1200" dirty="0">
              <a:solidFill>
                <a:srgbClr val="002060"/>
              </a:solidFill>
              <a:latin typeface="Inter"/>
              <a:ea typeface="+mn-ea"/>
              <a:cs typeface="+mn-cs"/>
            </a:endParaRPr>
          </a:p>
        </p:txBody>
      </p:sp>
      <p:sp>
        <p:nvSpPr>
          <p:cNvPr id="10" name="ZoneTexte 9">
            <a:extLst>
              <a:ext uri="{FF2B5EF4-FFF2-40B4-BE49-F238E27FC236}">
                <a16:creationId xmlns:a16="http://schemas.microsoft.com/office/drawing/2014/main" id="{87387BA0-959A-ECA7-02D6-7E64E72CE0C5}"/>
              </a:ext>
            </a:extLst>
          </p:cNvPr>
          <p:cNvSpPr txBox="1"/>
          <p:nvPr/>
        </p:nvSpPr>
        <p:spPr>
          <a:xfrm>
            <a:off x="3413760" y="763225"/>
            <a:ext cx="1158240" cy="300082"/>
          </a:xfrm>
          <a:prstGeom prst="rect">
            <a:avLst/>
          </a:prstGeom>
          <a:noFill/>
        </p:spPr>
        <p:txBody>
          <a:bodyPr wrap="square">
            <a:spAutoFit/>
          </a:bodyPr>
          <a:lstStyle/>
          <a:p>
            <a:pPr defTabSz="685800">
              <a:buClrTx/>
            </a:pPr>
            <a:r>
              <a:rPr lang="fr-FR" sz="1350" kern="1200" dirty="0">
                <a:solidFill>
                  <a:prstClr val="white"/>
                </a:solidFill>
                <a:latin typeface="Inter"/>
                <a:ea typeface="+mn-ea"/>
                <a:cs typeface="+mn-cs"/>
              </a:rPr>
              <a:t>(Bureau ICA)</a:t>
            </a:r>
            <a:endParaRPr lang="nl-BE" sz="1350" kern="1200" dirty="0">
              <a:solidFill>
                <a:prstClr val="white"/>
              </a:solidFill>
              <a:latin typeface="Inter"/>
              <a:ea typeface="+mn-ea"/>
              <a:cs typeface="+mn-cs"/>
            </a:endParaRPr>
          </a:p>
        </p:txBody>
      </p:sp>
    </p:spTree>
    <p:extLst>
      <p:ext uri="{BB962C8B-B14F-4D97-AF65-F5344CB8AC3E}">
        <p14:creationId xmlns:p14="http://schemas.microsoft.com/office/powerpoint/2010/main" val="247358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8899" y="2398776"/>
            <a:ext cx="3449346" cy="2778000"/>
          </a:xfrm>
          <a:custGeom>
            <a:avLst/>
            <a:gdLst/>
            <a:ahLst/>
            <a:cxnLst/>
            <a:rect l="l" t="t" r="r" b="b"/>
            <a:pathLst>
              <a:path w="6898691" h="5555999">
                <a:moveTo>
                  <a:pt x="0" y="0"/>
                </a:moveTo>
                <a:lnTo>
                  <a:pt x="6898691" y="0"/>
                </a:lnTo>
                <a:lnTo>
                  <a:pt x="6898691" y="5555999"/>
                </a:lnTo>
                <a:lnTo>
                  <a:pt x="0" y="55559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grpSp>
        <p:nvGrpSpPr>
          <p:cNvPr id="3" name="Group 3"/>
          <p:cNvGrpSpPr>
            <a:grpSpLocks noChangeAspect="1"/>
          </p:cNvGrpSpPr>
          <p:nvPr/>
        </p:nvGrpSpPr>
        <p:grpSpPr>
          <a:xfrm>
            <a:off x="643633" y="1515909"/>
            <a:ext cx="7628725" cy="3351862"/>
            <a:chOff x="0" y="0"/>
            <a:chExt cx="15257450" cy="6703720"/>
          </a:xfrm>
        </p:grpSpPr>
        <p:sp>
          <p:nvSpPr>
            <p:cNvPr id="4" name="Freeform 4"/>
            <p:cNvSpPr/>
            <p:nvPr/>
          </p:nvSpPr>
          <p:spPr>
            <a:xfrm>
              <a:off x="7623556" y="63500"/>
              <a:ext cx="9525" cy="6572250"/>
            </a:xfrm>
            <a:custGeom>
              <a:avLst/>
              <a:gdLst/>
              <a:ahLst/>
              <a:cxnLst/>
              <a:rect l="l" t="t" r="r" b="b"/>
              <a:pathLst>
                <a:path w="9525" h="6572250">
                  <a:moveTo>
                    <a:pt x="0" y="0"/>
                  </a:moveTo>
                  <a:lnTo>
                    <a:pt x="0" y="6572250"/>
                  </a:lnTo>
                  <a:lnTo>
                    <a:pt x="9525" y="6572250"/>
                  </a:lnTo>
                  <a:lnTo>
                    <a:pt x="9525" y="0"/>
                  </a:lnTo>
                  <a:close/>
                </a:path>
              </a:pathLst>
            </a:custGeom>
            <a:solidFill>
              <a:srgbClr val="000000"/>
            </a:solidFill>
          </p:spPr>
          <p:txBody>
            <a:bodyPr/>
            <a:lstStyle/>
            <a:p>
              <a:endParaRPr lang="nl-BE" sz="700"/>
            </a:p>
          </p:txBody>
        </p:sp>
        <p:sp>
          <p:nvSpPr>
            <p:cNvPr id="5" name="Freeform 5"/>
            <p:cNvSpPr/>
            <p:nvPr/>
          </p:nvSpPr>
          <p:spPr>
            <a:xfrm>
              <a:off x="63500" y="63500"/>
              <a:ext cx="15125700" cy="19050"/>
            </a:xfrm>
            <a:custGeom>
              <a:avLst/>
              <a:gdLst/>
              <a:ahLst/>
              <a:cxnLst/>
              <a:rect l="l" t="t" r="r" b="b"/>
              <a:pathLst>
                <a:path w="15125700" h="19050">
                  <a:moveTo>
                    <a:pt x="0" y="0"/>
                  </a:moveTo>
                  <a:lnTo>
                    <a:pt x="0" y="19050"/>
                  </a:lnTo>
                  <a:lnTo>
                    <a:pt x="15125700" y="19050"/>
                  </a:lnTo>
                  <a:lnTo>
                    <a:pt x="15125700" y="0"/>
                  </a:lnTo>
                  <a:close/>
                </a:path>
              </a:pathLst>
            </a:custGeom>
            <a:solidFill>
              <a:srgbClr val="000000"/>
            </a:solidFill>
          </p:spPr>
          <p:txBody>
            <a:bodyPr/>
            <a:lstStyle/>
            <a:p>
              <a:endParaRPr lang="nl-BE" sz="700"/>
            </a:p>
          </p:txBody>
        </p:sp>
        <p:sp>
          <p:nvSpPr>
            <p:cNvPr id="6" name="Freeform 6"/>
            <p:cNvSpPr/>
            <p:nvPr/>
          </p:nvSpPr>
          <p:spPr>
            <a:xfrm>
              <a:off x="8613519" y="1264031"/>
              <a:ext cx="123699" cy="123698"/>
            </a:xfrm>
            <a:custGeom>
              <a:avLst/>
              <a:gdLst/>
              <a:ahLst/>
              <a:cxnLst/>
              <a:rect l="l" t="t" r="r" b="b"/>
              <a:pathLst>
                <a:path w="123699" h="123698">
                  <a:moveTo>
                    <a:pt x="123700" y="61849"/>
                  </a:moveTo>
                  <a:cubicBezTo>
                    <a:pt x="123700" y="65913"/>
                    <a:pt x="123318" y="69977"/>
                    <a:pt x="122556" y="73914"/>
                  </a:cubicBezTo>
                  <a:cubicBezTo>
                    <a:pt x="121794" y="77851"/>
                    <a:pt x="120651" y="81788"/>
                    <a:pt x="119000" y="85471"/>
                  </a:cubicBezTo>
                  <a:cubicBezTo>
                    <a:pt x="117349" y="89154"/>
                    <a:pt x="115571" y="92837"/>
                    <a:pt x="113285" y="96139"/>
                  </a:cubicBezTo>
                  <a:cubicBezTo>
                    <a:pt x="110999" y="99441"/>
                    <a:pt x="108459" y="102616"/>
                    <a:pt x="105538" y="105537"/>
                  </a:cubicBezTo>
                  <a:cubicBezTo>
                    <a:pt x="102617" y="108458"/>
                    <a:pt x="99569" y="110998"/>
                    <a:pt x="96140" y="113284"/>
                  </a:cubicBezTo>
                  <a:cubicBezTo>
                    <a:pt x="92711" y="115570"/>
                    <a:pt x="89155" y="117475"/>
                    <a:pt x="85472" y="118999"/>
                  </a:cubicBezTo>
                  <a:cubicBezTo>
                    <a:pt x="81788" y="120523"/>
                    <a:pt x="77852" y="121666"/>
                    <a:pt x="73915" y="122555"/>
                  </a:cubicBezTo>
                  <a:cubicBezTo>
                    <a:pt x="69978" y="123444"/>
                    <a:pt x="65914" y="123698"/>
                    <a:pt x="61850" y="123698"/>
                  </a:cubicBezTo>
                  <a:cubicBezTo>
                    <a:pt x="57786" y="123698"/>
                    <a:pt x="53722" y="123317"/>
                    <a:pt x="49785" y="122555"/>
                  </a:cubicBezTo>
                  <a:cubicBezTo>
                    <a:pt x="45848" y="121793"/>
                    <a:pt x="41911" y="120650"/>
                    <a:pt x="38228" y="118999"/>
                  </a:cubicBezTo>
                  <a:cubicBezTo>
                    <a:pt x="34545" y="117348"/>
                    <a:pt x="30862" y="115570"/>
                    <a:pt x="27560" y="113284"/>
                  </a:cubicBezTo>
                  <a:cubicBezTo>
                    <a:pt x="24258" y="110998"/>
                    <a:pt x="21083" y="108458"/>
                    <a:pt x="18162" y="105537"/>
                  </a:cubicBezTo>
                  <a:cubicBezTo>
                    <a:pt x="15241" y="102616"/>
                    <a:pt x="12701" y="99568"/>
                    <a:pt x="10415" y="96139"/>
                  </a:cubicBezTo>
                  <a:cubicBezTo>
                    <a:pt x="8129" y="92710"/>
                    <a:pt x="6224" y="89154"/>
                    <a:pt x="4700" y="85471"/>
                  </a:cubicBezTo>
                  <a:cubicBezTo>
                    <a:pt x="3176" y="81788"/>
                    <a:pt x="2033" y="77851"/>
                    <a:pt x="1144" y="73914"/>
                  </a:cubicBezTo>
                  <a:cubicBezTo>
                    <a:pt x="254" y="69977"/>
                    <a:pt x="0" y="65913"/>
                    <a:pt x="0" y="61849"/>
                  </a:cubicBezTo>
                  <a:cubicBezTo>
                    <a:pt x="0" y="57785"/>
                    <a:pt x="382" y="53721"/>
                    <a:pt x="1144" y="49784"/>
                  </a:cubicBezTo>
                  <a:cubicBezTo>
                    <a:pt x="1906" y="45847"/>
                    <a:pt x="3049" y="41910"/>
                    <a:pt x="4700" y="38227"/>
                  </a:cubicBezTo>
                  <a:cubicBezTo>
                    <a:pt x="6351" y="34544"/>
                    <a:pt x="8129" y="30861"/>
                    <a:pt x="10415" y="27559"/>
                  </a:cubicBezTo>
                  <a:cubicBezTo>
                    <a:pt x="12701" y="24257"/>
                    <a:pt x="15241" y="21082"/>
                    <a:pt x="18162" y="18161"/>
                  </a:cubicBezTo>
                  <a:cubicBezTo>
                    <a:pt x="21083" y="15240"/>
                    <a:pt x="24131" y="12700"/>
                    <a:pt x="27560" y="10414"/>
                  </a:cubicBezTo>
                  <a:cubicBezTo>
                    <a:pt x="30989" y="8128"/>
                    <a:pt x="34545" y="6223"/>
                    <a:pt x="38228" y="4699"/>
                  </a:cubicBezTo>
                  <a:cubicBezTo>
                    <a:pt x="41912" y="3175"/>
                    <a:pt x="45848" y="2032"/>
                    <a:pt x="49785" y="1143"/>
                  </a:cubicBezTo>
                  <a:cubicBezTo>
                    <a:pt x="53722" y="254"/>
                    <a:pt x="57786" y="0"/>
                    <a:pt x="61850" y="0"/>
                  </a:cubicBezTo>
                  <a:cubicBezTo>
                    <a:pt x="65914" y="0"/>
                    <a:pt x="69978" y="381"/>
                    <a:pt x="73915" y="1143"/>
                  </a:cubicBezTo>
                  <a:cubicBezTo>
                    <a:pt x="77852" y="1905"/>
                    <a:pt x="81789" y="3048"/>
                    <a:pt x="85472" y="4699"/>
                  </a:cubicBezTo>
                  <a:cubicBezTo>
                    <a:pt x="89154" y="6350"/>
                    <a:pt x="92838" y="8128"/>
                    <a:pt x="96140" y="10414"/>
                  </a:cubicBezTo>
                  <a:cubicBezTo>
                    <a:pt x="99442" y="12700"/>
                    <a:pt x="102617" y="15240"/>
                    <a:pt x="105538" y="18161"/>
                  </a:cubicBezTo>
                  <a:cubicBezTo>
                    <a:pt x="108459" y="21082"/>
                    <a:pt x="110999" y="24130"/>
                    <a:pt x="113285" y="27559"/>
                  </a:cubicBezTo>
                  <a:cubicBezTo>
                    <a:pt x="115571" y="30988"/>
                    <a:pt x="117476" y="34544"/>
                    <a:pt x="119000" y="38227"/>
                  </a:cubicBezTo>
                  <a:cubicBezTo>
                    <a:pt x="120524" y="41910"/>
                    <a:pt x="121667" y="45847"/>
                    <a:pt x="122556" y="49784"/>
                  </a:cubicBezTo>
                  <a:cubicBezTo>
                    <a:pt x="123445" y="53721"/>
                    <a:pt x="123700" y="57785"/>
                    <a:pt x="123700" y="61849"/>
                  </a:cubicBezTo>
                  <a:close/>
                </a:path>
              </a:pathLst>
            </a:custGeom>
            <a:solidFill>
              <a:srgbClr val="000000"/>
            </a:solidFill>
          </p:spPr>
          <p:txBody>
            <a:bodyPr/>
            <a:lstStyle/>
            <a:p>
              <a:endParaRPr lang="nl-BE" sz="700"/>
            </a:p>
          </p:txBody>
        </p:sp>
        <p:sp>
          <p:nvSpPr>
            <p:cNvPr id="7" name="Freeform 7"/>
            <p:cNvSpPr/>
            <p:nvPr/>
          </p:nvSpPr>
          <p:spPr>
            <a:xfrm>
              <a:off x="8613519" y="1797431"/>
              <a:ext cx="123699" cy="123698"/>
            </a:xfrm>
            <a:custGeom>
              <a:avLst/>
              <a:gdLst/>
              <a:ahLst/>
              <a:cxnLst/>
              <a:rect l="l" t="t" r="r" b="b"/>
              <a:pathLst>
                <a:path w="123699" h="123698">
                  <a:moveTo>
                    <a:pt x="123700" y="61849"/>
                  </a:moveTo>
                  <a:cubicBezTo>
                    <a:pt x="123700" y="65913"/>
                    <a:pt x="123318" y="69977"/>
                    <a:pt x="122556" y="73914"/>
                  </a:cubicBezTo>
                  <a:cubicBezTo>
                    <a:pt x="121794" y="77851"/>
                    <a:pt x="120651" y="81788"/>
                    <a:pt x="119000" y="85471"/>
                  </a:cubicBezTo>
                  <a:cubicBezTo>
                    <a:pt x="117349" y="89154"/>
                    <a:pt x="115571" y="92837"/>
                    <a:pt x="113285" y="96139"/>
                  </a:cubicBezTo>
                  <a:cubicBezTo>
                    <a:pt x="110999" y="99441"/>
                    <a:pt x="108459" y="102616"/>
                    <a:pt x="105538" y="105537"/>
                  </a:cubicBezTo>
                  <a:cubicBezTo>
                    <a:pt x="102617" y="108458"/>
                    <a:pt x="99569" y="110998"/>
                    <a:pt x="96140" y="113284"/>
                  </a:cubicBezTo>
                  <a:cubicBezTo>
                    <a:pt x="92711" y="115570"/>
                    <a:pt x="89155" y="117475"/>
                    <a:pt x="85472" y="118999"/>
                  </a:cubicBezTo>
                  <a:cubicBezTo>
                    <a:pt x="81788" y="120523"/>
                    <a:pt x="77852" y="121666"/>
                    <a:pt x="73915" y="122555"/>
                  </a:cubicBezTo>
                  <a:cubicBezTo>
                    <a:pt x="69978" y="123444"/>
                    <a:pt x="65914" y="123698"/>
                    <a:pt x="61850" y="123698"/>
                  </a:cubicBezTo>
                  <a:cubicBezTo>
                    <a:pt x="57786" y="123698"/>
                    <a:pt x="53722" y="123317"/>
                    <a:pt x="49785" y="122555"/>
                  </a:cubicBezTo>
                  <a:cubicBezTo>
                    <a:pt x="45848" y="121793"/>
                    <a:pt x="41911" y="120650"/>
                    <a:pt x="38228" y="118999"/>
                  </a:cubicBezTo>
                  <a:cubicBezTo>
                    <a:pt x="34545" y="117348"/>
                    <a:pt x="30862" y="115570"/>
                    <a:pt x="27560" y="113284"/>
                  </a:cubicBezTo>
                  <a:cubicBezTo>
                    <a:pt x="24258" y="110998"/>
                    <a:pt x="21083" y="108458"/>
                    <a:pt x="18162" y="105537"/>
                  </a:cubicBezTo>
                  <a:cubicBezTo>
                    <a:pt x="15241" y="102616"/>
                    <a:pt x="12701" y="99568"/>
                    <a:pt x="10415" y="96139"/>
                  </a:cubicBezTo>
                  <a:cubicBezTo>
                    <a:pt x="8129" y="92710"/>
                    <a:pt x="6224" y="89154"/>
                    <a:pt x="4700" y="85471"/>
                  </a:cubicBezTo>
                  <a:cubicBezTo>
                    <a:pt x="3176" y="81788"/>
                    <a:pt x="2033" y="77851"/>
                    <a:pt x="1144" y="73914"/>
                  </a:cubicBezTo>
                  <a:cubicBezTo>
                    <a:pt x="254" y="69977"/>
                    <a:pt x="0" y="65913"/>
                    <a:pt x="0" y="61849"/>
                  </a:cubicBezTo>
                  <a:cubicBezTo>
                    <a:pt x="0" y="57785"/>
                    <a:pt x="382" y="53721"/>
                    <a:pt x="1144" y="49784"/>
                  </a:cubicBezTo>
                  <a:cubicBezTo>
                    <a:pt x="1906" y="45847"/>
                    <a:pt x="3049" y="41910"/>
                    <a:pt x="4700" y="38227"/>
                  </a:cubicBezTo>
                  <a:cubicBezTo>
                    <a:pt x="6351" y="34544"/>
                    <a:pt x="8129" y="30861"/>
                    <a:pt x="10415" y="27559"/>
                  </a:cubicBezTo>
                  <a:cubicBezTo>
                    <a:pt x="12701" y="24257"/>
                    <a:pt x="15241" y="21082"/>
                    <a:pt x="18162" y="18161"/>
                  </a:cubicBezTo>
                  <a:cubicBezTo>
                    <a:pt x="21083" y="15240"/>
                    <a:pt x="24131" y="12700"/>
                    <a:pt x="27560" y="10414"/>
                  </a:cubicBezTo>
                  <a:cubicBezTo>
                    <a:pt x="30989" y="8128"/>
                    <a:pt x="34545" y="6223"/>
                    <a:pt x="38228" y="4699"/>
                  </a:cubicBezTo>
                  <a:cubicBezTo>
                    <a:pt x="41912" y="3175"/>
                    <a:pt x="45848" y="2032"/>
                    <a:pt x="49785" y="1143"/>
                  </a:cubicBezTo>
                  <a:cubicBezTo>
                    <a:pt x="53722" y="254"/>
                    <a:pt x="57786" y="0"/>
                    <a:pt x="61850" y="0"/>
                  </a:cubicBezTo>
                  <a:cubicBezTo>
                    <a:pt x="65914" y="0"/>
                    <a:pt x="69978" y="381"/>
                    <a:pt x="73915" y="1143"/>
                  </a:cubicBezTo>
                  <a:cubicBezTo>
                    <a:pt x="77852" y="1905"/>
                    <a:pt x="81789" y="3048"/>
                    <a:pt x="85472" y="4699"/>
                  </a:cubicBezTo>
                  <a:cubicBezTo>
                    <a:pt x="89154" y="6350"/>
                    <a:pt x="92838" y="8128"/>
                    <a:pt x="96140" y="10414"/>
                  </a:cubicBezTo>
                  <a:cubicBezTo>
                    <a:pt x="99442" y="12700"/>
                    <a:pt x="102617" y="15240"/>
                    <a:pt x="105538" y="18161"/>
                  </a:cubicBezTo>
                  <a:cubicBezTo>
                    <a:pt x="108459" y="21082"/>
                    <a:pt x="110999" y="24130"/>
                    <a:pt x="113285" y="27559"/>
                  </a:cubicBezTo>
                  <a:cubicBezTo>
                    <a:pt x="115571" y="30988"/>
                    <a:pt x="117476" y="34544"/>
                    <a:pt x="119000" y="38227"/>
                  </a:cubicBezTo>
                  <a:cubicBezTo>
                    <a:pt x="120524" y="41910"/>
                    <a:pt x="121667" y="45847"/>
                    <a:pt x="122556" y="49784"/>
                  </a:cubicBezTo>
                  <a:cubicBezTo>
                    <a:pt x="123445" y="53721"/>
                    <a:pt x="123700" y="57785"/>
                    <a:pt x="123700" y="61849"/>
                  </a:cubicBezTo>
                  <a:close/>
                </a:path>
              </a:pathLst>
            </a:custGeom>
            <a:solidFill>
              <a:srgbClr val="000000"/>
            </a:solidFill>
          </p:spPr>
          <p:txBody>
            <a:bodyPr/>
            <a:lstStyle/>
            <a:p>
              <a:endParaRPr lang="nl-BE" sz="700"/>
            </a:p>
          </p:txBody>
        </p:sp>
        <p:sp>
          <p:nvSpPr>
            <p:cNvPr id="8" name="Freeform 8"/>
            <p:cNvSpPr/>
            <p:nvPr/>
          </p:nvSpPr>
          <p:spPr>
            <a:xfrm>
              <a:off x="8613519" y="2864231"/>
              <a:ext cx="123699" cy="123698"/>
            </a:xfrm>
            <a:custGeom>
              <a:avLst/>
              <a:gdLst/>
              <a:ahLst/>
              <a:cxnLst/>
              <a:rect l="l" t="t" r="r" b="b"/>
              <a:pathLst>
                <a:path w="123699" h="123698">
                  <a:moveTo>
                    <a:pt x="123700" y="61849"/>
                  </a:moveTo>
                  <a:cubicBezTo>
                    <a:pt x="123700" y="65913"/>
                    <a:pt x="123318" y="69977"/>
                    <a:pt x="122556" y="73914"/>
                  </a:cubicBezTo>
                  <a:cubicBezTo>
                    <a:pt x="121794" y="77851"/>
                    <a:pt x="120651" y="81788"/>
                    <a:pt x="119000" y="85471"/>
                  </a:cubicBezTo>
                  <a:cubicBezTo>
                    <a:pt x="117349" y="89154"/>
                    <a:pt x="115571" y="92837"/>
                    <a:pt x="113285" y="96139"/>
                  </a:cubicBezTo>
                  <a:cubicBezTo>
                    <a:pt x="110999" y="99441"/>
                    <a:pt x="108459" y="102616"/>
                    <a:pt x="105538" y="105537"/>
                  </a:cubicBezTo>
                  <a:cubicBezTo>
                    <a:pt x="102617" y="108458"/>
                    <a:pt x="99569" y="110998"/>
                    <a:pt x="96140" y="113284"/>
                  </a:cubicBezTo>
                  <a:cubicBezTo>
                    <a:pt x="92711" y="115570"/>
                    <a:pt x="89155" y="117475"/>
                    <a:pt x="85472" y="118999"/>
                  </a:cubicBezTo>
                  <a:cubicBezTo>
                    <a:pt x="81788" y="120523"/>
                    <a:pt x="77852" y="121666"/>
                    <a:pt x="73915" y="122555"/>
                  </a:cubicBezTo>
                  <a:cubicBezTo>
                    <a:pt x="69978" y="123444"/>
                    <a:pt x="65914" y="123698"/>
                    <a:pt x="61850" y="123698"/>
                  </a:cubicBezTo>
                  <a:cubicBezTo>
                    <a:pt x="57786" y="123698"/>
                    <a:pt x="53722" y="123317"/>
                    <a:pt x="49785" y="122555"/>
                  </a:cubicBezTo>
                  <a:cubicBezTo>
                    <a:pt x="45848" y="121793"/>
                    <a:pt x="41911" y="120650"/>
                    <a:pt x="38228" y="118999"/>
                  </a:cubicBezTo>
                  <a:cubicBezTo>
                    <a:pt x="34545" y="117348"/>
                    <a:pt x="30862" y="115570"/>
                    <a:pt x="27560" y="113284"/>
                  </a:cubicBezTo>
                  <a:cubicBezTo>
                    <a:pt x="24258" y="110998"/>
                    <a:pt x="21083" y="108458"/>
                    <a:pt x="18162" y="105537"/>
                  </a:cubicBezTo>
                  <a:cubicBezTo>
                    <a:pt x="15241" y="102616"/>
                    <a:pt x="12701" y="99568"/>
                    <a:pt x="10415" y="96139"/>
                  </a:cubicBezTo>
                  <a:cubicBezTo>
                    <a:pt x="8129" y="92710"/>
                    <a:pt x="6224" y="89154"/>
                    <a:pt x="4700" y="85471"/>
                  </a:cubicBezTo>
                  <a:cubicBezTo>
                    <a:pt x="3176" y="81788"/>
                    <a:pt x="2033" y="77851"/>
                    <a:pt x="1144" y="73914"/>
                  </a:cubicBezTo>
                  <a:cubicBezTo>
                    <a:pt x="254" y="69977"/>
                    <a:pt x="0" y="65913"/>
                    <a:pt x="0" y="61849"/>
                  </a:cubicBezTo>
                  <a:cubicBezTo>
                    <a:pt x="0" y="57785"/>
                    <a:pt x="382" y="53721"/>
                    <a:pt x="1144" y="49784"/>
                  </a:cubicBezTo>
                  <a:cubicBezTo>
                    <a:pt x="1906" y="45847"/>
                    <a:pt x="3049" y="41910"/>
                    <a:pt x="4700" y="38227"/>
                  </a:cubicBezTo>
                  <a:cubicBezTo>
                    <a:pt x="6351" y="34544"/>
                    <a:pt x="8129" y="30861"/>
                    <a:pt x="10415" y="27559"/>
                  </a:cubicBezTo>
                  <a:cubicBezTo>
                    <a:pt x="12701" y="24257"/>
                    <a:pt x="15241" y="21082"/>
                    <a:pt x="18162" y="18161"/>
                  </a:cubicBezTo>
                  <a:cubicBezTo>
                    <a:pt x="21083" y="15240"/>
                    <a:pt x="24131" y="12700"/>
                    <a:pt x="27560" y="10414"/>
                  </a:cubicBezTo>
                  <a:cubicBezTo>
                    <a:pt x="30989" y="8128"/>
                    <a:pt x="34545" y="6223"/>
                    <a:pt x="38228" y="4699"/>
                  </a:cubicBezTo>
                  <a:cubicBezTo>
                    <a:pt x="41912" y="3175"/>
                    <a:pt x="45848" y="2032"/>
                    <a:pt x="49785" y="1143"/>
                  </a:cubicBezTo>
                  <a:cubicBezTo>
                    <a:pt x="53722" y="254"/>
                    <a:pt x="57786" y="0"/>
                    <a:pt x="61850" y="0"/>
                  </a:cubicBezTo>
                  <a:cubicBezTo>
                    <a:pt x="65914" y="0"/>
                    <a:pt x="69978" y="381"/>
                    <a:pt x="73915" y="1143"/>
                  </a:cubicBezTo>
                  <a:cubicBezTo>
                    <a:pt x="77852" y="1905"/>
                    <a:pt x="81789" y="3048"/>
                    <a:pt x="85472" y="4699"/>
                  </a:cubicBezTo>
                  <a:cubicBezTo>
                    <a:pt x="89154" y="6350"/>
                    <a:pt x="92838" y="8128"/>
                    <a:pt x="96140" y="10414"/>
                  </a:cubicBezTo>
                  <a:cubicBezTo>
                    <a:pt x="99442" y="12700"/>
                    <a:pt x="102617" y="15240"/>
                    <a:pt x="105538" y="18161"/>
                  </a:cubicBezTo>
                  <a:cubicBezTo>
                    <a:pt x="108459" y="21082"/>
                    <a:pt x="110999" y="24130"/>
                    <a:pt x="113285" y="27559"/>
                  </a:cubicBezTo>
                  <a:cubicBezTo>
                    <a:pt x="115571" y="30988"/>
                    <a:pt x="117476" y="34544"/>
                    <a:pt x="119000" y="38227"/>
                  </a:cubicBezTo>
                  <a:cubicBezTo>
                    <a:pt x="120524" y="41910"/>
                    <a:pt x="121667" y="45847"/>
                    <a:pt x="122556" y="49784"/>
                  </a:cubicBezTo>
                  <a:cubicBezTo>
                    <a:pt x="123445" y="53721"/>
                    <a:pt x="123700" y="57785"/>
                    <a:pt x="123700" y="61849"/>
                  </a:cubicBezTo>
                  <a:close/>
                </a:path>
              </a:pathLst>
            </a:custGeom>
            <a:solidFill>
              <a:srgbClr val="000000"/>
            </a:solidFill>
          </p:spPr>
          <p:txBody>
            <a:bodyPr/>
            <a:lstStyle/>
            <a:p>
              <a:endParaRPr lang="nl-BE" sz="700"/>
            </a:p>
          </p:txBody>
        </p:sp>
        <p:sp>
          <p:nvSpPr>
            <p:cNvPr id="9" name="Freeform 9"/>
            <p:cNvSpPr/>
            <p:nvPr/>
          </p:nvSpPr>
          <p:spPr>
            <a:xfrm>
              <a:off x="8613519" y="4997831"/>
              <a:ext cx="123699" cy="123698"/>
            </a:xfrm>
            <a:custGeom>
              <a:avLst/>
              <a:gdLst/>
              <a:ahLst/>
              <a:cxnLst/>
              <a:rect l="l" t="t" r="r" b="b"/>
              <a:pathLst>
                <a:path w="123699" h="123698">
                  <a:moveTo>
                    <a:pt x="123700" y="61849"/>
                  </a:moveTo>
                  <a:cubicBezTo>
                    <a:pt x="123700" y="65913"/>
                    <a:pt x="123318" y="69977"/>
                    <a:pt x="122556" y="73914"/>
                  </a:cubicBezTo>
                  <a:cubicBezTo>
                    <a:pt x="121794" y="77851"/>
                    <a:pt x="120651" y="81788"/>
                    <a:pt x="119000" y="85471"/>
                  </a:cubicBezTo>
                  <a:cubicBezTo>
                    <a:pt x="117349" y="89154"/>
                    <a:pt x="115571" y="92837"/>
                    <a:pt x="113285" y="96139"/>
                  </a:cubicBezTo>
                  <a:cubicBezTo>
                    <a:pt x="110999" y="99441"/>
                    <a:pt x="108459" y="102616"/>
                    <a:pt x="105538" y="105537"/>
                  </a:cubicBezTo>
                  <a:cubicBezTo>
                    <a:pt x="102617" y="108458"/>
                    <a:pt x="99569" y="110998"/>
                    <a:pt x="96140" y="113284"/>
                  </a:cubicBezTo>
                  <a:cubicBezTo>
                    <a:pt x="92711" y="115570"/>
                    <a:pt x="89155" y="117475"/>
                    <a:pt x="85472" y="118999"/>
                  </a:cubicBezTo>
                  <a:cubicBezTo>
                    <a:pt x="81788" y="120523"/>
                    <a:pt x="77852" y="121666"/>
                    <a:pt x="73915" y="122555"/>
                  </a:cubicBezTo>
                  <a:cubicBezTo>
                    <a:pt x="69978" y="123444"/>
                    <a:pt x="65914" y="123698"/>
                    <a:pt x="61850" y="123698"/>
                  </a:cubicBezTo>
                  <a:cubicBezTo>
                    <a:pt x="57786" y="123698"/>
                    <a:pt x="53722" y="123317"/>
                    <a:pt x="49785" y="122555"/>
                  </a:cubicBezTo>
                  <a:cubicBezTo>
                    <a:pt x="45848" y="121793"/>
                    <a:pt x="41911" y="120650"/>
                    <a:pt x="38228" y="118999"/>
                  </a:cubicBezTo>
                  <a:cubicBezTo>
                    <a:pt x="34545" y="117348"/>
                    <a:pt x="30862" y="115570"/>
                    <a:pt x="27560" y="113284"/>
                  </a:cubicBezTo>
                  <a:cubicBezTo>
                    <a:pt x="24258" y="110997"/>
                    <a:pt x="21083" y="108458"/>
                    <a:pt x="18162" y="105537"/>
                  </a:cubicBezTo>
                  <a:cubicBezTo>
                    <a:pt x="15241" y="102616"/>
                    <a:pt x="12701" y="99568"/>
                    <a:pt x="10415" y="96139"/>
                  </a:cubicBezTo>
                  <a:cubicBezTo>
                    <a:pt x="8129" y="92710"/>
                    <a:pt x="6224" y="89154"/>
                    <a:pt x="4700" y="85471"/>
                  </a:cubicBezTo>
                  <a:cubicBezTo>
                    <a:pt x="3176" y="81788"/>
                    <a:pt x="2033" y="77851"/>
                    <a:pt x="1144" y="73914"/>
                  </a:cubicBezTo>
                  <a:cubicBezTo>
                    <a:pt x="254" y="69977"/>
                    <a:pt x="0" y="65913"/>
                    <a:pt x="0" y="61849"/>
                  </a:cubicBezTo>
                  <a:cubicBezTo>
                    <a:pt x="0" y="57785"/>
                    <a:pt x="382" y="53721"/>
                    <a:pt x="1144" y="49784"/>
                  </a:cubicBezTo>
                  <a:cubicBezTo>
                    <a:pt x="1906" y="45847"/>
                    <a:pt x="3049" y="41910"/>
                    <a:pt x="4700" y="38227"/>
                  </a:cubicBezTo>
                  <a:cubicBezTo>
                    <a:pt x="6351" y="34544"/>
                    <a:pt x="8129" y="30861"/>
                    <a:pt x="10415" y="27559"/>
                  </a:cubicBezTo>
                  <a:cubicBezTo>
                    <a:pt x="12701" y="24257"/>
                    <a:pt x="15241" y="21082"/>
                    <a:pt x="18162" y="18161"/>
                  </a:cubicBezTo>
                  <a:cubicBezTo>
                    <a:pt x="21083" y="15240"/>
                    <a:pt x="24131" y="12700"/>
                    <a:pt x="27560" y="10414"/>
                  </a:cubicBezTo>
                  <a:cubicBezTo>
                    <a:pt x="30989" y="8128"/>
                    <a:pt x="34545" y="6223"/>
                    <a:pt x="38228" y="4699"/>
                  </a:cubicBezTo>
                  <a:cubicBezTo>
                    <a:pt x="41912" y="3175"/>
                    <a:pt x="45848" y="2032"/>
                    <a:pt x="49785" y="1143"/>
                  </a:cubicBezTo>
                  <a:cubicBezTo>
                    <a:pt x="53722" y="254"/>
                    <a:pt x="57786" y="0"/>
                    <a:pt x="61850" y="0"/>
                  </a:cubicBezTo>
                  <a:cubicBezTo>
                    <a:pt x="65914" y="0"/>
                    <a:pt x="69978" y="381"/>
                    <a:pt x="73915" y="1143"/>
                  </a:cubicBezTo>
                  <a:cubicBezTo>
                    <a:pt x="77852" y="1905"/>
                    <a:pt x="81789" y="3048"/>
                    <a:pt x="85472" y="4699"/>
                  </a:cubicBezTo>
                  <a:cubicBezTo>
                    <a:pt x="89154" y="6350"/>
                    <a:pt x="92838" y="8128"/>
                    <a:pt x="96140" y="10414"/>
                  </a:cubicBezTo>
                  <a:cubicBezTo>
                    <a:pt x="99442" y="12700"/>
                    <a:pt x="102617" y="15240"/>
                    <a:pt x="105538" y="18161"/>
                  </a:cubicBezTo>
                  <a:cubicBezTo>
                    <a:pt x="108459" y="21082"/>
                    <a:pt x="110999" y="24130"/>
                    <a:pt x="113285" y="27559"/>
                  </a:cubicBezTo>
                  <a:cubicBezTo>
                    <a:pt x="115571" y="30988"/>
                    <a:pt x="117476" y="34544"/>
                    <a:pt x="119000" y="38227"/>
                  </a:cubicBezTo>
                  <a:cubicBezTo>
                    <a:pt x="120524" y="41910"/>
                    <a:pt x="121667" y="45847"/>
                    <a:pt x="122556" y="49784"/>
                  </a:cubicBezTo>
                  <a:cubicBezTo>
                    <a:pt x="123445" y="53721"/>
                    <a:pt x="123700" y="57785"/>
                    <a:pt x="123700" y="61849"/>
                  </a:cubicBezTo>
                  <a:close/>
                </a:path>
              </a:pathLst>
            </a:custGeom>
            <a:solidFill>
              <a:srgbClr val="000000"/>
            </a:solidFill>
          </p:spPr>
          <p:txBody>
            <a:bodyPr/>
            <a:lstStyle/>
            <a:p>
              <a:endParaRPr lang="nl-BE" sz="700"/>
            </a:p>
          </p:txBody>
        </p:sp>
        <p:sp>
          <p:nvSpPr>
            <p:cNvPr id="10" name="Freeform 10"/>
            <p:cNvSpPr/>
            <p:nvPr/>
          </p:nvSpPr>
          <p:spPr>
            <a:xfrm>
              <a:off x="63500" y="63500"/>
              <a:ext cx="15130399" cy="20193"/>
            </a:xfrm>
            <a:custGeom>
              <a:avLst/>
              <a:gdLst/>
              <a:ahLst/>
              <a:cxnLst/>
              <a:rect l="l" t="t" r="r" b="b"/>
              <a:pathLst>
                <a:path w="15130399" h="20193">
                  <a:moveTo>
                    <a:pt x="0" y="20193"/>
                  </a:moveTo>
                  <a:lnTo>
                    <a:pt x="15130399" y="20193"/>
                  </a:lnTo>
                  <a:lnTo>
                    <a:pt x="15130399" y="0"/>
                  </a:lnTo>
                  <a:lnTo>
                    <a:pt x="0" y="0"/>
                  </a:lnTo>
                  <a:close/>
                </a:path>
              </a:pathLst>
            </a:custGeom>
            <a:solidFill>
              <a:srgbClr val="000000">
                <a:alpha val="0"/>
              </a:srgbClr>
            </a:solidFill>
          </p:spPr>
          <p:txBody>
            <a:bodyPr/>
            <a:lstStyle/>
            <a:p>
              <a:endParaRPr lang="nl-BE" sz="700"/>
            </a:p>
          </p:txBody>
        </p:sp>
        <p:sp>
          <p:nvSpPr>
            <p:cNvPr id="11" name="Freeform 11"/>
            <p:cNvSpPr/>
            <p:nvPr/>
          </p:nvSpPr>
          <p:spPr>
            <a:xfrm>
              <a:off x="7623556" y="63500"/>
              <a:ext cx="10287" cy="6576695"/>
            </a:xfrm>
            <a:custGeom>
              <a:avLst/>
              <a:gdLst/>
              <a:ahLst/>
              <a:cxnLst/>
              <a:rect l="l" t="t" r="r" b="b"/>
              <a:pathLst>
                <a:path w="10287" h="6576695">
                  <a:moveTo>
                    <a:pt x="0" y="6576695"/>
                  </a:moveTo>
                  <a:lnTo>
                    <a:pt x="10287" y="6576695"/>
                  </a:lnTo>
                  <a:lnTo>
                    <a:pt x="10287" y="0"/>
                  </a:lnTo>
                  <a:lnTo>
                    <a:pt x="0" y="0"/>
                  </a:lnTo>
                  <a:close/>
                </a:path>
              </a:pathLst>
            </a:custGeom>
            <a:solidFill>
              <a:srgbClr val="000000">
                <a:alpha val="0"/>
              </a:srgbClr>
            </a:solidFill>
          </p:spPr>
          <p:txBody>
            <a:bodyPr/>
            <a:lstStyle/>
            <a:p>
              <a:endParaRPr lang="nl-BE" sz="700"/>
            </a:p>
          </p:txBody>
        </p:sp>
      </p:grpSp>
      <p:sp>
        <p:nvSpPr>
          <p:cNvPr id="12" name="TextBox 12"/>
          <p:cNvSpPr txBox="1"/>
          <p:nvPr/>
        </p:nvSpPr>
        <p:spPr>
          <a:xfrm>
            <a:off x="675380" y="283412"/>
            <a:ext cx="6878965" cy="1128514"/>
          </a:xfrm>
          <a:prstGeom prst="rect">
            <a:avLst/>
          </a:prstGeom>
        </p:spPr>
        <p:txBody>
          <a:bodyPr lIns="0" tIns="0" rIns="0" bIns="0" rtlCol="0" anchor="t">
            <a:spAutoFit/>
          </a:bodyPr>
          <a:lstStyle/>
          <a:p>
            <a:pPr>
              <a:lnSpc>
                <a:spcPts val="4388"/>
              </a:lnSpc>
            </a:pPr>
            <a:r>
              <a:rPr lang="en-US" sz="3999" b="1">
                <a:latin typeface="Poppins Bold"/>
                <a:ea typeface="Poppins Bold"/>
                <a:cs typeface="Poppins Bold"/>
                <a:sym typeface="Poppins Bold"/>
              </a:rPr>
              <a:t>Pourquoi une réunion d’information préalable ? </a:t>
            </a:r>
          </a:p>
        </p:txBody>
      </p:sp>
      <p:sp>
        <p:nvSpPr>
          <p:cNvPr id="13" name="TextBox 13"/>
          <p:cNvSpPr txBox="1"/>
          <p:nvPr/>
        </p:nvSpPr>
        <p:spPr>
          <a:xfrm>
            <a:off x="675380" y="1801349"/>
            <a:ext cx="2541575" cy="245773"/>
          </a:xfrm>
          <a:prstGeom prst="rect">
            <a:avLst/>
          </a:prstGeom>
        </p:spPr>
        <p:txBody>
          <a:bodyPr lIns="0" tIns="0" rIns="0" bIns="0" rtlCol="0" anchor="t">
            <a:spAutoFit/>
          </a:bodyPr>
          <a:lstStyle/>
          <a:p>
            <a:pPr>
              <a:lnSpc>
                <a:spcPts val="2063"/>
              </a:lnSpc>
            </a:pPr>
            <a:r>
              <a:rPr lang="en-US" sz="1500" b="1">
                <a:latin typeface="Poppins Bold"/>
                <a:ea typeface="Poppins Bold"/>
                <a:cs typeface="Poppins Bold"/>
                <a:sym typeface="Poppins Bold"/>
              </a:rPr>
              <a:t>Permettre au demandeur</a:t>
            </a:r>
          </a:p>
        </p:txBody>
      </p:sp>
      <p:sp>
        <p:nvSpPr>
          <p:cNvPr id="14" name="TextBox 14"/>
          <p:cNvSpPr txBox="1"/>
          <p:nvPr/>
        </p:nvSpPr>
        <p:spPr>
          <a:xfrm>
            <a:off x="919601" y="2033593"/>
            <a:ext cx="50911" cy="249492"/>
          </a:xfrm>
          <a:prstGeom prst="rect">
            <a:avLst/>
          </a:prstGeom>
        </p:spPr>
        <p:txBody>
          <a:bodyPr lIns="0" tIns="0" rIns="0" bIns="0" rtlCol="0" anchor="t">
            <a:spAutoFit/>
          </a:bodyPr>
          <a:lstStyle/>
          <a:p>
            <a:pPr>
              <a:lnSpc>
                <a:spcPts val="2063"/>
              </a:lnSpc>
            </a:pPr>
            <a:r>
              <a:rPr lang="en-US" sz="1500">
                <a:latin typeface="Montserrat"/>
                <a:ea typeface="Montserrat"/>
                <a:cs typeface="Montserrat"/>
                <a:sym typeface="Montserrat"/>
              </a:rPr>
              <a:t> </a:t>
            </a:r>
          </a:p>
        </p:txBody>
      </p:sp>
      <p:sp>
        <p:nvSpPr>
          <p:cNvPr id="15" name="TextBox 15"/>
          <p:cNvSpPr txBox="1"/>
          <p:nvPr/>
        </p:nvSpPr>
        <p:spPr>
          <a:xfrm>
            <a:off x="675380" y="2028830"/>
            <a:ext cx="3282677" cy="249492"/>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de présenter son projet au public </a:t>
            </a:r>
          </a:p>
        </p:txBody>
      </p:sp>
      <p:sp>
        <p:nvSpPr>
          <p:cNvPr id="16" name="TextBox 16"/>
          <p:cNvSpPr txBox="1"/>
          <p:nvPr/>
        </p:nvSpPr>
        <p:spPr>
          <a:xfrm>
            <a:off x="4778888" y="1762892"/>
            <a:ext cx="2359309" cy="245773"/>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Permettre au public de</a:t>
            </a:r>
          </a:p>
        </p:txBody>
      </p:sp>
      <p:sp>
        <p:nvSpPr>
          <p:cNvPr id="17" name="TextBox 17"/>
          <p:cNvSpPr txBox="1"/>
          <p:nvPr/>
        </p:nvSpPr>
        <p:spPr>
          <a:xfrm>
            <a:off x="5102738" y="2028830"/>
            <a:ext cx="3180074" cy="2403928"/>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s’informer émettre ses observations et suggestions présenter des alternatives techniques pouvant être raisonnablement envisagées par le demandeur mettre en évidence des points particuliers à aborder lors de la réalisation de l’EIE</a:t>
            </a: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a:bodyPr>
          <a:lstStyle/>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Mesure de la situation avant implantation (si RP)</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Modélisation des ombres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Bridages si nécessaire</a:t>
            </a: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586491" y="409439"/>
            <a:ext cx="4353413" cy="550103"/>
          </a:xfrm>
        </p:spPr>
        <p:txBody>
          <a:bodyPr>
            <a:normAutofit fontScale="92500"/>
          </a:bodyPr>
          <a:lstStyle/>
          <a:p>
            <a:r>
              <a:rPr lang="fr-FR" sz="3000" dirty="0"/>
              <a:t>Impacts des ombres portées</a:t>
            </a:r>
            <a:endParaRPr lang="nl-BE" sz="3000" dirty="0"/>
          </a:p>
        </p:txBody>
      </p:sp>
      <p:pic>
        <p:nvPicPr>
          <p:cNvPr id="2" name="Image 1">
            <a:extLst>
              <a:ext uri="{FF2B5EF4-FFF2-40B4-BE49-F238E27FC236}">
                <a16:creationId xmlns:a16="http://schemas.microsoft.com/office/drawing/2014/main" id="{95D29664-1220-F980-9808-98C73F759A18}"/>
              </a:ext>
            </a:extLst>
          </p:cNvPr>
          <p:cNvPicPr>
            <a:picLocks noChangeAspect="1"/>
          </p:cNvPicPr>
          <p:nvPr/>
        </p:nvPicPr>
        <p:blipFill>
          <a:blip r:embed="rId2"/>
          <a:srcRect l="150"/>
          <a:stretch/>
        </p:blipFill>
        <p:spPr>
          <a:xfrm>
            <a:off x="586490" y="1060780"/>
            <a:ext cx="4222755" cy="3698312"/>
          </a:xfrm>
          <a:prstGeom prst="rect">
            <a:avLst/>
          </a:prstGeom>
        </p:spPr>
      </p:pic>
      <p:pic>
        <p:nvPicPr>
          <p:cNvPr id="8" name="Image 7">
            <a:extLst>
              <a:ext uri="{FF2B5EF4-FFF2-40B4-BE49-F238E27FC236}">
                <a16:creationId xmlns:a16="http://schemas.microsoft.com/office/drawing/2014/main" id="{2A798944-6554-9C66-BFA4-46219AB0FC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066" y="2340402"/>
            <a:ext cx="1663945" cy="1663945"/>
          </a:xfrm>
          <a:prstGeom prst="ellipse">
            <a:avLst/>
          </a:prstGeom>
          <a:ln>
            <a:noFill/>
          </a:ln>
          <a:effectLst>
            <a:softEdge rad="112500"/>
          </a:effectLst>
        </p:spPr>
      </p:pic>
      <p:pic>
        <p:nvPicPr>
          <p:cNvPr id="9" name="Picture 2" descr="Questions fréquentes - énergie éolienne - Suisse-Eole, l'association pour  la promotion de l'énergie éolienne en Suisse">
            <a:extLst>
              <a:ext uri="{FF2B5EF4-FFF2-40B4-BE49-F238E27FC236}">
                <a16:creationId xmlns:a16="http://schemas.microsoft.com/office/drawing/2014/main" id="{A856374B-3390-D8E7-1A1B-7C3C7B1A51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7724" y="2356748"/>
            <a:ext cx="1795773" cy="24023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 blue and black logo&#10;&#10;Description automatically generated">
            <a:extLst>
              <a:ext uri="{FF2B5EF4-FFF2-40B4-BE49-F238E27FC236}">
                <a16:creationId xmlns:a16="http://schemas.microsoft.com/office/drawing/2014/main" id="{52894607-22B6-B432-5851-D3B02F72C22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6" name="ZoneTexte 5">
            <a:extLst>
              <a:ext uri="{FF2B5EF4-FFF2-40B4-BE49-F238E27FC236}">
                <a16:creationId xmlns:a16="http://schemas.microsoft.com/office/drawing/2014/main" id="{E93FC62E-A153-C4C7-F4A3-28DA7D3C8205}"/>
              </a:ext>
            </a:extLst>
          </p:cNvPr>
          <p:cNvSpPr txBox="1"/>
          <p:nvPr/>
        </p:nvSpPr>
        <p:spPr>
          <a:xfrm>
            <a:off x="586491" y="4495833"/>
            <a:ext cx="4353413" cy="323165"/>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900" kern="1200" dirty="0">
                <a:solidFill>
                  <a:srgbClr val="4472C4">
                    <a:lumMod val="75000"/>
                  </a:srgbClr>
                </a:solidFill>
                <a:latin typeface="Inter"/>
                <a:ea typeface="+mn-ea"/>
                <a:cs typeface="+mn-cs"/>
              </a:rPr>
              <a:t>* </a:t>
            </a:r>
            <a:r>
              <a:rPr lang="fr-BE" sz="1500" kern="1200" dirty="0">
                <a:solidFill>
                  <a:srgbClr val="4472C4">
                    <a:lumMod val="75000"/>
                  </a:srgbClr>
                </a:solidFill>
                <a:latin typeface="Inter"/>
                <a:ea typeface="+mn-ea"/>
                <a:cs typeface="+mn-cs"/>
              </a:rPr>
              <a:t>Illustration issue d’une autre étude d’incidence</a:t>
            </a:r>
            <a:endParaRPr lang="nl-BE" sz="900" kern="1200" dirty="0">
              <a:solidFill>
                <a:srgbClr val="4472C4">
                  <a:lumMod val="75000"/>
                </a:srgbClr>
              </a:solidFill>
              <a:latin typeface="Inter"/>
              <a:ea typeface="+mn-ea"/>
              <a:cs typeface="+mn-cs"/>
            </a:endParaRPr>
          </a:p>
        </p:txBody>
      </p:sp>
    </p:spTree>
    <p:extLst>
      <p:ext uri="{BB962C8B-B14F-4D97-AF65-F5344CB8AC3E}">
        <p14:creationId xmlns:p14="http://schemas.microsoft.com/office/powerpoint/2010/main" val="1435249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a:bodyPr>
          <a:lstStyle/>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Biotopes </a:t>
            </a:r>
            <a:br>
              <a:rPr lang="fr-FR" sz="1800" b="1" dirty="0">
                <a:solidFill>
                  <a:srgbClr val="004B98"/>
                </a:solidFill>
                <a:latin typeface="Aptos" panose="020B0004020202020204" pitchFamily="34" charset="0"/>
              </a:rPr>
            </a:br>
            <a:r>
              <a:rPr lang="fr-FR" sz="1800" b="1" dirty="0">
                <a:solidFill>
                  <a:srgbClr val="004B98"/>
                </a:solidFill>
                <a:latin typeface="Aptos" panose="020B0004020202020204" pitchFamily="34" charset="0"/>
              </a:rPr>
              <a:t>(flore patrimoniale, espèces invasives,…)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Avifaune</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Chiroptères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Autres</a:t>
            </a:r>
          </a:p>
          <a:p>
            <a:pPr marL="135731" indent="0">
              <a:spcBef>
                <a:spcPts val="900"/>
              </a:spcBef>
              <a:buNone/>
            </a:pPr>
            <a:endParaRPr lang="fr-FR" sz="1800" b="1" dirty="0">
              <a:solidFill>
                <a:srgbClr val="004B98"/>
              </a:solidFill>
              <a:latin typeface="Aptos" panose="020B0004020202020204" pitchFamily="34" charset="0"/>
            </a:endParaRPr>
          </a:p>
          <a:p>
            <a:pPr marL="135731" indent="0">
              <a:spcBef>
                <a:spcPts val="900"/>
              </a:spcBef>
              <a:buNone/>
            </a:pPr>
            <a:r>
              <a:rPr lang="fr-FR" sz="1800" b="1" dirty="0">
                <a:solidFill>
                  <a:srgbClr val="004B98"/>
                </a:solidFill>
                <a:latin typeface="Aptos" panose="020B0004020202020204" pitchFamily="34" charset="0"/>
              </a:rPr>
              <a:t>Bases de données </a:t>
            </a:r>
            <a:br>
              <a:rPr lang="fr-FR" sz="1800" b="1" dirty="0">
                <a:solidFill>
                  <a:srgbClr val="004B98"/>
                </a:solidFill>
                <a:latin typeface="Aptos" panose="020B0004020202020204" pitchFamily="34" charset="0"/>
              </a:rPr>
            </a:br>
            <a:r>
              <a:rPr lang="fr-FR" sz="1800" b="1" dirty="0">
                <a:solidFill>
                  <a:srgbClr val="004B98"/>
                </a:solidFill>
                <a:latin typeface="Aptos" panose="020B0004020202020204" pitchFamily="34" charset="0"/>
              </a:rPr>
              <a:t>+ Inventaires de terrain</a:t>
            </a: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620904" y="411481"/>
            <a:ext cx="4297371" cy="530651"/>
          </a:xfrm>
        </p:spPr>
        <p:txBody>
          <a:bodyPr>
            <a:normAutofit fontScale="85000" lnSpcReduction="10000"/>
          </a:bodyPr>
          <a:lstStyle/>
          <a:p>
            <a:r>
              <a:rPr lang="fr-FR" sz="3000" dirty="0"/>
              <a:t>Impacts sur la faune et la flore</a:t>
            </a:r>
            <a:endParaRPr lang="nl-BE" sz="3000" dirty="0"/>
          </a:p>
        </p:txBody>
      </p:sp>
      <p:pic>
        <p:nvPicPr>
          <p:cNvPr id="7" name="Image 6">
            <a:extLst>
              <a:ext uri="{FF2B5EF4-FFF2-40B4-BE49-F238E27FC236}">
                <a16:creationId xmlns:a16="http://schemas.microsoft.com/office/drawing/2014/main" id="{7A9633F5-038C-270E-6F3C-DD4A56A50224}"/>
              </a:ext>
            </a:extLst>
          </p:cNvPr>
          <p:cNvPicPr>
            <a:picLocks noChangeAspect="1"/>
          </p:cNvPicPr>
          <p:nvPr/>
        </p:nvPicPr>
        <p:blipFill>
          <a:blip r:embed="rId2"/>
          <a:stretch>
            <a:fillRect/>
          </a:stretch>
        </p:blipFill>
        <p:spPr>
          <a:xfrm>
            <a:off x="1764103" y="1789124"/>
            <a:ext cx="3218888" cy="2776373"/>
          </a:xfrm>
          <a:prstGeom prst="rect">
            <a:avLst/>
          </a:prstGeom>
        </p:spPr>
      </p:pic>
      <p:pic>
        <p:nvPicPr>
          <p:cNvPr id="2" name="Picture 14" descr="A blue and black logo&#10;&#10;Description automatically generated">
            <a:extLst>
              <a:ext uri="{FF2B5EF4-FFF2-40B4-BE49-F238E27FC236}">
                <a16:creationId xmlns:a16="http://schemas.microsoft.com/office/drawing/2014/main" id="{09FA8672-AA8D-D97A-10D8-BA3512BC66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
        <p:nvSpPr>
          <p:cNvPr id="6" name="ZoneTexte 5">
            <a:extLst>
              <a:ext uri="{FF2B5EF4-FFF2-40B4-BE49-F238E27FC236}">
                <a16:creationId xmlns:a16="http://schemas.microsoft.com/office/drawing/2014/main" id="{C3AB329A-7BFF-5F45-6E68-C3E36BE65749}"/>
              </a:ext>
            </a:extLst>
          </p:cNvPr>
          <p:cNvSpPr txBox="1"/>
          <p:nvPr/>
        </p:nvSpPr>
        <p:spPr>
          <a:xfrm>
            <a:off x="515503" y="4565497"/>
            <a:ext cx="4353413"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defTabSz="171450">
              <a:buClrTx/>
            </a:pPr>
            <a:r>
              <a:rPr lang="fr-BE" sz="675" kern="1200" dirty="0">
                <a:solidFill>
                  <a:prstClr val="white"/>
                </a:solidFill>
                <a:latin typeface="Inter"/>
                <a:ea typeface="+mn-ea"/>
                <a:cs typeface="+mn-cs"/>
              </a:rPr>
              <a:t>* </a:t>
            </a:r>
            <a:r>
              <a:rPr lang="fr-BE" sz="1200" kern="1200" dirty="0">
                <a:solidFill>
                  <a:prstClr val="white"/>
                </a:solidFill>
                <a:latin typeface="Inter"/>
                <a:ea typeface="+mn-ea"/>
                <a:cs typeface="+mn-cs"/>
              </a:rPr>
              <a:t>Illustration issue d’une autre étude d’incidence</a:t>
            </a:r>
            <a:endParaRPr lang="nl-BE" sz="675" kern="1200" dirty="0">
              <a:solidFill>
                <a:prstClr val="white"/>
              </a:solidFill>
              <a:latin typeface="Inter"/>
              <a:ea typeface="+mn-ea"/>
              <a:cs typeface="+mn-cs"/>
            </a:endParaRPr>
          </a:p>
        </p:txBody>
      </p:sp>
      <p:pic>
        <p:nvPicPr>
          <p:cNvPr id="5" name="Image 4" descr="Une image contenant carte&#10;&#10;Description générée automatiquement">
            <a:extLst>
              <a:ext uri="{FF2B5EF4-FFF2-40B4-BE49-F238E27FC236}">
                <a16:creationId xmlns:a16="http://schemas.microsoft.com/office/drawing/2014/main" id="{20FBAD79-149D-E635-19D0-443C8128D0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8015" y="995825"/>
            <a:ext cx="2088894" cy="2628535"/>
          </a:xfrm>
          <a:prstGeom prst="rect">
            <a:avLst/>
          </a:prstGeom>
        </p:spPr>
      </p:pic>
      <p:sp>
        <p:nvSpPr>
          <p:cNvPr id="8" name="ZoneTexte 7">
            <a:extLst>
              <a:ext uri="{FF2B5EF4-FFF2-40B4-BE49-F238E27FC236}">
                <a16:creationId xmlns:a16="http://schemas.microsoft.com/office/drawing/2014/main" id="{B763A124-C3A8-BC8E-5F8A-740B2BBF15E1}"/>
              </a:ext>
            </a:extLst>
          </p:cNvPr>
          <p:cNvSpPr txBox="1"/>
          <p:nvPr/>
        </p:nvSpPr>
        <p:spPr>
          <a:xfrm>
            <a:off x="2476909" y="830479"/>
            <a:ext cx="2517478" cy="507831"/>
          </a:xfrm>
          <a:prstGeom prst="rect">
            <a:avLst/>
          </a:prstGeom>
          <a:noFill/>
        </p:spPr>
        <p:txBody>
          <a:bodyPr wrap="square">
            <a:spAutoFit/>
          </a:bodyPr>
          <a:lstStyle/>
          <a:p>
            <a:pPr algn="r" defTabSz="685800">
              <a:buClrTx/>
            </a:pPr>
            <a:r>
              <a:rPr lang="fr-FR" sz="1350" kern="1200" dirty="0">
                <a:solidFill>
                  <a:prstClr val="white"/>
                </a:solidFill>
                <a:latin typeface="Inter"/>
                <a:ea typeface="+mn-ea"/>
                <a:cs typeface="+mn-cs"/>
              </a:rPr>
              <a:t>(Bureau Biotope Environnement )</a:t>
            </a:r>
            <a:endParaRPr lang="nl-BE" sz="1350" kern="1200" dirty="0">
              <a:solidFill>
                <a:prstClr val="white"/>
              </a:solidFill>
              <a:latin typeface="Inter"/>
              <a:ea typeface="+mn-ea"/>
              <a:cs typeface="+mn-cs"/>
            </a:endParaRPr>
          </a:p>
        </p:txBody>
      </p:sp>
    </p:spTree>
    <p:extLst>
      <p:ext uri="{BB962C8B-B14F-4D97-AF65-F5344CB8AC3E}">
        <p14:creationId xmlns:p14="http://schemas.microsoft.com/office/powerpoint/2010/main" val="8502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BE3BB2A3-CD53-286D-DA4C-572BA638C7EC}"/>
              </a:ext>
            </a:extLst>
          </p:cNvPr>
          <p:cNvSpPr>
            <a:spLocks noGrp="1"/>
          </p:cNvSpPr>
          <p:nvPr>
            <p:ph type="pic" sz="quarter" idx="10"/>
          </p:nvPr>
        </p:nvSpPr>
        <p:spPr/>
        <p:txBody>
          <a:bodyPr>
            <a:normAutofit lnSpcReduction="10000"/>
          </a:bodyPr>
          <a:lstStyle/>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Climat</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Mobilité </a:t>
            </a:r>
            <a:br>
              <a:rPr lang="fr-FR" sz="1800" b="1" dirty="0">
                <a:solidFill>
                  <a:srgbClr val="004B98"/>
                </a:solidFill>
                <a:latin typeface="Aptos" panose="020B0004020202020204" pitchFamily="34" charset="0"/>
              </a:rPr>
            </a:br>
            <a:r>
              <a:rPr lang="fr-FR" sz="1500" b="1" dirty="0">
                <a:solidFill>
                  <a:srgbClr val="004B98"/>
                </a:solidFill>
                <a:latin typeface="Aptos" panose="020B0004020202020204" pitchFamily="34" charset="0"/>
              </a:rPr>
              <a:t>(charroi, itinéraires balisés,…)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Sécurité</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Activités socioéconomiques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Infrastructures</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Aéronautique</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Santé</a:t>
            </a:r>
          </a:p>
          <a:p>
            <a:pPr marL="407194" indent="-271463">
              <a:spcBef>
                <a:spcPts val="900"/>
              </a:spcBef>
              <a:buFont typeface="Wingdings" panose="05000000000000000000" pitchFamily="2" charset="2"/>
              <a:buChar char="ü"/>
            </a:pPr>
            <a:r>
              <a:rPr lang="fr-FR" sz="1800" b="1" dirty="0">
                <a:solidFill>
                  <a:srgbClr val="004B98"/>
                </a:solidFill>
                <a:latin typeface="Aptos" panose="020B0004020202020204" pitchFamily="34" charset="0"/>
              </a:rPr>
              <a:t>…</a:t>
            </a:r>
          </a:p>
        </p:txBody>
      </p:sp>
      <p:sp>
        <p:nvSpPr>
          <p:cNvPr id="4" name="Espace réservé du texte 3">
            <a:extLst>
              <a:ext uri="{FF2B5EF4-FFF2-40B4-BE49-F238E27FC236}">
                <a16:creationId xmlns:a16="http://schemas.microsoft.com/office/drawing/2014/main" id="{FB70D98E-CFC1-54B6-683C-41693030B709}"/>
              </a:ext>
            </a:extLst>
          </p:cNvPr>
          <p:cNvSpPr>
            <a:spLocks noGrp="1"/>
          </p:cNvSpPr>
          <p:nvPr>
            <p:ph type="body" sz="quarter" idx="11"/>
          </p:nvPr>
        </p:nvSpPr>
        <p:spPr>
          <a:xfrm>
            <a:off x="480060" y="406718"/>
            <a:ext cx="4884420" cy="811489"/>
          </a:xfrm>
        </p:spPr>
        <p:txBody>
          <a:bodyPr>
            <a:normAutofit fontScale="92500" lnSpcReduction="10000"/>
          </a:bodyPr>
          <a:lstStyle/>
          <a:p>
            <a:r>
              <a:rPr lang="fr-FR" sz="2700" dirty="0"/>
              <a:t>Impacts sur les autres domaines</a:t>
            </a:r>
          </a:p>
          <a:p>
            <a:r>
              <a:rPr lang="fr-FR" sz="2700" dirty="0"/>
              <a:t>de l’environnement</a:t>
            </a:r>
            <a:endParaRPr lang="nl-BE" sz="2700" dirty="0"/>
          </a:p>
        </p:txBody>
      </p:sp>
      <p:pic>
        <p:nvPicPr>
          <p:cNvPr id="2" name="Picture 2" descr="Moving wind turbine blades on their &quot;last miles&quot;">
            <a:extLst>
              <a:ext uri="{FF2B5EF4-FFF2-40B4-BE49-F238E27FC236}">
                <a16:creationId xmlns:a16="http://schemas.microsoft.com/office/drawing/2014/main" id="{FF2C289F-DD93-0A9E-ED8F-47E5E7894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79" y="1248686"/>
            <a:ext cx="4265181" cy="31953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 blue and black logo&#10;&#10;Description automatically generated">
            <a:extLst>
              <a:ext uri="{FF2B5EF4-FFF2-40B4-BE49-F238E27FC236}">
                <a16:creationId xmlns:a16="http://schemas.microsoft.com/office/drawing/2014/main" id="{A86F6920-023F-04FE-0FAA-EF5A2BB7A5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05800" y="116700"/>
            <a:ext cx="673894" cy="664369"/>
          </a:xfrm>
          <a:prstGeom prst="rect">
            <a:avLst/>
          </a:prstGeom>
        </p:spPr>
      </p:pic>
    </p:spTree>
    <p:extLst>
      <p:ext uri="{BB962C8B-B14F-4D97-AF65-F5344CB8AC3E}">
        <p14:creationId xmlns:p14="http://schemas.microsoft.com/office/powerpoint/2010/main" val="2163728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3811E634-F67E-D3C2-2A14-CFBCD4926E8C}"/>
              </a:ext>
            </a:extLst>
          </p:cNvPr>
          <p:cNvSpPr txBox="1"/>
          <p:nvPr/>
        </p:nvSpPr>
        <p:spPr>
          <a:xfrm>
            <a:off x="1059473" y="864258"/>
            <a:ext cx="7025054" cy="553998"/>
          </a:xfrm>
          <a:prstGeom prst="rect">
            <a:avLst/>
          </a:prstGeom>
          <a:noFill/>
        </p:spPr>
        <p:txBody>
          <a:bodyPr wrap="square" rtlCol="0">
            <a:spAutoFit/>
          </a:bodyPr>
          <a:lstStyle/>
          <a:p>
            <a:pPr algn="ctr" defTabSz="171450">
              <a:buClrTx/>
            </a:pPr>
            <a:r>
              <a:rPr lang="fr-BE" sz="3000" b="1" kern="1200" dirty="0">
                <a:solidFill>
                  <a:srgbClr val="004B98"/>
                </a:solidFill>
                <a:latin typeface="Agrandir"/>
                <a:ea typeface="+mn-ea"/>
                <a:cs typeface="+mn-cs"/>
              </a:rPr>
              <a:t>Comment soumettre vos remarques</a:t>
            </a:r>
          </a:p>
        </p:txBody>
      </p:sp>
      <p:sp>
        <p:nvSpPr>
          <p:cNvPr id="3" name="ZoneTexte 2">
            <a:extLst>
              <a:ext uri="{FF2B5EF4-FFF2-40B4-BE49-F238E27FC236}">
                <a16:creationId xmlns:a16="http://schemas.microsoft.com/office/drawing/2014/main" id="{0A1CF6A2-9E2E-D568-C282-C5189F7F9DF1}"/>
              </a:ext>
            </a:extLst>
          </p:cNvPr>
          <p:cNvSpPr txBox="1"/>
          <p:nvPr/>
        </p:nvSpPr>
        <p:spPr>
          <a:xfrm>
            <a:off x="722939" y="1835559"/>
            <a:ext cx="7698124" cy="2446824"/>
          </a:xfrm>
          <a:prstGeom prst="rect">
            <a:avLst/>
          </a:prstGeom>
          <a:noFill/>
        </p:spPr>
        <p:txBody>
          <a:bodyPr wrap="square" rtlCol="0">
            <a:spAutoFit/>
          </a:bodyPr>
          <a:lstStyle/>
          <a:p>
            <a:pPr marL="321469" indent="-321469" defTabSz="171450">
              <a:buClrTx/>
              <a:buFont typeface="Wingdings" panose="05000000000000000000" pitchFamily="2" charset="2"/>
              <a:buChar char=""/>
            </a:pPr>
            <a:r>
              <a:rPr lang="fr-BE" sz="2250" kern="1200" dirty="0">
                <a:solidFill>
                  <a:srgbClr val="004B98"/>
                </a:solidFill>
                <a:latin typeface="Aptos" panose="020B0004020202020204" pitchFamily="34" charset="0"/>
                <a:ea typeface="+mn-ea"/>
                <a:cs typeface="+mn-cs"/>
              </a:rPr>
              <a:t> Par courrier postal au collège communal </a:t>
            </a:r>
          </a:p>
          <a:p>
            <a:pPr marL="342900" lvl="2" defTabSz="171450">
              <a:buClrTx/>
            </a:pPr>
            <a:endParaRPr lang="fr-BE" sz="2250" kern="1200" dirty="0">
              <a:solidFill>
                <a:srgbClr val="004B98"/>
              </a:solidFill>
              <a:latin typeface="Aptos" panose="020B0004020202020204" pitchFamily="34" charset="0"/>
              <a:ea typeface="+mn-ea"/>
              <a:cs typeface="+mn-cs"/>
            </a:endParaRPr>
          </a:p>
          <a:p>
            <a:pPr marL="321469" indent="-321469" defTabSz="171450">
              <a:buClrTx/>
              <a:buFont typeface="Wingdings" panose="05000000000000000000" pitchFamily="2" charset="2"/>
              <a:buChar char=""/>
            </a:pPr>
            <a:r>
              <a:rPr lang="fr-BE" sz="2250" kern="1200" dirty="0">
                <a:solidFill>
                  <a:srgbClr val="004B98"/>
                </a:solidFill>
                <a:latin typeface="Aptos" panose="020B0004020202020204" pitchFamily="34" charset="0"/>
                <a:ea typeface="+mn-ea"/>
                <a:cs typeface="+mn-cs"/>
              </a:rPr>
              <a:t> Envoyer une copie au demandeur du projet par mail </a:t>
            </a:r>
          </a:p>
          <a:p>
            <a:pPr marL="342900" lvl="2" defTabSz="171450">
              <a:buClrTx/>
            </a:pPr>
            <a:endParaRPr lang="fr-BE" sz="2250" kern="1200" dirty="0">
              <a:solidFill>
                <a:srgbClr val="004B98"/>
              </a:solidFill>
              <a:latin typeface="Aptos" panose="020B0004020202020204" pitchFamily="34" charset="0"/>
              <a:ea typeface="+mn-ea"/>
              <a:cs typeface="+mn-cs"/>
            </a:endParaRPr>
          </a:p>
          <a:p>
            <a:pPr marL="321469" indent="-321469" defTabSz="171450">
              <a:buClrTx/>
              <a:buFont typeface="Wingdings" panose="05000000000000000000" pitchFamily="2" charset="2"/>
              <a:buChar char=""/>
            </a:pPr>
            <a:r>
              <a:rPr lang="fr-BE" sz="2250" kern="1200" dirty="0">
                <a:solidFill>
                  <a:srgbClr val="004B98"/>
                </a:solidFill>
                <a:latin typeface="Aptos" panose="020B0004020202020204" pitchFamily="34" charset="0"/>
                <a:ea typeface="+mn-ea"/>
                <a:cs typeface="+mn-cs"/>
              </a:rPr>
              <a:t> Dans quel délai ?</a:t>
            </a:r>
          </a:p>
          <a:p>
            <a:pPr marL="342900" lvl="2" defTabSz="171450">
              <a:buClrTx/>
            </a:pPr>
            <a:r>
              <a:rPr lang="fr-BE" sz="1800" kern="1200" dirty="0">
                <a:solidFill>
                  <a:srgbClr val="004B98"/>
                </a:solidFill>
                <a:latin typeface="Aptos" panose="020B0004020202020204" pitchFamily="34" charset="0"/>
                <a:ea typeface="+mn-ea"/>
                <a:cs typeface="+mn-cs"/>
              </a:rPr>
              <a:t> Dans les 15 jours (calendrier!) suivant la RIP</a:t>
            </a:r>
          </a:p>
          <a:p>
            <a:pPr marL="342900" lvl="2" defTabSz="171450">
              <a:buClrTx/>
            </a:pPr>
            <a:endParaRPr lang="fr-BE" sz="2250" kern="1200" dirty="0">
              <a:solidFill>
                <a:srgbClr val="004B98"/>
              </a:solidFill>
              <a:latin typeface="Agrandir"/>
              <a:ea typeface="+mn-ea"/>
              <a:cs typeface="+mn-cs"/>
            </a:endParaRPr>
          </a:p>
        </p:txBody>
      </p:sp>
    </p:spTree>
    <p:extLst>
      <p:ext uri="{BB962C8B-B14F-4D97-AF65-F5344CB8AC3E}">
        <p14:creationId xmlns:p14="http://schemas.microsoft.com/office/powerpoint/2010/main" val="917034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3811E634-F67E-D3C2-2A14-CFBCD4926E8C}"/>
              </a:ext>
            </a:extLst>
          </p:cNvPr>
          <p:cNvSpPr txBox="1"/>
          <p:nvPr/>
        </p:nvSpPr>
        <p:spPr>
          <a:xfrm>
            <a:off x="1191" y="1275403"/>
            <a:ext cx="9173412" cy="3739485"/>
          </a:xfrm>
          <a:prstGeom prst="rect">
            <a:avLst/>
          </a:prstGeom>
          <a:noFill/>
        </p:spPr>
        <p:txBody>
          <a:bodyPr wrap="square" rtlCol="0">
            <a:spAutoFit/>
          </a:bodyPr>
          <a:lstStyle/>
          <a:p>
            <a:pPr algn="ctr" defTabSz="171450">
              <a:buClrTx/>
            </a:pPr>
            <a:r>
              <a:rPr lang="fr-BE" sz="3000" b="1" kern="1200" dirty="0">
                <a:solidFill>
                  <a:srgbClr val="004B98"/>
                </a:solidFill>
                <a:latin typeface="Aptos" panose="020B0004020202020204" pitchFamily="34" charset="0"/>
                <a:ea typeface="+mn-ea"/>
                <a:cs typeface="+mn-cs"/>
              </a:rPr>
              <a:t>Merci de votre attention !</a:t>
            </a:r>
          </a:p>
          <a:p>
            <a:pPr algn="ctr" defTabSz="171450">
              <a:buClrTx/>
            </a:pPr>
            <a:endParaRPr lang="fr-BE" sz="3000" kern="1200" dirty="0">
              <a:solidFill>
                <a:srgbClr val="004B98"/>
              </a:solidFill>
              <a:latin typeface="Aptos" panose="020B0004020202020204" pitchFamily="34" charset="0"/>
              <a:ea typeface="+mn-ea"/>
              <a:cs typeface="+mn-cs"/>
            </a:endParaRPr>
          </a:p>
          <a:p>
            <a:pPr algn="ctr" defTabSz="171450">
              <a:buClrTx/>
            </a:pPr>
            <a:r>
              <a:rPr lang="fr-BE" sz="2700" kern="1200" dirty="0">
                <a:solidFill>
                  <a:srgbClr val="004B98"/>
                </a:solidFill>
                <a:latin typeface="Aptos" panose="020B0004020202020204" pitchFamily="34" charset="0"/>
                <a:ea typeface="+mn-ea"/>
                <a:cs typeface="+mn-cs"/>
              </a:rPr>
              <a:t>Nous sommes à votre disposition pour toute question</a:t>
            </a:r>
          </a:p>
          <a:p>
            <a:pPr algn="ctr" defTabSz="171450">
              <a:buClrTx/>
            </a:pPr>
            <a:endParaRPr lang="fr-BE" sz="3000" kern="1200" dirty="0">
              <a:solidFill>
                <a:srgbClr val="004B98"/>
              </a:solidFill>
              <a:latin typeface="Aptos" panose="020B0004020202020204" pitchFamily="34" charset="0"/>
              <a:ea typeface="+mn-ea"/>
              <a:cs typeface="+mn-cs"/>
            </a:endParaRPr>
          </a:p>
          <a:p>
            <a:pPr algn="ctr" defTabSz="171450">
              <a:buClrTx/>
            </a:pPr>
            <a:endParaRPr lang="fr-BE" sz="3000" kern="1200" dirty="0">
              <a:solidFill>
                <a:srgbClr val="004B98"/>
              </a:solidFill>
              <a:latin typeface="Aptos" panose="020B0004020202020204" pitchFamily="34" charset="0"/>
              <a:ea typeface="+mn-ea"/>
              <a:cs typeface="+mn-cs"/>
            </a:endParaRPr>
          </a:p>
          <a:p>
            <a:pPr algn="ctr" defTabSz="171450">
              <a:buClrTx/>
            </a:pPr>
            <a:endParaRPr lang="fr-BE" sz="3000" kern="1200" dirty="0">
              <a:solidFill>
                <a:srgbClr val="004B98"/>
              </a:solidFill>
              <a:latin typeface="Aptos" panose="020B0004020202020204" pitchFamily="34" charset="0"/>
              <a:ea typeface="+mn-ea"/>
              <a:cs typeface="+mn-cs"/>
            </a:endParaRPr>
          </a:p>
          <a:p>
            <a:pPr algn="ctr" defTabSz="171450">
              <a:buClrTx/>
            </a:pPr>
            <a:endParaRPr lang="fr-BE" sz="3000" kern="1200" dirty="0">
              <a:solidFill>
                <a:srgbClr val="004B98"/>
              </a:solidFill>
              <a:latin typeface="Aptos" panose="020B0004020202020204" pitchFamily="34" charset="0"/>
              <a:ea typeface="+mn-ea"/>
              <a:cs typeface="+mn-cs"/>
            </a:endParaRPr>
          </a:p>
          <a:p>
            <a:pPr algn="ctr" defTabSz="171450">
              <a:buClrTx/>
            </a:pPr>
            <a:r>
              <a:rPr lang="fr-BE" sz="3000" kern="1200" dirty="0">
                <a:solidFill>
                  <a:srgbClr val="004B98"/>
                </a:solidFill>
                <a:latin typeface="Aptos" panose="020B0004020202020204" pitchFamily="34" charset="0"/>
                <a:ea typeface="+mn-ea"/>
                <a:cs typeface="+mn-cs"/>
              </a:rPr>
              <a:t>www.embridge.be</a:t>
            </a:r>
            <a:r>
              <a:rPr lang="fr-BE" sz="3000" kern="1200" dirty="0">
                <a:solidFill>
                  <a:srgbClr val="4472C4">
                    <a:lumMod val="60000"/>
                    <a:lumOff val="40000"/>
                  </a:srgbClr>
                </a:solidFill>
                <a:latin typeface="Aptos" panose="020B0004020202020204" pitchFamily="34" charset="0"/>
                <a:ea typeface="+mn-ea"/>
                <a:cs typeface="+mn-cs"/>
              </a:rPr>
              <a:t>/fr/wallonie/contact</a:t>
            </a:r>
          </a:p>
        </p:txBody>
      </p:sp>
      <p:pic>
        <p:nvPicPr>
          <p:cNvPr id="4" name="Image 3" descr="Une image contenant Police, texte, Graphique, logo&#10;&#10;Le contenu généré par l’IA peut être incorrect.">
            <a:extLst>
              <a:ext uri="{FF2B5EF4-FFF2-40B4-BE49-F238E27FC236}">
                <a16:creationId xmlns:a16="http://schemas.microsoft.com/office/drawing/2014/main" id="{D3DC1DC7-75C6-61F7-BB11-9E70C1CB70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148840" y="2901221"/>
            <a:ext cx="4846320" cy="1520379"/>
          </a:xfrm>
          <a:prstGeom prst="rect">
            <a:avLst/>
          </a:prstGeom>
        </p:spPr>
      </p:pic>
    </p:spTree>
    <p:extLst>
      <p:ext uri="{BB962C8B-B14F-4D97-AF65-F5344CB8AC3E}">
        <p14:creationId xmlns:p14="http://schemas.microsoft.com/office/powerpoint/2010/main" val="678768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13728" y="4414185"/>
            <a:ext cx="2152650" cy="552450"/>
          </a:xfrm>
          <a:custGeom>
            <a:avLst/>
            <a:gdLst/>
            <a:ahLst/>
            <a:cxnLst/>
            <a:rect l="l" t="t" r="r" b="b"/>
            <a:pathLst>
              <a:path w="4305300" h="1104900">
                <a:moveTo>
                  <a:pt x="0" y="0"/>
                </a:moveTo>
                <a:lnTo>
                  <a:pt x="4305300" y="0"/>
                </a:lnTo>
                <a:lnTo>
                  <a:pt x="4305300" y="1104900"/>
                </a:lnTo>
                <a:lnTo>
                  <a:pt x="0" y="1104900"/>
                </a:lnTo>
                <a:lnTo>
                  <a:pt x="0" y="0"/>
                </a:lnTo>
                <a:close/>
              </a:path>
            </a:pathLst>
          </a:custGeom>
          <a:blipFill>
            <a:blip r:embed="rId2"/>
            <a:stretch>
              <a:fillRect/>
            </a:stretch>
          </a:blipFill>
        </p:spPr>
        <p:txBody>
          <a:bodyPr/>
          <a:lstStyle/>
          <a:p>
            <a:endParaRPr lang="nl-BE" sz="700"/>
          </a:p>
        </p:txBody>
      </p:sp>
      <p:sp>
        <p:nvSpPr>
          <p:cNvPr id="3" name="Freeform 3"/>
          <p:cNvSpPr/>
          <p:nvPr/>
        </p:nvSpPr>
        <p:spPr>
          <a:xfrm>
            <a:off x="2729489" y="1377653"/>
            <a:ext cx="3432886" cy="3715950"/>
          </a:xfrm>
          <a:custGeom>
            <a:avLst/>
            <a:gdLst/>
            <a:ahLst/>
            <a:cxnLst/>
            <a:rect l="l" t="t" r="r" b="b"/>
            <a:pathLst>
              <a:path w="6865772" h="7431900">
                <a:moveTo>
                  <a:pt x="0" y="0"/>
                </a:moveTo>
                <a:lnTo>
                  <a:pt x="6865772" y="0"/>
                </a:lnTo>
                <a:lnTo>
                  <a:pt x="6865772" y="7431901"/>
                </a:lnTo>
                <a:lnTo>
                  <a:pt x="0" y="7431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sz="700"/>
          </a:p>
        </p:txBody>
      </p:sp>
      <p:sp>
        <p:nvSpPr>
          <p:cNvPr id="4" name="TextBox 4"/>
          <p:cNvSpPr txBox="1"/>
          <p:nvPr/>
        </p:nvSpPr>
        <p:spPr>
          <a:xfrm>
            <a:off x="994801" y="513407"/>
            <a:ext cx="7297360" cy="1717008"/>
          </a:xfrm>
          <a:prstGeom prst="rect">
            <a:avLst/>
          </a:prstGeom>
        </p:spPr>
        <p:txBody>
          <a:bodyPr lIns="0" tIns="0" rIns="0" bIns="0" rtlCol="0" anchor="t">
            <a:spAutoFit/>
          </a:bodyPr>
          <a:lstStyle/>
          <a:p>
            <a:pPr>
              <a:lnSpc>
                <a:spcPts val="7000"/>
              </a:lnSpc>
            </a:pPr>
            <a:r>
              <a:rPr lang="en-US" sz="5000" b="1">
                <a:latin typeface="Poppins Bold"/>
                <a:ea typeface="Poppins Bold"/>
                <a:cs typeface="Poppins Bold"/>
                <a:sym typeface="Poppins Bold"/>
              </a:rPr>
              <a:t>QUESTIONS/RÉPONSES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3357" y="2469237"/>
            <a:ext cx="7078437" cy="1293657"/>
            <a:chOff x="0" y="0"/>
            <a:chExt cx="14156868" cy="2587308"/>
          </a:xfrm>
        </p:grpSpPr>
        <p:sp>
          <p:nvSpPr>
            <p:cNvPr id="3" name="Freeform 3"/>
            <p:cNvSpPr/>
            <p:nvPr/>
          </p:nvSpPr>
          <p:spPr>
            <a:xfrm>
              <a:off x="909955" y="63500"/>
              <a:ext cx="479552" cy="477520"/>
            </a:xfrm>
            <a:custGeom>
              <a:avLst/>
              <a:gdLst/>
              <a:ahLst/>
              <a:cxnLst/>
              <a:rect l="l" t="t" r="r" b="b"/>
              <a:pathLst>
                <a:path w="479552" h="477520">
                  <a:moveTo>
                    <a:pt x="0" y="0"/>
                  </a:moveTo>
                  <a:lnTo>
                    <a:pt x="0" y="477520"/>
                  </a:lnTo>
                  <a:lnTo>
                    <a:pt x="479552" y="477520"/>
                  </a:lnTo>
                  <a:lnTo>
                    <a:pt x="479552" y="0"/>
                  </a:lnTo>
                  <a:close/>
                </a:path>
              </a:pathLst>
            </a:custGeom>
            <a:solidFill>
              <a:srgbClr val="000000">
                <a:alpha val="98824"/>
              </a:srgbClr>
            </a:solidFill>
          </p:spPr>
          <p:txBody>
            <a:bodyPr/>
            <a:lstStyle/>
            <a:p>
              <a:endParaRPr lang="nl-BE" sz="700"/>
            </a:p>
          </p:txBody>
        </p:sp>
        <p:sp>
          <p:nvSpPr>
            <p:cNvPr id="4" name="Freeform 4"/>
            <p:cNvSpPr/>
            <p:nvPr/>
          </p:nvSpPr>
          <p:spPr>
            <a:xfrm>
              <a:off x="2891028" y="2040382"/>
              <a:ext cx="479552" cy="478917"/>
            </a:xfrm>
            <a:custGeom>
              <a:avLst/>
              <a:gdLst/>
              <a:ahLst/>
              <a:cxnLst/>
              <a:rect l="l" t="t" r="r" b="b"/>
              <a:pathLst>
                <a:path w="479552" h="478917">
                  <a:moveTo>
                    <a:pt x="0" y="0"/>
                  </a:moveTo>
                  <a:lnTo>
                    <a:pt x="479552" y="0"/>
                  </a:lnTo>
                  <a:lnTo>
                    <a:pt x="479552" y="478917"/>
                  </a:lnTo>
                  <a:lnTo>
                    <a:pt x="0" y="478917"/>
                  </a:lnTo>
                  <a:close/>
                </a:path>
              </a:pathLst>
            </a:custGeom>
            <a:solidFill>
              <a:srgbClr val="000000">
                <a:alpha val="98824"/>
              </a:srgbClr>
            </a:solidFill>
          </p:spPr>
          <p:txBody>
            <a:bodyPr/>
            <a:lstStyle/>
            <a:p>
              <a:endParaRPr lang="nl-BE" sz="700"/>
            </a:p>
          </p:txBody>
        </p:sp>
        <p:sp>
          <p:nvSpPr>
            <p:cNvPr id="5" name="Freeform 5"/>
            <p:cNvSpPr/>
            <p:nvPr/>
          </p:nvSpPr>
          <p:spPr>
            <a:xfrm>
              <a:off x="4872101" y="63500"/>
              <a:ext cx="479552" cy="477520"/>
            </a:xfrm>
            <a:custGeom>
              <a:avLst/>
              <a:gdLst/>
              <a:ahLst/>
              <a:cxnLst/>
              <a:rect l="l" t="t" r="r" b="b"/>
              <a:pathLst>
                <a:path w="479552" h="477520">
                  <a:moveTo>
                    <a:pt x="0" y="0"/>
                  </a:moveTo>
                  <a:lnTo>
                    <a:pt x="0" y="477520"/>
                  </a:lnTo>
                  <a:lnTo>
                    <a:pt x="479552" y="477520"/>
                  </a:lnTo>
                  <a:lnTo>
                    <a:pt x="479552" y="0"/>
                  </a:lnTo>
                  <a:close/>
                </a:path>
              </a:pathLst>
            </a:custGeom>
            <a:solidFill>
              <a:srgbClr val="000000">
                <a:alpha val="98824"/>
              </a:srgbClr>
            </a:solidFill>
          </p:spPr>
          <p:txBody>
            <a:bodyPr/>
            <a:lstStyle/>
            <a:p>
              <a:endParaRPr lang="nl-BE" sz="700"/>
            </a:p>
          </p:txBody>
        </p:sp>
        <p:sp>
          <p:nvSpPr>
            <p:cNvPr id="6" name="Freeform 6"/>
            <p:cNvSpPr/>
            <p:nvPr/>
          </p:nvSpPr>
          <p:spPr>
            <a:xfrm>
              <a:off x="6853047" y="2040382"/>
              <a:ext cx="479552" cy="478917"/>
            </a:xfrm>
            <a:custGeom>
              <a:avLst/>
              <a:gdLst/>
              <a:ahLst/>
              <a:cxnLst/>
              <a:rect l="l" t="t" r="r" b="b"/>
              <a:pathLst>
                <a:path w="479552" h="478917">
                  <a:moveTo>
                    <a:pt x="0" y="0"/>
                  </a:moveTo>
                  <a:lnTo>
                    <a:pt x="479552" y="0"/>
                  </a:lnTo>
                  <a:lnTo>
                    <a:pt x="479552" y="478917"/>
                  </a:lnTo>
                  <a:lnTo>
                    <a:pt x="0" y="478917"/>
                  </a:lnTo>
                  <a:close/>
                </a:path>
              </a:pathLst>
            </a:custGeom>
            <a:solidFill>
              <a:srgbClr val="000000">
                <a:alpha val="98824"/>
              </a:srgbClr>
            </a:solidFill>
          </p:spPr>
          <p:txBody>
            <a:bodyPr/>
            <a:lstStyle/>
            <a:p>
              <a:endParaRPr lang="nl-BE" sz="700"/>
            </a:p>
          </p:txBody>
        </p:sp>
        <p:sp>
          <p:nvSpPr>
            <p:cNvPr id="7" name="Freeform 7"/>
            <p:cNvSpPr/>
            <p:nvPr/>
          </p:nvSpPr>
          <p:spPr>
            <a:xfrm>
              <a:off x="8834120" y="63500"/>
              <a:ext cx="479552" cy="477520"/>
            </a:xfrm>
            <a:custGeom>
              <a:avLst/>
              <a:gdLst/>
              <a:ahLst/>
              <a:cxnLst/>
              <a:rect l="l" t="t" r="r" b="b"/>
              <a:pathLst>
                <a:path w="479552" h="477520">
                  <a:moveTo>
                    <a:pt x="0" y="0"/>
                  </a:moveTo>
                  <a:lnTo>
                    <a:pt x="0" y="477520"/>
                  </a:lnTo>
                  <a:lnTo>
                    <a:pt x="479552" y="477520"/>
                  </a:lnTo>
                  <a:lnTo>
                    <a:pt x="479552" y="0"/>
                  </a:lnTo>
                  <a:close/>
                </a:path>
              </a:pathLst>
            </a:custGeom>
            <a:solidFill>
              <a:srgbClr val="000000">
                <a:alpha val="98824"/>
              </a:srgbClr>
            </a:solidFill>
          </p:spPr>
          <p:txBody>
            <a:bodyPr/>
            <a:lstStyle/>
            <a:p>
              <a:endParaRPr lang="nl-BE" sz="700"/>
            </a:p>
          </p:txBody>
        </p:sp>
        <p:sp>
          <p:nvSpPr>
            <p:cNvPr id="8" name="Freeform 8"/>
            <p:cNvSpPr/>
            <p:nvPr/>
          </p:nvSpPr>
          <p:spPr>
            <a:xfrm>
              <a:off x="10815193" y="2040382"/>
              <a:ext cx="479552" cy="478917"/>
            </a:xfrm>
            <a:custGeom>
              <a:avLst/>
              <a:gdLst/>
              <a:ahLst/>
              <a:cxnLst/>
              <a:rect l="l" t="t" r="r" b="b"/>
              <a:pathLst>
                <a:path w="479552" h="478917">
                  <a:moveTo>
                    <a:pt x="0" y="0"/>
                  </a:moveTo>
                  <a:lnTo>
                    <a:pt x="479552" y="0"/>
                  </a:lnTo>
                  <a:lnTo>
                    <a:pt x="479552" y="478917"/>
                  </a:lnTo>
                  <a:lnTo>
                    <a:pt x="0" y="478917"/>
                  </a:lnTo>
                  <a:close/>
                </a:path>
              </a:pathLst>
            </a:custGeom>
            <a:solidFill>
              <a:srgbClr val="000000">
                <a:alpha val="98824"/>
              </a:srgbClr>
            </a:solidFill>
          </p:spPr>
          <p:txBody>
            <a:bodyPr/>
            <a:lstStyle/>
            <a:p>
              <a:endParaRPr lang="nl-BE" sz="700"/>
            </a:p>
          </p:txBody>
        </p:sp>
        <p:sp>
          <p:nvSpPr>
            <p:cNvPr id="9" name="Freeform 9"/>
            <p:cNvSpPr/>
            <p:nvPr/>
          </p:nvSpPr>
          <p:spPr>
            <a:xfrm>
              <a:off x="81407" y="1212977"/>
              <a:ext cx="12041886" cy="155448"/>
            </a:xfrm>
            <a:custGeom>
              <a:avLst/>
              <a:gdLst/>
              <a:ahLst/>
              <a:cxnLst/>
              <a:rect l="l" t="t" r="r" b="b"/>
              <a:pathLst>
                <a:path w="12041886" h="155448">
                  <a:moveTo>
                    <a:pt x="77851" y="0"/>
                  </a:moveTo>
                  <a:lnTo>
                    <a:pt x="11964035" y="0"/>
                  </a:lnTo>
                  <a:cubicBezTo>
                    <a:pt x="12007088" y="0"/>
                    <a:pt x="12041886" y="34798"/>
                    <a:pt x="12041886" y="77724"/>
                  </a:cubicBezTo>
                  <a:cubicBezTo>
                    <a:pt x="12041886" y="120650"/>
                    <a:pt x="12007088" y="155448"/>
                    <a:pt x="11964035" y="155448"/>
                  </a:cubicBezTo>
                  <a:lnTo>
                    <a:pt x="77851" y="155448"/>
                  </a:lnTo>
                  <a:cubicBezTo>
                    <a:pt x="34798" y="155448"/>
                    <a:pt x="0" y="120650"/>
                    <a:pt x="0" y="77724"/>
                  </a:cubicBezTo>
                  <a:cubicBezTo>
                    <a:pt x="0" y="34798"/>
                    <a:pt x="34798" y="0"/>
                    <a:pt x="77851" y="0"/>
                  </a:cubicBezTo>
                  <a:close/>
                </a:path>
              </a:pathLst>
            </a:custGeom>
            <a:solidFill>
              <a:srgbClr val="000000">
                <a:alpha val="98824"/>
              </a:srgbClr>
            </a:solidFill>
          </p:spPr>
          <p:txBody>
            <a:bodyPr/>
            <a:lstStyle/>
            <a:p>
              <a:endParaRPr lang="nl-BE" sz="700"/>
            </a:p>
          </p:txBody>
        </p:sp>
        <p:sp>
          <p:nvSpPr>
            <p:cNvPr id="10" name="Freeform 10"/>
            <p:cNvSpPr/>
            <p:nvPr/>
          </p:nvSpPr>
          <p:spPr>
            <a:xfrm>
              <a:off x="10977118" y="1212977"/>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7" y="1144651"/>
                    <a:pt x="0" y="1109853"/>
                    <a:pt x="0" y="1066927"/>
                  </a:cubicBezTo>
                  <a:lnTo>
                    <a:pt x="0" y="77724"/>
                  </a:lnTo>
                  <a:cubicBezTo>
                    <a:pt x="0" y="34798"/>
                    <a:pt x="34797"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1" name="Freeform 11"/>
            <p:cNvSpPr/>
            <p:nvPr/>
          </p:nvSpPr>
          <p:spPr>
            <a:xfrm>
              <a:off x="8996045" y="223774"/>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2" name="Freeform 12"/>
            <p:cNvSpPr/>
            <p:nvPr/>
          </p:nvSpPr>
          <p:spPr>
            <a:xfrm>
              <a:off x="7014972" y="1212977"/>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3" name="Freeform 13"/>
            <p:cNvSpPr/>
            <p:nvPr/>
          </p:nvSpPr>
          <p:spPr>
            <a:xfrm>
              <a:off x="5034026" y="223774"/>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4" name="Freeform 14"/>
            <p:cNvSpPr/>
            <p:nvPr/>
          </p:nvSpPr>
          <p:spPr>
            <a:xfrm>
              <a:off x="3052953" y="1212977"/>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5" name="Freeform 15"/>
            <p:cNvSpPr/>
            <p:nvPr/>
          </p:nvSpPr>
          <p:spPr>
            <a:xfrm>
              <a:off x="1071880" y="223774"/>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6" name="Freeform 16"/>
            <p:cNvSpPr/>
            <p:nvPr/>
          </p:nvSpPr>
          <p:spPr>
            <a:xfrm>
              <a:off x="12805537" y="63500"/>
              <a:ext cx="479551" cy="477520"/>
            </a:xfrm>
            <a:custGeom>
              <a:avLst/>
              <a:gdLst/>
              <a:ahLst/>
              <a:cxnLst/>
              <a:rect l="l" t="t" r="r" b="b"/>
              <a:pathLst>
                <a:path w="479551" h="477520">
                  <a:moveTo>
                    <a:pt x="0" y="0"/>
                  </a:moveTo>
                  <a:lnTo>
                    <a:pt x="0" y="477520"/>
                  </a:lnTo>
                  <a:lnTo>
                    <a:pt x="479551" y="477520"/>
                  </a:lnTo>
                  <a:lnTo>
                    <a:pt x="479551" y="0"/>
                  </a:lnTo>
                  <a:close/>
                </a:path>
              </a:pathLst>
            </a:custGeom>
            <a:solidFill>
              <a:srgbClr val="000000">
                <a:alpha val="98824"/>
              </a:srgbClr>
            </a:solidFill>
          </p:spPr>
          <p:txBody>
            <a:bodyPr/>
            <a:lstStyle/>
            <a:p>
              <a:endParaRPr lang="nl-BE" sz="700"/>
            </a:p>
          </p:txBody>
        </p:sp>
        <p:sp>
          <p:nvSpPr>
            <p:cNvPr id="17" name="Freeform 17"/>
            <p:cNvSpPr/>
            <p:nvPr/>
          </p:nvSpPr>
          <p:spPr>
            <a:xfrm>
              <a:off x="11976989" y="1212977"/>
              <a:ext cx="2115693" cy="155448"/>
            </a:xfrm>
            <a:custGeom>
              <a:avLst/>
              <a:gdLst/>
              <a:ahLst/>
              <a:cxnLst/>
              <a:rect l="l" t="t" r="r" b="b"/>
              <a:pathLst>
                <a:path w="2115693" h="155448">
                  <a:moveTo>
                    <a:pt x="77851" y="0"/>
                  </a:moveTo>
                  <a:cubicBezTo>
                    <a:pt x="34798" y="0"/>
                    <a:pt x="0" y="34798"/>
                    <a:pt x="0" y="77724"/>
                  </a:cubicBezTo>
                  <a:cubicBezTo>
                    <a:pt x="0" y="120650"/>
                    <a:pt x="34798" y="155448"/>
                    <a:pt x="77851" y="155448"/>
                  </a:cubicBezTo>
                  <a:lnTo>
                    <a:pt x="2115693" y="155448"/>
                  </a:lnTo>
                  <a:lnTo>
                    <a:pt x="2115693" y="0"/>
                  </a:lnTo>
                  <a:lnTo>
                    <a:pt x="77851" y="0"/>
                  </a:lnTo>
                  <a:close/>
                </a:path>
              </a:pathLst>
            </a:custGeom>
            <a:solidFill>
              <a:srgbClr val="000000">
                <a:alpha val="98824"/>
              </a:srgbClr>
            </a:solidFill>
          </p:spPr>
          <p:txBody>
            <a:bodyPr/>
            <a:lstStyle/>
            <a:p>
              <a:endParaRPr lang="nl-BE" sz="700"/>
            </a:p>
          </p:txBody>
        </p:sp>
        <p:sp>
          <p:nvSpPr>
            <p:cNvPr id="18" name="Freeform 18"/>
            <p:cNvSpPr/>
            <p:nvPr/>
          </p:nvSpPr>
          <p:spPr>
            <a:xfrm>
              <a:off x="12967461" y="223774"/>
              <a:ext cx="155702" cy="1144651"/>
            </a:xfrm>
            <a:custGeom>
              <a:avLst/>
              <a:gdLst/>
              <a:ahLst/>
              <a:cxnLst/>
              <a:rect l="l" t="t" r="r" b="b"/>
              <a:pathLst>
                <a:path w="155702" h="1144651">
                  <a:moveTo>
                    <a:pt x="155702" y="77724"/>
                  </a:moveTo>
                  <a:lnTo>
                    <a:pt x="155702" y="1066927"/>
                  </a:lnTo>
                  <a:cubicBezTo>
                    <a:pt x="155702" y="1109853"/>
                    <a:pt x="120904" y="1144651"/>
                    <a:pt x="77851" y="1144651"/>
                  </a:cubicBezTo>
                  <a:cubicBezTo>
                    <a:pt x="34798" y="1144651"/>
                    <a:pt x="0" y="1109853"/>
                    <a:pt x="0" y="1066927"/>
                  </a:cubicBezTo>
                  <a:lnTo>
                    <a:pt x="0" y="77724"/>
                  </a:lnTo>
                  <a:cubicBezTo>
                    <a:pt x="0" y="34798"/>
                    <a:pt x="34798" y="0"/>
                    <a:pt x="77851" y="0"/>
                  </a:cubicBezTo>
                  <a:cubicBezTo>
                    <a:pt x="120904" y="0"/>
                    <a:pt x="155702" y="34798"/>
                    <a:pt x="155702" y="77724"/>
                  </a:cubicBezTo>
                  <a:close/>
                </a:path>
              </a:pathLst>
            </a:custGeom>
            <a:solidFill>
              <a:srgbClr val="000000">
                <a:alpha val="98824"/>
              </a:srgbClr>
            </a:solidFill>
          </p:spPr>
          <p:txBody>
            <a:bodyPr/>
            <a:lstStyle/>
            <a:p>
              <a:endParaRPr lang="nl-BE" sz="700"/>
            </a:p>
          </p:txBody>
        </p:sp>
        <p:sp>
          <p:nvSpPr>
            <p:cNvPr id="19" name="Freeform 19"/>
            <p:cNvSpPr/>
            <p:nvPr/>
          </p:nvSpPr>
          <p:spPr>
            <a:xfrm>
              <a:off x="63500" y="63500"/>
              <a:ext cx="12075160" cy="2460371"/>
            </a:xfrm>
            <a:custGeom>
              <a:avLst/>
              <a:gdLst/>
              <a:ahLst/>
              <a:cxnLst/>
              <a:rect l="l" t="t" r="r" b="b"/>
              <a:pathLst>
                <a:path w="12075160" h="2460371">
                  <a:moveTo>
                    <a:pt x="0" y="2460371"/>
                  </a:moveTo>
                  <a:lnTo>
                    <a:pt x="12075160" y="2460371"/>
                  </a:lnTo>
                  <a:lnTo>
                    <a:pt x="12075160" y="0"/>
                  </a:lnTo>
                  <a:lnTo>
                    <a:pt x="0" y="0"/>
                  </a:lnTo>
                  <a:close/>
                </a:path>
              </a:pathLst>
            </a:custGeom>
            <a:solidFill>
              <a:srgbClr val="000000">
                <a:alpha val="0"/>
              </a:srgbClr>
            </a:solidFill>
          </p:spPr>
          <p:txBody>
            <a:bodyPr/>
            <a:lstStyle/>
            <a:p>
              <a:endParaRPr lang="nl-BE" sz="700"/>
            </a:p>
          </p:txBody>
        </p:sp>
        <p:sp>
          <p:nvSpPr>
            <p:cNvPr id="20" name="Freeform 20"/>
            <p:cNvSpPr/>
            <p:nvPr/>
          </p:nvSpPr>
          <p:spPr>
            <a:xfrm>
              <a:off x="11959082" y="63500"/>
              <a:ext cx="2134235" cy="2460371"/>
            </a:xfrm>
            <a:custGeom>
              <a:avLst/>
              <a:gdLst/>
              <a:ahLst/>
              <a:cxnLst/>
              <a:rect l="l" t="t" r="r" b="b"/>
              <a:pathLst>
                <a:path w="2134235" h="2460371">
                  <a:moveTo>
                    <a:pt x="0" y="2460371"/>
                  </a:moveTo>
                  <a:lnTo>
                    <a:pt x="2134235" y="2460371"/>
                  </a:lnTo>
                  <a:lnTo>
                    <a:pt x="2134235" y="0"/>
                  </a:lnTo>
                  <a:lnTo>
                    <a:pt x="0" y="0"/>
                  </a:lnTo>
                  <a:close/>
                </a:path>
              </a:pathLst>
            </a:custGeom>
            <a:solidFill>
              <a:srgbClr val="000000">
                <a:alpha val="0"/>
              </a:srgbClr>
            </a:solidFill>
          </p:spPr>
          <p:txBody>
            <a:bodyPr/>
            <a:lstStyle/>
            <a:p>
              <a:endParaRPr lang="nl-BE" sz="700"/>
            </a:p>
          </p:txBody>
        </p:sp>
      </p:grpSp>
      <p:sp>
        <p:nvSpPr>
          <p:cNvPr id="21" name="TextBox 21"/>
          <p:cNvSpPr txBox="1"/>
          <p:nvPr/>
        </p:nvSpPr>
        <p:spPr>
          <a:xfrm>
            <a:off x="514350" y="465035"/>
            <a:ext cx="6195617" cy="1128514"/>
          </a:xfrm>
          <a:prstGeom prst="rect">
            <a:avLst/>
          </a:prstGeom>
        </p:spPr>
        <p:txBody>
          <a:bodyPr lIns="0" tIns="0" rIns="0" bIns="0" rtlCol="0" anchor="t">
            <a:spAutoFit/>
          </a:bodyPr>
          <a:lstStyle/>
          <a:p>
            <a:pPr>
              <a:lnSpc>
                <a:spcPts val="4388"/>
              </a:lnSpc>
            </a:pPr>
            <a:r>
              <a:rPr lang="en-US" sz="3999" b="1">
                <a:latin typeface="Poppins Bold"/>
                <a:ea typeface="Poppins Bold"/>
                <a:cs typeface="Poppins Bold"/>
                <a:sym typeface="Poppins Bold"/>
              </a:rPr>
              <a:t>Etapes de la procédure de permis</a:t>
            </a:r>
          </a:p>
        </p:txBody>
      </p:sp>
      <p:sp>
        <p:nvSpPr>
          <p:cNvPr id="22" name="TextBox 22"/>
          <p:cNvSpPr txBox="1"/>
          <p:nvPr/>
        </p:nvSpPr>
        <p:spPr>
          <a:xfrm>
            <a:off x="6682550" y="1517047"/>
            <a:ext cx="65989" cy="485389"/>
          </a:xfrm>
          <a:prstGeom prst="rect">
            <a:avLst/>
          </a:prstGeom>
        </p:spPr>
        <p:txBody>
          <a:bodyPr lIns="0" tIns="0" rIns="0" bIns="0" rtlCol="0" anchor="t">
            <a:spAutoFit/>
          </a:bodyPr>
          <a:lstStyle/>
          <a:p>
            <a:pPr>
              <a:lnSpc>
                <a:spcPts val="4500"/>
              </a:lnSpc>
            </a:pPr>
            <a:r>
              <a:rPr lang="en-US" sz="1800" b="1">
                <a:latin typeface="Montserrat Bold"/>
                <a:ea typeface="Montserrat Bold"/>
                <a:cs typeface="Montserrat Bold"/>
                <a:sym typeface="Montserrat Bold"/>
              </a:rPr>
              <a:t> </a:t>
            </a:r>
          </a:p>
        </p:txBody>
      </p:sp>
      <p:sp>
        <p:nvSpPr>
          <p:cNvPr id="23" name="TextBox 23"/>
          <p:cNvSpPr txBox="1"/>
          <p:nvPr/>
        </p:nvSpPr>
        <p:spPr>
          <a:xfrm>
            <a:off x="1031734" y="1759020"/>
            <a:ext cx="1424526" cy="618118"/>
          </a:xfrm>
          <a:prstGeom prst="rect">
            <a:avLst/>
          </a:prstGeom>
        </p:spPr>
        <p:txBody>
          <a:bodyPr lIns="0" tIns="0" rIns="0" bIns="0" rtlCol="0" anchor="t">
            <a:spAutoFit/>
          </a:bodyPr>
          <a:lstStyle/>
          <a:p>
            <a:pPr algn="ctr">
              <a:lnSpc>
                <a:spcPts val="2513"/>
              </a:lnSpc>
            </a:pPr>
            <a:r>
              <a:rPr lang="en-US" sz="1800">
                <a:latin typeface="Montserrat"/>
                <a:ea typeface="Montserrat"/>
                <a:cs typeface="Montserrat"/>
                <a:sym typeface="Montserrat"/>
              </a:rPr>
              <a:t>Conception du projet </a:t>
            </a:r>
          </a:p>
        </p:txBody>
      </p:sp>
      <p:sp>
        <p:nvSpPr>
          <p:cNvPr id="24" name="TextBox 24"/>
          <p:cNvSpPr txBox="1"/>
          <p:nvPr/>
        </p:nvSpPr>
        <p:spPr>
          <a:xfrm>
            <a:off x="2061352" y="3801828"/>
            <a:ext cx="1109920" cy="613630"/>
          </a:xfrm>
          <a:prstGeom prst="rect">
            <a:avLst/>
          </a:prstGeom>
        </p:spPr>
        <p:txBody>
          <a:bodyPr lIns="0" tIns="0" rIns="0" bIns="0" rtlCol="0" anchor="t">
            <a:spAutoFit/>
          </a:bodyPr>
          <a:lstStyle/>
          <a:p>
            <a:pPr algn="ctr">
              <a:lnSpc>
                <a:spcPts val="2513"/>
              </a:lnSpc>
            </a:pPr>
            <a:r>
              <a:rPr lang="en-US" sz="1800" b="1">
                <a:latin typeface="Montserrat Bold"/>
                <a:ea typeface="Montserrat Bold"/>
                <a:cs typeface="Montserrat Bold"/>
                <a:sym typeface="Montserrat Bold"/>
              </a:rPr>
              <a:t>RIP </a:t>
            </a:r>
          </a:p>
          <a:p>
            <a:pPr algn="ctr">
              <a:lnSpc>
                <a:spcPts val="2513"/>
              </a:lnSpc>
            </a:pPr>
            <a:r>
              <a:rPr lang="en-US" sz="1800" b="1">
                <a:solidFill>
                  <a:srgbClr val="0061FF"/>
                </a:solidFill>
                <a:latin typeface="Montserrat Bold"/>
                <a:ea typeface="Montserrat Bold"/>
                <a:cs typeface="Montserrat Bold"/>
                <a:sym typeface="Montserrat Bold"/>
              </a:rPr>
              <a:t>15 jours </a:t>
            </a:r>
          </a:p>
        </p:txBody>
      </p:sp>
      <p:sp>
        <p:nvSpPr>
          <p:cNvPr id="25" name="TextBox 25"/>
          <p:cNvSpPr txBox="1"/>
          <p:nvPr/>
        </p:nvSpPr>
        <p:spPr>
          <a:xfrm>
            <a:off x="3449222" y="2032388"/>
            <a:ext cx="382400" cy="618118"/>
          </a:xfrm>
          <a:prstGeom prst="rect">
            <a:avLst/>
          </a:prstGeom>
        </p:spPr>
        <p:txBody>
          <a:bodyPr lIns="0" tIns="0" rIns="0" bIns="0" rtlCol="0" anchor="t">
            <a:spAutoFit/>
          </a:bodyPr>
          <a:lstStyle/>
          <a:p>
            <a:pPr algn="ctr">
              <a:lnSpc>
                <a:spcPts val="2513"/>
              </a:lnSpc>
            </a:pPr>
            <a:r>
              <a:rPr lang="en-US" sz="1800">
                <a:latin typeface="Montserrat"/>
                <a:ea typeface="Montserrat"/>
                <a:cs typeface="Montserrat"/>
                <a:sym typeface="Montserrat"/>
              </a:rPr>
              <a:t>EIE . </a:t>
            </a:r>
          </a:p>
        </p:txBody>
      </p:sp>
      <p:sp>
        <p:nvSpPr>
          <p:cNvPr id="26" name="TextBox 26"/>
          <p:cNvSpPr txBox="1"/>
          <p:nvPr/>
        </p:nvSpPr>
        <p:spPr>
          <a:xfrm>
            <a:off x="4037181" y="3800704"/>
            <a:ext cx="1236288" cy="618118"/>
          </a:xfrm>
          <a:prstGeom prst="rect">
            <a:avLst/>
          </a:prstGeom>
        </p:spPr>
        <p:txBody>
          <a:bodyPr lIns="0" tIns="0" rIns="0" bIns="0" rtlCol="0" anchor="t">
            <a:spAutoFit/>
          </a:bodyPr>
          <a:lstStyle/>
          <a:p>
            <a:pPr algn="ctr">
              <a:lnSpc>
                <a:spcPts val="2513"/>
              </a:lnSpc>
            </a:pPr>
            <a:r>
              <a:rPr lang="en-US" sz="1800">
                <a:latin typeface="Montserrat"/>
                <a:ea typeface="Montserrat"/>
                <a:cs typeface="Montserrat"/>
                <a:sym typeface="Montserrat"/>
              </a:rPr>
              <a:t>Demande de permis</a:t>
            </a:r>
          </a:p>
        </p:txBody>
      </p:sp>
      <p:sp>
        <p:nvSpPr>
          <p:cNvPr id="27" name="TextBox 27"/>
          <p:cNvSpPr txBox="1"/>
          <p:nvPr/>
        </p:nvSpPr>
        <p:spPr>
          <a:xfrm>
            <a:off x="4534586" y="1707547"/>
            <a:ext cx="2190888" cy="613630"/>
          </a:xfrm>
          <a:prstGeom prst="rect">
            <a:avLst/>
          </a:prstGeom>
        </p:spPr>
        <p:txBody>
          <a:bodyPr lIns="0" tIns="0" rIns="0" bIns="0" rtlCol="0" anchor="t">
            <a:spAutoFit/>
          </a:bodyPr>
          <a:lstStyle/>
          <a:p>
            <a:pPr algn="ctr">
              <a:lnSpc>
                <a:spcPts val="2513"/>
              </a:lnSpc>
            </a:pPr>
            <a:r>
              <a:rPr lang="en-US" sz="1800" b="1">
                <a:latin typeface="Montserrat Bold"/>
                <a:ea typeface="Montserrat Bold"/>
                <a:cs typeface="Montserrat Bold"/>
                <a:sym typeface="Montserrat Bold"/>
              </a:rPr>
              <a:t>Enquête publique </a:t>
            </a:r>
            <a:r>
              <a:rPr lang="en-US" sz="1800" b="1">
                <a:solidFill>
                  <a:srgbClr val="0061FF"/>
                </a:solidFill>
                <a:latin typeface="Montserrat Bold"/>
                <a:ea typeface="Montserrat Bold"/>
                <a:cs typeface="Montserrat Bold"/>
                <a:sym typeface="Montserrat Bold"/>
              </a:rPr>
              <a:t>30 jours</a:t>
            </a:r>
          </a:p>
        </p:txBody>
      </p:sp>
      <p:sp>
        <p:nvSpPr>
          <p:cNvPr id="28" name="TextBox 28"/>
          <p:cNvSpPr txBox="1"/>
          <p:nvPr/>
        </p:nvSpPr>
        <p:spPr>
          <a:xfrm>
            <a:off x="6033850" y="3853091"/>
            <a:ext cx="1110834" cy="618118"/>
          </a:xfrm>
          <a:prstGeom prst="rect">
            <a:avLst/>
          </a:prstGeom>
        </p:spPr>
        <p:txBody>
          <a:bodyPr lIns="0" tIns="0" rIns="0" bIns="0" rtlCol="0" anchor="t">
            <a:spAutoFit/>
          </a:bodyPr>
          <a:lstStyle/>
          <a:p>
            <a:pPr algn="ctr">
              <a:lnSpc>
                <a:spcPts val="2513"/>
              </a:lnSpc>
            </a:pPr>
            <a:r>
              <a:rPr lang="en-US" sz="1800">
                <a:latin typeface="Montserrat"/>
                <a:ea typeface="Montserrat"/>
                <a:cs typeface="Montserrat"/>
                <a:sym typeface="Montserrat"/>
              </a:rPr>
              <a:t>Avis des instances</a:t>
            </a:r>
          </a:p>
        </p:txBody>
      </p:sp>
      <p:sp>
        <p:nvSpPr>
          <p:cNvPr id="29" name="TextBox 29"/>
          <p:cNvSpPr txBox="1"/>
          <p:nvPr/>
        </p:nvSpPr>
        <p:spPr>
          <a:xfrm>
            <a:off x="7063883" y="2002860"/>
            <a:ext cx="1069377" cy="297517"/>
          </a:xfrm>
          <a:prstGeom prst="rect">
            <a:avLst/>
          </a:prstGeom>
        </p:spPr>
        <p:txBody>
          <a:bodyPr lIns="0" tIns="0" rIns="0" bIns="0" rtlCol="0" anchor="t">
            <a:spAutoFit/>
          </a:bodyPr>
          <a:lstStyle/>
          <a:p>
            <a:pPr>
              <a:lnSpc>
                <a:spcPts val="2520"/>
              </a:lnSpc>
            </a:pPr>
            <a:r>
              <a:rPr lang="en-US" sz="1800">
                <a:latin typeface="Montserrat"/>
                <a:ea typeface="Montserrat"/>
                <a:cs typeface="Montserrat"/>
                <a:sym typeface="Montserrat"/>
              </a:rPr>
              <a:t>Décision </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6849" y="2722669"/>
            <a:ext cx="742179" cy="742179"/>
            <a:chOff x="0" y="0"/>
            <a:chExt cx="1484363" cy="1484363"/>
          </a:xfrm>
        </p:grpSpPr>
        <p:sp>
          <p:nvSpPr>
            <p:cNvPr id="3" name="Freeform 3"/>
            <p:cNvSpPr/>
            <p:nvPr/>
          </p:nvSpPr>
          <p:spPr>
            <a:xfrm>
              <a:off x="0" y="0"/>
              <a:ext cx="1484630" cy="1484515"/>
            </a:xfrm>
            <a:custGeom>
              <a:avLst/>
              <a:gdLst/>
              <a:ahLst/>
              <a:cxnLst/>
              <a:rect l="l" t="t" r="r" b="b"/>
              <a:pathLst>
                <a:path w="1484630" h="1484515">
                  <a:moveTo>
                    <a:pt x="1385824" y="98552"/>
                  </a:moveTo>
                  <a:cubicBezTo>
                    <a:pt x="1378077" y="90805"/>
                    <a:pt x="1369949" y="83312"/>
                    <a:pt x="1361440" y="76327"/>
                  </a:cubicBezTo>
                  <a:cubicBezTo>
                    <a:pt x="1352931" y="69342"/>
                    <a:pt x="1344041" y="62738"/>
                    <a:pt x="1334897" y="56642"/>
                  </a:cubicBezTo>
                  <a:cubicBezTo>
                    <a:pt x="1325753" y="50546"/>
                    <a:pt x="1316355" y="44831"/>
                    <a:pt x="1306576" y="39624"/>
                  </a:cubicBezTo>
                  <a:cubicBezTo>
                    <a:pt x="1296797" y="34417"/>
                    <a:pt x="1286891" y="29718"/>
                    <a:pt x="1276731" y="25527"/>
                  </a:cubicBezTo>
                  <a:cubicBezTo>
                    <a:pt x="1266571" y="21336"/>
                    <a:pt x="1256157" y="17653"/>
                    <a:pt x="1245616" y="14351"/>
                  </a:cubicBezTo>
                  <a:cubicBezTo>
                    <a:pt x="1235075" y="11049"/>
                    <a:pt x="1224407" y="8636"/>
                    <a:pt x="1213612" y="6477"/>
                  </a:cubicBezTo>
                  <a:cubicBezTo>
                    <a:pt x="1202817" y="4318"/>
                    <a:pt x="1192022" y="2667"/>
                    <a:pt x="1180973" y="1651"/>
                  </a:cubicBezTo>
                  <a:cubicBezTo>
                    <a:pt x="1169924" y="635"/>
                    <a:pt x="1159002" y="0"/>
                    <a:pt x="1148080" y="0"/>
                  </a:cubicBezTo>
                  <a:cubicBezTo>
                    <a:pt x="1137158" y="0"/>
                    <a:pt x="1126109" y="508"/>
                    <a:pt x="1115060" y="1651"/>
                  </a:cubicBezTo>
                  <a:cubicBezTo>
                    <a:pt x="1104011" y="2794"/>
                    <a:pt x="1093216" y="4318"/>
                    <a:pt x="1082421" y="6477"/>
                  </a:cubicBezTo>
                  <a:cubicBezTo>
                    <a:pt x="1071626" y="8636"/>
                    <a:pt x="1060958" y="11303"/>
                    <a:pt x="1050417" y="14478"/>
                  </a:cubicBezTo>
                  <a:cubicBezTo>
                    <a:pt x="1039876" y="17653"/>
                    <a:pt x="1029462" y="21336"/>
                    <a:pt x="1019302" y="25654"/>
                  </a:cubicBezTo>
                  <a:cubicBezTo>
                    <a:pt x="1009142" y="29972"/>
                    <a:pt x="999236" y="34544"/>
                    <a:pt x="989457" y="39751"/>
                  </a:cubicBezTo>
                  <a:cubicBezTo>
                    <a:pt x="979678" y="44958"/>
                    <a:pt x="970280" y="50546"/>
                    <a:pt x="961136" y="56769"/>
                  </a:cubicBezTo>
                  <a:cubicBezTo>
                    <a:pt x="951992" y="62992"/>
                    <a:pt x="943102" y="69469"/>
                    <a:pt x="934593" y="76454"/>
                  </a:cubicBezTo>
                  <a:cubicBezTo>
                    <a:pt x="926084" y="83439"/>
                    <a:pt x="917956" y="90805"/>
                    <a:pt x="910209" y="98679"/>
                  </a:cubicBezTo>
                  <a:cubicBezTo>
                    <a:pt x="886079" y="123571"/>
                    <a:pt x="866140" y="151384"/>
                    <a:pt x="850265" y="182245"/>
                  </a:cubicBezTo>
                  <a:cubicBezTo>
                    <a:pt x="834390" y="213106"/>
                    <a:pt x="823468" y="245618"/>
                    <a:pt x="817372" y="279654"/>
                  </a:cubicBezTo>
                  <a:lnTo>
                    <a:pt x="248285" y="992505"/>
                  </a:lnTo>
                  <a:cubicBezTo>
                    <a:pt x="245618" y="995807"/>
                    <a:pt x="243586" y="999617"/>
                    <a:pt x="242316" y="1003681"/>
                  </a:cubicBezTo>
                  <a:cubicBezTo>
                    <a:pt x="241046" y="1007745"/>
                    <a:pt x="240538" y="1011936"/>
                    <a:pt x="240792" y="1016254"/>
                  </a:cubicBezTo>
                  <a:cubicBezTo>
                    <a:pt x="241046" y="1020572"/>
                    <a:pt x="242062" y="1024636"/>
                    <a:pt x="243840" y="1028573"/>
                  </a:cubicBezTo>
                  <a:cubicBezTo>
                    <a:pt x="245618" y="1032510"/>
                    <a:pt x="248031" y="1035939"/>
                    <a:pt x="250952" y="1038987"/>
                  </a:cubicBezTo>
                  <a:lnTo>
                    <a:pt x="281051" y="1069086"/>
                  </a:lnTo>
                  <a:lnTo>
                    <a:pt x="212979" y="1136904"/>
                  </a:lnTo>
                  <a:cubicBezTo>
                    <a:pt x="206248" y="1143635"/>
                    <a:pt x="200660" y="1151255"/>
                    <a:pt x="196215" y="1159764"/>
                  </a:cubicBezTo>
                  <a:cubicBezTo>
                    <a:pt x="191770" y="1168273"/>
                    <a:pt x="188722" y="1177163"/>
                    <a:pt x="186944" y="1186561"/>
                  </a:cubicBezTo>
                  <a:cubicBezTo>
                    <a:pt x="185166" y="1195959"/>
                    <a:pt x="184912" y="1205357"/>
                    <a:pt x="185928" y="1214882"/>
                  </a:cubicBezTo>
                  <a:cubicBezTo>
                    <a:pt x="186944" y="1224407"/>
                    <a:pt x="189484" y="1233424"/>
                    <a:pt x="193294" y="1242187"/>
                  </a:cubicBezTo>
                  <a:lnTo>
                    <a:pt x="9525" y="1425702"/>
                  </a:lnTo>
                  <a:cubicBezTo>
                    <a:pt x="6477" y="1429004"/>
                    <a:pt x="4064" y="1432687"/>
                    <a:pt x="2413" y="1437005"/>
                  </a:cubicBezTo>
                  <a:cubicBezTo>
                    <a:pt x="762" y="1441323"/>
                    <a:pt x="0" y="1445641"/>
                    <a:pt x="0" y="1450086"/>
                  </a:cubicBezTo>
                  <a:cubicBezTo>
                    <a:pt x="0" y="1454531"/>
                    <a:pt x="1016" y="1458976"/>
                    <a:pt x="2794" y="1463167"/>
                  </a:cubicBezTo>
                  <a:cubicBezTo>
                    <a:pt x="4572" y="1467358"/>
                    <a:pt x="6985" y="1471041"/>
                    <a:pt x="10287" y="1474216"/>
                  </a:cubicBezTo>
                  <a:cubicBezTo>
                    <a:pt x="13589" y="1477391"/>
                    <a:pt x="17145" y="1479931"/>
                    <a:pt x="21336" y="1481709"/>
                  </a:cubicBezTo>
                  <a:cubicBezTo>
                    <a:pt x="25527" y="1483487"/>
                    <a:pt x="29845" y="1484376"/>
                    <a:pt x="34417" y="1484503"/>
                  </a:cubicBezTo>
                  <a:cubicBezTo>
                    <a:pt x="38989" y="1484630"/>
                    <a:pt x="43307" y="1483741"/>
                    <a:pt x="47498" y="1482090"/>
                  </a:cubicBezTo>
                  <a:cubicBezTo>
                    <a:pt x="51689" y="1480439"/>
                    <a:pt x="55499" y="1478026"/>
                    <a:pt x="58801" y="1474978"/>
                  </a:cubicBezTo>
                  <a:lnTo>
                    <a:pt x="242570" y="1291209"/>
                  </a:lnTo>
                  <a:cubicBezTo>
                    <a:pt x="251333" y="1295146"/>
                    <a:pt x="260350" y="1297686"/>
                    <a:pt x="269875" y="1298829"/>
                  </a:cubicBezTo>
                  <a:cubicBezTo>
                    <a:pt x="279400" y="1299972"/>
                    <a:pt x="288798" y="1299591"/>
                    <a:pt x="298196" y="1297940"/>
                  </a:cubicBezTo>
                  <a:cubicBezTo>
                    <a:pt x="307594" y="1296289"/>
                    <a:pt x="316484" y="1293114"/>
                    <a:pt x="324993" y="1288542"/>
                  </a:cubicBezTo>
                  <a:cubicBezTo>
                    <a:pt x="333502" y="1283970"/>
                    <a:pt x="340995" y="1278382"/>
                    <a:pt x="347726" y="1271651"/>
                  </a:cubicBezTo>
                  <a:lnTo>
                    <a:pt x="415798" y="1203579"/>
                  </a:lnTo>
                  <a:lnTo>
                    <a:pt x="445897" y="1233678"/>
                  </a:lnTo>
                  <a:cubicBezTo>
                    <a:pt x="448945" y="1236726"/>
                    <a:pt x="452374" y="1239139"/>
                    <a:pt x="456311" y="1240790"/>
                  </a:cubicBezTo>
                  <a:cubicBezTo>
                    <a:pt x="460248" y="1242441"/>
                    <a:pt x="464312" y="1243584"/>
                    <a:pt x="468630" y="1243838"/>
                  </a:cubicBezTo>
                  <a:cubicBezTo>
                    <a:pt x="472948" y="1244092"/>
                    <a:pt x="477139" y="1243584"/>
                    <a:pt x="481203" y="1242314"/>
                  </a:cubicBezTo>
                  <a:cubicBezTo>
                    <a:pt x="485267" y="1241044"/>
                    <a:pt x="488950" y="1239012"/>
                    <a:pt x="492379" y="1236345"/>
                  </a:cubicBezTo>
                  <a:lnTo>
                    <a:pt x="1204849" y="666877"/>
                  </a:lnTo>
                  <a:cubicBezTo>
                    <a:pt x="1239012" y="660781"/>
                    <a:pt x="1271524" y="649859"/>
                    <a:pt x="1302385" y="634111"/>
                  </a:cubicBezTo>
                  <a:cubicBezTo>
                    <a:pt x="1333246" y="618363"/>
                    <a:pt x="1361059" y="598297"/>
                    <a:pt x="1385951" y="574167"/>
                  </a:cubicBezTo>
                  <a:cubicBezTo>
                    <a:pt x="1393698" y="566420"/>
                    <a:pt x="1401191" y="558292"/>
                    <a:pt x="1408176" y="549783"/>
                  </a:cubicBezTo>
                  <a:cubicBezTo>
                    <a:pt x="1415161" y="541274"/>
                    <a:pt x="1421765" y="532384"/>
                    <a:pt x="1427861" y="523240"/>
                  </a:cubicBezTo>
                  <a:cubicBezTo>
                    <a:pt x="1433957" y="514096"/>
                    <a:pt x="1439672" y="504698"/>
                    <a:pt x="1444879" y="494919"/>
                  </a:cubicBezTo>
                  <a:cubicBezTo>
                    <a:pt x="1450086" y="485140"/>
                    <a:pt x="1454785" y="475234"/>
                    <a:pt x="1458976" y="465074"/>
                  </a:cubicBezTo>
                  <a:cubicBezTo>
                    <a:pt x="1463167" y="454914"/>
                    <a:pt x="1466850" y="444500"/>
                    <a:pt x="1470152" y="433959"/>
                  </a:cubicBezTo>
                  <a:cubicBezTo>
                    <a:pt x="1473454" y="423418"/>
                    <a:pt x="1475994" y="412750"/>
                    <a:pt x="1478153" y="401955"/>
                  </a:cubicBezTo>
                  <a:cubicBezTo>
                    <a:pt x="1480312" y="391160"/>
                    <a:pt x="1481963" y="380238"/>
                    <a:pt x="1482979" y="369316"/>
                  </a:cubicBezTo>
                  <a:cubicBezTo>
                    <a:pt x="1483995" y="358394"/>
                    <a:pt x="1484630" y="347345"/>
                    <a:pt x="1484630" y="336296"/>
                  </a:cubicBezTo>
                  <a:cubicBezTo>
                    <a:pt x="1484630" y="325247"/>
                    <a:pt x="1484122" y="314325"/>
                    <a:pt x="1482979" y="303276"/>
                  </a:cubicBezTo>
                  <a:cubicBezTo>
                    <a:pt x="1481836" y="292227"/>
                    <a:pt x="1480312" y="281432"/>
                    <a:pt x="1478153" y="270637"/>
                  </a:cubicBezTo>
                  <a:cubicBezTo>
                    <a:pt x="1475994" y="259842"/>
                    <a:pt x="1473327" y="249174"/>
                    <a:pt x="1470152" y="238633"/>
                  </a:cubicBezTo>
                  <a:cubicBezTo>
                    <a:pt x="1466977" y="228092"/>
                    <a:pt x="1463294" y="217678"/>
                    <a:pt x="1458976" y="207518"/>
                  </a:cubicBezTo>
                  <a:cubicBezTo>
                    <a:pt x="1454658" y="197358"/>
                    <a:pt x="1450086" y="187452"/>
                    <a:pt x="1444879" y="177673"/>
                  </a:cubicBezTo>
                  <a:cubicBezTo>
                    <a:pt x="1439672" y="167894"/>
                    <a:pt x="1434084" y="158496"/>
                    <a:pt x="1427861" y="149352"/>
                  </a:cubicBezTo>
                  <a:cubicBezTo>
                    <a:pt x="1421638" y="140208"/>
                    <a:pt x="1415161" y="131318"/>
                    <a:pt x="1408176" y="122809"/>
                  </a:cubicBezTo>
                  <a:cubicBezTo>
                    <a:pt x="1401191" y="114300"/>
                    <a:pt x="1393825" y="106172"/>
                    <a:pt x="1385951" y="98425"/>
                  </a:cubicBezTo>
                  <a:close/>
                  <a:moveTo>
                    <a:pt x="298450" y="1222121"/>
                  </a:moveTo>
                  <a:cubicBezTo>
                    <a:pt x="296037" y="1224534"/>
                    <a:pt x="293243" y="1226439"/>
                    <a:pt x="290068" y="1227709"/>
                  </a:cubicBezTo>
                  <a:cubicBezTo>
                    <a:pt x="286893" y="1228979"/>
                    <a:pt x="283591" y="1229614"/>
                    <a:pt x="280162" y="1229614"/>
                  </a:cubicBezTo>
                  <a:cubicBezTo>
                    <a:pt x="276733" y="1229614"/>
                    <a:pt x="273431" y="1228979"/>
                    <a:pt x="270256" y="1227709"/>
                  </a:cubicBezTo>
                  <a:cubicBezTo>
                    <a:pt x="267081" y="1226439"/>
                    <a:pt x="264287" y="1224534"/>
                    <a:pt x="261874" y="1222121"/>
                  </a:cubicBezTo>
                  <a:cubicBezTo>
                    <a:pt x="259461" y="1219708"/>
                    <a:pt x="257556" y="1216914"/>
                    <a:pt x="256286" y="1213739"/>
                  </a:cubicBezTo>
                  <a:cubicBezTo>
                    <a:pt x="255016" y="1210564"/>
                    <a:pt x="254381" y="1207262"/>
                    <a:pt x="254381" y="1203833"/>
                  </a:cubicBezTo>
                  <a:cubicBezTo>
                    <a:pt x="254381" y="1200404"/>
                    <a:pt x="255016" y="1197102"/>
                    <a:pt x="256286" y="1193927"/>
                  </a:cubicBezTo>
                  <a:cubicBezTo>
                    <a:pt x="257556" y="1190752"/>
                    <a:pt x="259461" y="1187958"/>
                    <a:pt x="261874" y="1185545"/>
                  </a:cubicBezTo>
                  <a:lnTo>
                    <a:pt x="329692" y="1117727"/>
                  </a:lnTo>
                  <a:lnTo>
                    <a:pt x="366141" y="1154176"/>
                  </a:lnTo>
                  <a:lnTo>
                    <a:pt x="298323" y="1221994"/>
                  </a:lnTo>
                  <a:close/>
                  <a:moveTo>
                    <a:pt x="472948" y="1162050"/>
                  </a:moveTo>
                  <a:lnTo>
                    <a:pt x="322072" y="1011428"/>
                  </a:lnTo>
                  <a:lnTo>
                    <a:pt x="852297" y="347472"/>
                  </a:lnTo>
                  <a:lnTo>
                    <a:pt x="1136904" y="632079"/>
                  </a:lnTo>
                  <a:lnTo>
                    <a:pt x="472948" y="1161923"/>
                  </a:lnTo>
                  <a:close/>
                  <a:moveTo>
                    <a:pt x="1278001" y="568706"/>
                  </a:moveTo>
                  <a:cubicBezTo>
                    <a:pt x="1253744" y="582295"/>
                    <a:pt x="1227963" y="591820"/>
                    <a:pt x="1200658" y="597281"/>
                  </a:cubicBezTo>
                  <a:lnTo>
                    <a:pt x="1043813" y="440563"/>
                  </a:lnTo>
                  <a:lnTo>
                    <a:pt x="886841" y="283718"/>
                  </a:lnTo>
                  <a:cubicBezTo>
                    <a:pt x="892302" y="256413"/>
                    <a:pt x="901827" y="230632"/>
                    <a:pt x="915416" y="206375"/>
                  </a:cubicBezTo>
                  <a:lnTo>
                    <a:pt x="915416" y="205994"/>
                  </a:lnTo>
                  <a:lnTo>
                    <a:pt x="1278001" y="568706"/>
                  </a:lnTo>
                  <a:lnTo>
                    <a:pt x="1277874" y="568706"/>
                  </a:lnTo>
                  <a:close/>
                  <a:moveTo>
                    <a:pt x="1336675" y="524764"/>
                  </a:moveTo>
                  <a:cubicBezTo>
                    <a:pt x="1336040" y="525272"/>
                    <a:pt x="1335405" y="525780"/>
                    <a:pt x="1334770" y="526415"/>
                  </a:cubicBezTo>
                  <a:lnTo>
                    <a:pt x="957961" y="149606"/>
                  </a:lnTo>
                  <a:cubicBezTo>
                    <a:pt x="958596" y="148971"/>
                    <a:pt x="959104" y="148336"/>
                    <a:pt x="959612" y="147701"/>
                  </a:cubicBezTo>
                  <a:cubicBezTo>
                    <a:pt x="965835" y="141478"/>
                    <a:pt x="972312" y="135636"/>
                    <a:pt x="979043" y="130175"/>
                  </a:cubicBezTo>
                  <a:cubicBezTo>
                    <a:pt x="985774" y="124714"/>
                    <a:pt x="992759" y="119380"/>
                    <a:pt x="1000125" y="114554"/>
                  </a:cubicBezTo>
                  <a:cubicBezTo>
                    <a:pt x="1007491" y="109728"/>
                    <a:pt x="1014857" y="105156"/>
                    <a:pt x="1022604" y="101092"/>
                  </a:cubicBezTo>
                  <a:cubicBezTo>
                    <a:pt x="1030351" y="97028"/>
                    <a:pt x="1038225" y="93218"/>
                    <a:pt x="1046226" y="89916"/>
                  </a:cubicBezTo>
                  <a:cubicBezTo>
                    <a:pt x="1054227" y="86614"/>
                    <a:pt x="1062482" y="83693"/>
                    <a:pt x="1070864" y="81153"/>
                  </a:cubicBezTo>
                  <a:cubicBezTo>
                    <a:pt x="1079246" y="78613"/>
                    <a:pt x="1087628" y="76454"/>
                    <a:pt x="1096264" y="74803"/>
                  </a:cubicBezTo>
                  <a:cubicBezTo>
                    <a:pt x="1104900" y="73152"/>
                    <a:pt x="1113409" y="71882"/>
                    <a:pt x="1122172" y="70993"/>
                  </a:cubicBezTo>
                  <a:cubicBezTo>
                    <a:pt x="1130935" y="70104"/>
                    <a:pt x="1139571" y="69723"/>
                    <a:pt x="1148334" y="69723"/>
                  </a:cubicBezTo>
                  <a:cubicBezTo>
                    <a:pt x="1157097" y="69723"/>
                    <a:pt x="1165733" y="70104"/>
                    <a:pt x="1174496" y="70993"/>
                  </a:cubicBezTo>
                  <a:cubicBezTo>
                    <a:pt x="1183259" y="71882"/>
                    <a:pt x="1191768" y="73152"/>
                    <a:pt x="1200404" y="74803"/>
                  </a:cubicBezTo>
                  <a:cubicBezTo>
                    <a:pt x="1209040" y="76454"/>
                    <a:pt x="1217422" y="78613"/>
                    <a:pt x="1225804" y="81153"/>
                  </a:cubicBezTo>
                  <a:cubicBezTo>
                    <a:pt x="1234186" y="83693"/>
                    <a:pt x="1242441" y="86614"/>
                    <a:pt x="1250442" y="89916"/>
                  </a:cubicBezTo>
                  <a:cubicBezTo>
                    <a:pt x="1258443" y="93218"/>
                    <a:pt x="1266444" y="97028"/>
                    <a:pt x="1274064" y="101092"/>
                  </a:cubicBezTo>
                  <a:cubicBezTo>
                    <a:pt x="1281684" y="105156"/>
                    <a:pt x="1289304" y="109728"/>
                    <a:pt x="1296543" y="114554"/>
                  </a:cubicBezTo>
                  <a:cubicBezTo>
                    <a:pt x="1303782" y="119380"/>
                    <a:pt x="1310767" y="124587"/>
                    <a:pt x="1317625" y="130175"/>
                  </a:cubicBezTo>
                  <a:cubicBezTo>
                    <a:pt x="1324483" y="135763"/>
                    <a:pt x="1330833" y="141605"/>
                    <a:pt x="1337056" y="147701"/>
                  </a:cubicBezTo>
                  <a:cubicBezTo>
                    <a:pt x="1343279" y="153797"/>
                    <a:pt x="1349121" y="160401"/>
                    <a:pt x="1354582" y="167132"/>
                  </a:cubicBezTo>
                  <a:cubicBezTo>
                    <a:pt x="1360043" y="173863"/>
                    <a:pt x="1365377" y="180848"/>
                    <a:pt x="1370203" y="188214"/>
                  </a:cubicBezTo>
                  <a:cubicBezTo>
                    <a:pt x="1375029" y="195580"/>
                    <a:pt x="1379601" y="202946"/>
                    <a:pt x="1383665" y="210693"/>
                  </a:cubicBezTo>
                  <a:cubicBezTo>
                    <a:pt x="1387729" y="218440"/>
                    <a:pt x="1391539" y="226314"/>
                    <a:pt x="1394841" y="234315"/>
                  </a:cubicBezTo>
                  <a:cubicBezTo>
                    <a:pt x="1398143" y="242316"/>
                    <a:pt x="1401064" y="250571"/>
                    <a:pt x="1403604" y="258953"/>
                  </a:cubicBezTo>
                  <a:cubicBezTo>
                    <a:pt x="1406144" y="267335"/>
                    <a:pt x="1408303" y="275717"/>
                    <a:pt x="1409954" y="284353"/>
                  </a:cubicBezTo>
                  <a:cubicBezTo>
                    <a:pt x="1411605" y="292989"/>
                    <a:pt x="1413002" y="301498"/>
                    <a:pt x="1413764" y="310261"/>
                  </a:cubicBezTo>
                  <a:cubicBezTo>
                    <a:pt x="1414526" y="319024"/>
                    <a:pt x="1415034" y="327660"/>
                    <a:pt x="1415034" y="336423"/>
                  </a:cubicBezTo>
                  <a:cubicBezTo>
                    <a:pt x="1415034" y="345186"/>
                    <a:pt x="1414653" y="353822"/>
                    <a:pt x="1413764" y="362585"/>
                  </a:cubicBezTo>
                  <a:cubicBezTo>
                    <a:pt x="1412875" y="371348"/>
                    <a:pt x="1411605" y="379857"/>
                    <a:pt x="1409954" y="388493"/>
                  </a:cubicBezTo>
                  <a:cubicBezTo>
                    <a:pt x="1408303" y="397129"/>
                    <a:pt x="1406144" y="405511"/>
                    <a:pt x="1403604" y="413893"/>
                  </a:cubicBezTo>
                  <a:cubicBezTo>
                    <a:pt x="1401064" y="422275"/>
                    <a:pt x="1398143" y="430530"/>
                    <a:pt x="1394841" y="438531"/>
                  </a:cubicBezTo>
                  <a:cubicBezTo>
                    <a:pt x="1391539" y="446532"/>
                    <a:pt x="1387729" y="454533"/>
                    <a:pt x="1383665" y="462153"/>
                  </a:cubicBezTo>
                  <a:cubicBezTo>
                    <a:pt x="1379601" y="469773"/>
                    <a:pt x="1375029" y="477393"/>
                    <a:pt x="1370203" y="484632"/>
                  </a:cubicBezTo>
                  <a:cubicBezTo>
                    <a:pt x="1365377" y="491871"/>
                    <a:pt x="1360170" y="498856"/>
                    <a:pt x="1354582" y="505714"/>
                  </a:cubicBezTo>
                  <a:cubicBezTo>
                    <a:pt x="1348994" y="512572"/>
                    <a:pt x="1343152" y="518922"/>
                    <a:pt x="1337056" y="525145"/>
                  </a:cubicBezTo>
                  <a:lnTo>
                    <a:pt x="1336929" y="524891"/>
                  </a:lnTo>
                  <a:close/>
                </a:path>
              </a:pathLst>
            </a:custGeom>
            <a:solidFill>
              <a:srgbClr val="000000"/>
            </a:solidFill>
          </p:spPr>
          <p:txBody>
            <a:bodyPr/>
            <a:lstStyle/>
            <a:p>
              <a:endParaRPr lang="nl-BE" sz="700"/>
            </a:p>
          </p:txBody>
        </p:sp>
      </p:grpSp>
      <p:grpSp>
        <p:nvGrpSpPr>
          <p:cNvPr id="4" name="Group 4"/>
          <p:cNvGrpSpPr>
            <a:grpSpLocks noChangeAspect="1"/>
          </p:cNvGrpSpPr>
          <p:nvPr/>
        </p:nvGrpSpPr>
        <p:grpSpPr>
          <a:xfrm>
            <a:off x="333628" y="1700546"/>
            <a:ext cx="700226" cy="847425"/>
            <a:chOff x="0" y="0"/>
            <a:chExt cx="1400454" cy="1694853"/>
          </a:xfrm>
        </p:grpSpPr>
        <p:sp>
          <p:nvSpPr>
            <p:cNvPr id="5" name="Freeform 5"/>
            <p:cNvSpPr/>
            <p:nvPr/>
          </p:nvSpPr>
          <p:spPr>
            <a:xfrm>
              <a:off x="23" y="0"/>
              <a:ext cx="1400451" cy="1694815"/>
            </a:xfrm>
            <a:custGeom>
              <a:avLst/>
              <a:gdLst/>
              <a:ahLst/>
              <a:cxnLst/>
              <a:rect l="l" t="t" r="r" b="b"/>
              <a:pathLst>
                <a:path w="1400451" h="1694815">
                  <a:moveTo>
                    <a:pt x="1391897" y="8509"/>
                  </a:moveTo>
                  <a:cubicBezTo>
                    <a:pt x="1386055" y="2667"/>
                    <a:pt x="1377673" y="0"/>
                    <a:pt x="1366751" y="0"/>
                  </a:cubicBezTo>
                  <a:cubicBezTo>
                    <a:pt x="1300203" y="0"/>
                    <a:pt x="1145390" y="105156"/>
                    <a:pt x="990069" y="260477"/>
                  </a:cubicBezTo>
                  <a:cubicBezTo>
                    <a:pt x="922251" y="328295"/>
                    <a:pt x="864085" y="395859"/>
                    <a:pt x="820016" y="456184"/>
                  </a:cubicBezTo>
                  <a:cubicBezTo>
                    <a:pt x="814682" y="455549"/>
                    <a:pt x="809221" y="455168"/>
                    <a:pt x="803887" y="455168"/>
                  </a:cubicBezTo>
                  <a:cubicBezTo>
                    <a:pt x="774296" y="455168"/>
                    <a:pt x="744705" y="464439"/>
                    <a:pt x="719813" y="482981"/>
                  </a:cubicBezTo>
                  <a:cubicBezTo>
                    <a:pt x="651487" y="452882"/>
                    <a:pt x="567286" y="423291"/>
                    <a:pt x="474703" y="398526"/>
                  </a:cubicBezTo>
                  <a:cubicBezTo>
                    <a:pt x="338813" y="362077"/>
                    <a:pt x="213464" y="343408"/>
                    <a:pt x="125707" y="343408"/>
                  </a:cubicBezTo>
                  <a:cubicBezTo>
                    <a:pt x="54079" y="343408"/>
                    <a:pt x="7597" y="355854"/>
                    <a:pt x="866" y="381254"/>
                  </a:cubicBezTo>
                  <a:cubicBezTo>
                    <a:pt x="-14374" y="437769"/>
                    <a:pt x="173332" y="537083"/>
                    <a:pt x="419839" y="603123"/>
                  </a:cubicBezTo>
                  <a:cubicBezTo>
                    <a:pt x="512422" y="627888"/>
                    <a:pt x="600052" y="644525"/>
                    <a:pt x="674347" y="652526"/>
                  </a:cubicBezTo>
                  <a:cubicBezTo>
                    <a:pt x="681205" y="668401"/>
                    <a:pt x="691111" y="683260"/>
                    <a:pt x="704065" y="696214"/>
                  </a:cubicBezTo>
                  <a:cubicBezTo>
                    <a:pt x="709907" y="702056"/>
                    <a:pt x="716003" y="707263"/>
                    <a:pt x="722607" y="711835"/>
                  </a:cubicBezTo>
                  <a:lnTo>
                    <a:pt x="662663" y="1694815"/>
                  </a:lnTo>
                  <a:lnTo>
                    <a:pt x="945238" y="1694815"/>
                  </a:lnTo>
                  <a:lnTo>
                    <a:pt x="920092" y="1303274"/>
                  </a:lnTo>
                  <a:cubicBezTo>
                    <a:pt x="954255" y="1364107"/>
                    <a:pt x="987021" y="1400302"/>
                    <a:pt x="1012548" y="1400302"/>
                  </a:cubicBezTo>
                  <a:cubicBezTo>
                    <a:pt x="1014834" y="1400302"/>
                    <a:pt x="1016993" y="1400048"/>
                    <a:pt x="1019152" y="1399413"/>
                  </a:cubicBezTo>
                  <a:cubicBezTo>
                    <a:pt x="1075667" y="1384300"/>
                    <a:pt x="1067920" y="1172083"/>
                    <a:pt x="1001880" y="925576"/>
                  </a:cubicBezTo>
                  <a:cubicBezTo>
                    <a:pt x="977115" y="832993"/>
                    <a:pt x="947524" y="748792"/>
                    <a:pt x="917425" y="680466"/>
                  </a:cubicBezTo>
                  <a:cubicBezTo>
                    <a:pt x="939269" y="651002"/>
                    <a:pt x="948286" y="615061"/>
                    <a:pt x="944222" y="580263"/>
                  </a:cubicBezTo>
                  <a:cubicBezTo>
                    <a:pt x="1004547" y="536194"/>
                    <a:pt x="1072238" y="478028"/>
                    <a:pt x="1139929" y="410210"/>
                  </a:cubicBezTo>
                  <a:cubicBezTo>
                    <a:pt x="1320396" y="229743"/>
                    <a:pt x="1433299" y="49911"/>
                    <a:pt x="1391897" y="8509"/>
                  </a:cubicBezTo>
                  <a:close/>
                  <a:moveTo>
                    <a:pt x="803887" y="667004"/>
                  </a:moveTo>
                  <a:cubicBezTo>
                    <a:pt x="785091" y="667004"/>
                    <a:pt x="767311" y="659638"/>
                    <a:pt x="753976" y="646303"/>
                  </a:cubicBezTo>
                  <a:cubicBezTo>
                    <a:pt x="726417" y="618744"/>
                    <a:pt x="726417" y="573913"/>
                    <a:pt x="753976" y="546481"/>
                  </a:cubicBezTo>
                  <a:cubicBezTo>
                    <a:pt x="767311" y="533146"/>
                    <a:pt x="785091" y="525780"/>
                    <a:pt x="803887" y="525780"/>
                  </a:cubicBezTo>
                  <a:cubicBezTo>
                    <a:pt x="822683" y="525780"/>
                    <a:pt x="840463" y="533146"/>
                    <a:pt x="853798" y="546481"/>
                  </a:cubicBezTo>
                  <a:cubicBezTo>
                    <a:pt x="881357" y="574040"/>
                    <a:pt x="881357" y="618871"/>
                    <a:pt x="853798" y="646303"/>
                  </a:cubicBezTo>
                  <a:cubicBezTo>
                    <a:pt x="840463" y="659638"/>
                    <a:pt x="822683" y="667004"/>
                    <a:pt x="803887" y="667004"/>
                  </a:cubicBezTo>
                  <a:close/>
                  <a:moveTo>
                    <a:pt x="178920" y="442976"/>
                  </a:moveTo>
                  <a:cubicBezTo>
                    <a:pt x="156187" y="432181"/>
                    <a:pt x="137899" y="422529"/>
                    <a:pt x="123294" y="414020"/>
                  </a:cubicBezTo>
                  <a:cubicBezTo>
                    <a:pt x="124183" y="414020"/>
                    <a:pt x="124945" y="414020"/>
                    <a:pt x="125834" y="414020"/>
                  </a:cubicBezTo>
                  <a:cubicBezTo>
                    <a:pt x="210924" y="414020"/>
                    <a:pt x="331574" y="433197"/>
                    <a:pt x="456542" y="466725"/>
                  </a:cubicBezTo>
                  <a:cubicBezTo>
                    <a:pt x="535155" y="487807"/>
                    <a:pt x="610720" y="513334"/>
                    <a:pt x="674474" y="540258"/>
                  </a:cubicBezTo>
                  <a:cubicBezTo>
                    <a:pt x="669013" y="553085"/>
                    <a:pt x="665330" y="566547"/>
                    <a:pt x="663806" y="580263"/>
                  </a:cubicBezTo>
                  <a:cubicBezTo>
                    <a:pt x="595734" y="571754"/>
                    <a:pt x="517883" y="556260"/>
                    <a:pt x="438254" y="534924"/>
                  </a:cubicBezTo>
                  <a:cubicBezTo>
                    <a:pt x="341988" y="509143"/>
                    <a:pt x="249913" y="476504"/>
                    <a:pt x="179047" y="442976"/>
                  </a:cubicBezTo>
                  <a:close/>
                  <a:moveTo>
                    <a:pt x="869927" y="1624203"/>
                  </a:moveTo>
                  <a:lnTo>
                    <a:pt x="737847" y="1624203"/>
                  </a:lnTo>
                  <a:lnTo>
                    <a:pt x="781027" y="915670"/>
                  </a:lnTo>
                  <a:cubicBezTo>
                    <a:pt x="785980" y="936879"/>
                    <a:pt x="791314" y="958469"/>
                    <a:pt x="797283" y="980440"/>
                  </a:cubicBezTo>
                  <a:cubicBezTo>
                    <a:pt x="809475" y="1026160"/>
                    <a:pt x="822937" y="1069848"/>
                    <a:pt x="837034" y="1110615"/>
                  </a:cubicBezTo>
                  <a:lnTo>
                    <a:pt x="870054" y="1624330"/>
                  </a:lnTo>
                  <a:close/>
                  <a:moveTo>
                    <a:pt x="983592" y="1214247"/>
                  </a:moveTo>
                  <a:cubicBezTo>
                    <a:pt x="985624" y="1239393"/>
                    <a:pt x="986386" y="1259967"/>
                    <a:pt x="986259" y="1276985"/>
                  </a:cubicBezTo>
                  <a:cubicBezTo>
                    <a:pt x="977750" y="1262380"/>
                    <a:pt x="968098" y="1244092"/>
                    <a:pt x="957303" y="1221359"/>
                  </a:cubicBezTo>
                  <a:cubicBezTo>
                    <a:pt x="923775" y="1150493"/>
                    <a:pt x="891136" y="1058418"/>
                    <a:pt x="865355" y="962152"/>
                  </a:cubicBezTo>
                  <a:cubicBezTo>
                    <a:pt x="844400" y="883539"/>
                    <a:pt x="828652" y="805307"/>
                    <a:pt x="820143" y="736727"/>
                  </a:cubicBezTo>
                  <a:cubicBezTo>
                    <a:pt x="833859" y="735203"/>
                    <a:pt x="847194" y="731647"/>
                    <a:pt x="860021" y="726059"/>
                  </a:cubicBezTo>
                  <a:cubicBezTo>
                    <a:pt x="886945" y="789813"/>
                    <a:pt x="912472" y="865378"/>
                    <a:pt x="933681" y="943991"/>
                  </a:cubicBezTo>
                  <a:cubicBezTo>
                    <a:pt x="959462" y="1040257"/>
                    <a:pt x="977242" y="1136269"/>
                    <a:pt x="983592" y="1214374"/>
                  </a:cubicBezTo>
                  <a:close/>
                  <a:moveTo>
                    <a:pt x="917298" y="512191"/>
                  </a:moveTo>
                  <a:cubicBezTo>
                    <a:pt x="913234" y="506730"/>
                    <a:pt x="908662" y="501523"/>
                    <a:pt x="903836" y="496570"/>
                  </a:cubicBezTo>
                  <a:cubicBezTo>
                    <a:pt x="899010" y="491617"/>
                    <a:pt x="893549" y="487045"/>
                    <a:pt x="888088" y="482981"/>
                  </a:cubicBezTo>
                  <a:cubicBezTo>
                    <a:pt x="929744" y="427863"/>
                    <a:pt x="982576" y="367792"/>
                    <a:pt x="1039980" y="310388"/>
                  </a:cubicBezTo>
                  <a:cubicBezTo>
                    <a:pt x="1110465" y="239903"/>
                    <a:pt x="1184760" y="176530"/>
                    <a:pt x="1249276" y="131826"/>
                  </a:cubicBezTo>
                  <a:cubicBezTo>
                    <a:pt x="1269977" y="117475"/>
                    <a:pt x="1287503" y="106553"/>
                    <a:pt x="1302235" y="98171"/>
                  </a:cubicBezTo>
                  <a:cubicBezTo>
                    <a:pt x="1293853" y="112903"/>
                    <a:pt x="1282804" y="130429"/>
                    <a:pt x="1268453" y="151130"/>
                  </a:cubicBezTo>
                  <a:cubicBezTo>
                    <a:pt x="1223749" y="215519"/>
                    <a:pt x="1160376" y="289814"/>
                    <a:pt x="1089891" y="360426"/>
                  </a:cubicBezTo>
                  <a:cubicBezTo>
                    <a:pt x="1032360" y="417830"/>
                    <a:pt x="972416" y="470535"/>
                    <a:pt x="917298" y="512318"/>
                  </a:cubicBezTo>
                  <a:close/>
                </a:path>
              </a:pathLst>
            </a:custGeom>
            <a:solidFill>
              <a:srgbClr val="000000"/>
            </a:solidFill>
          </p:spPr>
          <p:txBody>
            <a:bodyPr/>
            <a:lstStyle/>
            <a:p>
              <a:endParaRPr lang="nl-BE" sz="700"/>
            </a:p>
          </p:txBody>
        </p:sp>
      </p:grpSp>
      <p:sp>
        <p:nvSpPr>
          <p:cNvPr id="6" name="Freeform 6"/>
          <p:cNvSpPr/>
          <p:nvPr/>
        </p:nvSpPr>
        <p:spPr>
          <a:xfrm>
            <a:off x="284674" y="744531"/>
            <a:ext cx="804782" cy="810463"/>
          </a:xfrm>
          <a:custGeom>
            <a:avLst/>
            <a:gdLst/>
            <a:ahLst/>
            <a:cxnLst/>
            <a:rect l="l" t="t" r="r" b="b"/>
            <a:pathLst>
              <a:path w="1609563" h="1620926">
                <a:moveTo>
                  <a:pt x="0" y="0"/>
                </a:moveTo>
                <a:lnTo>
                  <a:pt x="1609563" y="0"/>
                </a:lnTo>
                <a:lnTo>
                  <a:pt x="1609563" y="1620927"/>
                </a:lnTo>
                <a:lnTo>
                  <a:pt x="0" y="16209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sz="700"/>
          </a:p>
        </p:txBody>
      </p:sp>
      <p:sp>
        <p:nvSpPr>
          <p:cNvPr id="7" name="Freeform 7"/>
          <p:cNvSpPr/>
          <p:nvPr/>
        </p:nvSpPr>
        <p:spPr>
          <a:xfrm>
            <a:off x="294761" y="3609847"/>
            <a:ext cx="787399" cy="690787"/>
          </a:xfrm>
          <a:custGeom>
            <a:avLst/>
            <a:gdLst/>
            <a:ahLst/>
            <a:cxnLst/>
            <a:rect l="l" t="t" r="r" b="b"/>
            <a:pathLst>
              <a:path w="1574797" h="1381573">
                <a:moveTo>
                  <a:pt x="0" y="0"/>
                </a:moveTo>
                <a:lnTo>
                  <a:pt x="1574797" y="0"/>
                </a:lnTo>
                <a:lnTo>
                  <a:pt x="1574797" y="1381573"/>
                </a:lnTo>
                <a:lnTo>
                  <a:pt x="0" y="13815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sz="700"/>
          </a:p>
        </p:txBody>
      </p:sp>
      <p:grpSp>
        <p:nvGrpSpPr>
          <p:cNvPr id="8" name="Group 8"/>
          <p:cNvGrpSpPr>
            <a:grpSpLocks noChangeAspect="1"/>
          </p:cNvGrpSpPr>
          <p:nvPr/>
        </p:nvGrpSpPr>
        <p:grpSpPr>
          <a:xfrm>
            <a:off x="1621346" y="3309690"/>
            <a:ext cx="2488773" cy="1835334"/>
            <a:chOff x="0" y="0"/>
            <a:chExt cx="4977536" cy="3670668"/>
          </a:xfrm>
        </p:grpSpPr>
        <p:sp>
          <p:nvSpPr>
            <p:cNvPr id="9" name="Freeform 9"/>
            <p:cNvSpPr/>
            <p:nvPr/>
          </p:nvSpPr>
          <p:spPr>
            <a:xfrm>
              <a:off x="0" y="0"/>
              <a:ext cx="4977511" cy="3667633"/>
            </a:xfrm>
            <a:custGeom>
              <a:avLst/>
              <a:gdLst/>
              <a:ahLst/>
              <a:cxnLst/>
              <a:rect l="l" t="t" r="r" b="b"/>
              <a:pathLst>
                <a:path w="4977511" h="3667633">
                  <a:moveTo>
                    <a:pt x="786765" y="791845"/>
                  </a:moveTo>
                  <a:cubicBezTo>
                    <a:pt x="784987" y="791845"/>
                    <a:pt x="783209" y="791845"/>
                    <a:pt x="781431" y="791972"/>
                  </a:cubicBezTo>
                  <a:cubicBezTo>
                    <a:pt x="774065" y="792353"/>
                    <a:pt x="766699" y="793369"/>
                    <a:pt x="759460" y="795147"/>
                  </a:cubicBezTo>
                  <a:cubicBezTo>
                    <a:pt x="752221" y="796925"/>
                    <a:pt x="745236" y="799465"/>
                    <a:pt x="738505" y="802640"/>
                  </a:cubicBezTo>
                  <a:cubicBezTo>
                    <a:pt x="731774" y="805815"/>
                    <a:pt x="725424" y="809625"/>
                    <a:pt x="719455" y="814070"/>
                  </a:cubicBezTo>
                  <a:cubicBezTo>
                    <a:pt x="713486" y="818515"/>
                    <a:pt x="708025" y="823468"/>
                    <a:pt x="702945" y="828929"/>
                  </a:cubicBezTo>
                  <a:cubicBezTo>
                    <a:pt x="697865" y="834390"/>
                    <a:pt x="693547" y="840359"/>
                    <a:pt x="689737" y="846709"/>
                  </a:cubicBezTo>
                  <a:cubicBezTo>
                    <a:pt x="685927" y="853059"/>
                    <a:pt x="682752" y="859790"/>
                    <a:pt x="680212" y="866775"/>
                  </a:cubicBezTo>
                  <a:cubicBezTo>
                    <a:pt x="677672" y="873760"/>
                    <a:pt x="675894" y="880999"/>
                    <a:pt x="674751" y="888365"/>
                  </a:cubicBezTo>
                  <a:cubicBezTo>
                    <a:pt x="673608" y="895731"/>
                    <a:pt x="673227" y="903097"/>
                    <a:pt x="673608" y="910590"/>
                  </a:cubicBezTo>
                  <a:cubicBezTo>
                    <a:pt x="673989" y="918083"/>
                    <a:pt x="675005" y="925322"/>
                    <a:pt x="676783" y="932561"/>
                  </a:cubicBezTo>
                  <a:cubicBezTo>
                    <a:pt x="678561" y="939800"/>
                    <a:pt x="681101" y="946785"/>
                    <a:pt x="684276" y="953516"/>
                  </a:cubicBezTo>
                  <a:cubicBezTo>
                    <a:pt x="687451" y="960247"/>
                    <a:pt x="691261" y="966597"/>
                    <a:pt x="695706" y="972566"/>
                  </a:cubicBezTo>
                  <a:cubicBezTo>
                    <a:pt x="700151" y="978535"/>
                    <a:pt x="705104" y="983996"/>
                    <a:pt x="710565" y="989076"/>
                  </a:cubicBezTo>
                  <a:cubicBezTo>
                    <a:pt x="716026" y="994156"/>
                    <a:pt x="721995" y="998474"/>
                    <a:pt x="728345" y="1002284"/>
                  </a:cubicBezTo>
                  <a:cubicBezTo>
                    <a:pt x="734695" y="1006094"/>
                    <a:pt x="741426" y="1009269"/>
                    <a:pt x="748411" y="1011809"/>
                  </a:cubicBezTo>
                  <a:cubicBezTo>
                    <a:pt x="755396" y="1014349"/>
                    <a:pt x="762635" y="1016127"/>
                    <a:pt x="770001" y="1017270"/>
                  </a:cubicBezTo>
                  <a:cubicBezTo>
                    <a:pt x="775589" y="1018159"/>
                    <a:pt x="781177" y="1018540"/>
                    <a:pt x="786892" y="1018540"/>
                  </a:cubicBezTo>
                  <a:cubicBezTo>
                    <a:pt x="788670" y="1018540"/>
                    <a:pt x="790448" y="1018540"/>
                    <a:pt x="792226" y="1018413"/>
                  </a:cubicBezTo>
                  <a:lnTo>
                    <a:pt x="3054985" y="1018413"/>
                  </a:lnTo>
                  <a:cubicBezTo>
                    <a:pt x="3055493" y="1018413"/>
                    <a:pt x="3056001" y="1018413"/>
                    <a:pt x="3056636" y="1018413"/>
                  </a:cubicBezTo>
                  <a:cubicBezTo>
                    <a:pt x="3063621" y="1018413"/>
                    <a:pt x="3070479" y="1017778"/>
                    <a:pt x="3077337" y="1016508"/>
                  </a:cubicBezTo>
                  <a:cubicBezTo>
                    <a:pt x="3084703" y="1015111"/>
                    <a:pt x="3091815" y="1013079"/>
                    <a:pt x="3098800" y="1010285"/>
                  </a:cubicBezTo>
                  <a:cubicBezTo>
                    <a:pt x="3105785" y="1007491"/>
                    <a:pt x="3112389" y="1004062"/>
                    <a:pt x="3118612" y="999871"/>
                  </a:cubicBezTo>
                  <a:cubicBezTo>
                    <a:pt x="3124835" y="995680"/>
                    <a:pt x="3130677" y="991108"/>
                    <a:pt x="3136011" y="985774"/>
                  </a:cubicBezTo>
                  <a:cubicBezTo>
                    <a:pt x="3141345" y="980440"/>
                    <a:pt x="3146171" y="974725"/>
                    <a:pt x="3150362" y="968502"/>
                  </a:cubicBezTo>
                  <a:cubicBezTo>
                    <a:pt x="3154553" y="962279"/>
                    <a:pt x="3158109" y="955675"/>
                    <a:pt x="3161030" y="948817"/>
                  </a:cubicBezTo>
                  <a:cubicBezTo>
                    <a:pt x="3163951" y="941959"/>
                    <a:pt x="3166110" y="934720"/>
                    <a:pt x="3167634" y="927354"/>
                  </a:cubicBezTo>
                  <a:cubicBezTo>
                    <a:pt x="3169158" y="919988"/>
                    <a:pt x="3169793" y="912622"/>
                    <a:pt x="3169793" y="905129"/>
                  </a:cubicBezTo>
                  <a:cubicBezTo>
                    <a:pt x="3169793" y="897636"/>
                    <a:pt x="3169031" y="890270"/>
                    <a:pt x="3167634" y="882904"/>
                  </a:cubicBezTo>
                  <a:cubicBezTo>
                    <a:pt x="3166237" y="875538"/>
                    <a:pt x="3163951" y="868426"/>
                    <a:pt x="3161030" y="861441"/>
                  </a:cubicBezTo>
                  <a:cubicBezTo>
                    <a:pt x="3158109" y="854456"/>
                    <a:pt x="3154553" y="847979"/>
                    <a:pt x="3150362" y="841756"/>
                  </a:cubicBezTo>
                  <a:cubicBezTo>
                    <a:pt x="3146171" y="835533"/>
                    <a:pt x="3141345" y="829818"/>
                    <a:pt x="3136011" y="824484"/>
                  </a:cubicBezTo>
                  <a:cubicBezTo>
                    <a:pt x="3130677" y="819150"/>
                    <a:pt x="3124835" y="814578"/>
                    <a:pt x="3118612" y="810387"/>
                  </a:cubicBezTo>
                  <a:cubicBezTo>
                    <a:pt x="3112389" y="806196"/>
                    <a:pt x="3105785" y="802767"/>
                    <a:pt x="3098800" y="799973"/>
                  </a:cubicBezTo>
                  <a:cubicBezTo>
                    <a:pt x="3091815" y="797179"/>
                    <a:pt x="3084703" y="795147"/>
                    <a:pt x="3077337" y="793750"/>
                  </a:cubicBezTo>
                  <a:cubicBezTo>
                    <a:pt x="3070479" y="792480"/>
                    <a:pt x="3063621" y="791845"/>
                    <a:pt x="3056636" y="791845"/>
                  </a:cubicBezTo>
                  <a:cubicBezTo>
                    <a:pt x="3056128" y="791845"/>
                    <a:pt x="3055620" y="791845"/>
                    <a:pt x="3054985" y="791845"/>
                  </a:cubicBezTo>
                  <a:lnTo>
                    <a:pt x="791972" y="791845"/>
                  </a:lnTo>
                  <a:cubicBezTo>
                    <a:pt x="790194" y="791718"/>
                    <a:pt x="788416" y="791718"/>
                    <a:pt x="786638" y="791718"/>
                  </a:cubicBezTo>
                  <a:close/>
                  <a:moveTo>
                    <a:pt x="4352544" y="951103"/>
                  </a:moveTo>
                  <a:lnTo>
                    <a:pt x="4706112" y="1304671"/>
                  </a:lnTo>
                  <a:lnTo>
                    <a:pt x="4499229" y="1511554"/>
                  </a:lnTo>
                  <a:lnTo>
                    <a:pt x="4145661" y="1157986"/>
                  </a:lnTo>
                  <a:lnTo>
                    <a:pt x="4352544" y="951103"/>
                  </a:lnTo>
                  <a:close/>
                  <a:moveTo>
                    <a:pt x="786765" y="1470787"/>
                  </a:moveTo>
                  <a:cubicBezTo>
                    <a:pt x="784987" y="1470787"/>
                    <a:pt x="783209" y="1470787"/>
                    <a:pt x="781431" y="1470914"/>
                  </a:cubicBezTo>
                  <a:cubicBezTo>
                    <a:pt x="774065" y="1471295"/>
                    <a:pt x="766699" y="1472311"/>
                    <a:pt x="759460" y="1474089"/>
                  </a:cubicBezTo>
                  <a:cubicBezTo>
                    <a:pt x="752221" y="1475867"/>
                    <a:pt x="745236" y="1478407"/>
                    <a:pt x="738505" y="1481582"/>
                  </a:cubicBezTo>
                  <a:cubicBezTo>
                    <a:pt x="731774" y="1484757"/>
                    <a:pt x="725424" y="1488567"/>
                    <a:pt x="719455" y="1493012"/>
                  </a:cubicBezTo>
                  <a:cubicBezTo>
                    <a:pt x="713486" y="1497457"/>
                    <a:pt x="708025" y="1502410"/>
                    <a:pt x="702945" y="1507871"/>
                  </a:cubicBezTo>
                  <a:cubicBezTo>
                    <a:pt x="697865" y="1513332"/>
                    <a:pt x="693547" y="1519301"/>
                    <a:pt x="689737" y="1525651"/>
                  </a:cubicBezTo>
                  <a:cubicBezTo>
                    <a:pt x="685927" y="1532001"/>
                    <a:pt x="682752" y="1538732"/>
                    <a:pt x="680212" y="1545717"/>
                  </a:cubicBezTo>
                  <a:cubicBezTo>
                    <a:pt x="677672" y="1552702"/>
                    <a:pt x="675894" y="1559941"/>
                    <a:pt x="674751" y="1567307"/>
                  </a:cubicBezTo>
                  <a:cubicBezTo>
                    <a:pt x="673608" y="1574673"/>
                    <a:pt x="673227" y="1582039"/>
                    <a:pt x="673608" y="1589532"/>
                  </a:cubicBezTo>
                  <a:cubicBezTo>
                    <a:pt x="673989" y="1597025"/>
                    <a:pt x="675005" y="1604264"/>
                    <a:pt x="676783" y="1611503"/>
                  </a:cubicBezTo>
                  <a:cubicBezTo>
                    <a:pt x="678561" y="1618742"/>
                    <a:pt x="681101" y="1625727"/>
                    <a:pt x="684276" y="1632458"/>
                  </a:cubicBezTo>
                  <a:cubicBezTo>
                    <a:pt x="687451" y="1639189"/>
                    <a:pt x="691261" y="1645539"/>
                    <a:pt x="695706" y="1651508"/>
                  </a:cubicBezTo>
                  <a:cubicBezTo>
                    <a:pt x="700151" y="1657477"/>
                    <a:pt x="705104" y="1662938"/>
                    <a:pt x="710565" y="1668018"/>
                  </a:cubicBezTo>
                  <a:cubicBezTo>
                    <a:pt x="716026" y="1673098"/>
                    <a:pt x="721995" y="1677416"/>
                    <a:pt x="728345" y="1681226"/>
                  </a:cubicBezTo>
                  <a:cubicBezTo>
                    <a:pt x="734695" y="1685036"/>
                    <a:pt x="741426" y="1688211"/>
                    <a:pt x="748411" y="1690751"/>
                  </a:cubicBezTo>
                  <a:cubicBezTo>
                    <a:pt x="755396" y="1693291"/>
                    <a:pt x="762635" y="1695069"/>
                    <a:pt x="770001" y="1696212"/>
                  </a:cubicBezTo>
                  <a:cubicBezTo>
                    <a:pt x="775589" y="1697101"/>
                    <a:pt x="781177" y="1697482"/>
                    <a:pt x="786892" y="1697482"/>
                  </a:cubicBezTo>
                  <a:cubicBezTo>
                    <a:pt x="788670" y="1697482"/>
                    <a:pt x="790448" y="1697482"/>
                    <a:pt x="792226" y="1697355"/>
                  </a:cubicBezTo>
                  <a:lnTo>
                    <a:pt x="3054985" y="1697355"/>
                  </a:lnTo>
                  <a:cubicBezTo>
                    <a:pt x="3055493" y="1697355"/>
                    <a:pt x="3056001" y="1697355"/>
                    <a:pt x="3056636" y="1697355"/>
                  </a:cubicBezTo>
                  <a:cubicBezTo>
                    <a:pt x="3063621" y="1697355"/>
                    <a:pt x="3070479" y="1696720"/>
                    <a:pt x="3077337" y="1695450"/>
                  </a:cubicBezTo>
                  <a:cubicBezTo>
                    <a:pt x="3084703" y="1694053"/>
                    <a:pt x="3091815" y="1692021"/>
                    <a:pt x="3098800" y="1689227"/>
                  </a:cubicBezTo>
                  <a:cubicBezTo>
                    <a:pt x="3105785" y="1686433"/>
                    <a:pt x="3112389" y="1683004"/>
                    <a:pt x="3118612" y="1678813"/>
                  </a:cubicBezTo>
                  <a:cubicBezTo>
                    <a:pt x="3124835" y="1674622"/>
                    <a:pt x="3130677" y="1670050"/>
                    <a:pt x="3136011" y="1664716"/>
                  </a:cubicBezTo>
                  <a:cubicBezTo>
                    <a:pt x="3141345" y="1659382"/>
                    <a:pt x="3146171" y="1653667"/>
                    <a:pt x="3150362" y="1647444"/>
                  </a:cubicBezTo>
                  <a:cubicBezTo>
                    <a:pt x="3154553" y="1641221"/>
                    <a:pt x="3158109" y="1634617"/>
                    <a:pt x="3161030" y="1627759"/>
                  </a:cubicBezTo>
                  <a:cubicBezTo>
                    <a:pt x="3163951" y="1620901"/>
                    <a:pt x="3166110" y="1613662"/>
                    <a:pt x="3167634" y="1606296"/>
                  </a:cubicBezTo>
                  <a:cubicBezTo>
                    <a:pt x="3169158" y="1598930"/>
                    <a:pt x="3169793" y="1591564"/>
                    <a:pt x="3169793" y="1584071"/>
                  </a:cubicBezTo>
                  <a:cubicBezTo>
                    <a:pt x="3169793" y="1576578"/>
                    <a:pt x="3169031" y="1569212"/>
                    <a:pt x="3167634" y="1561846"/>
                  </a:cubicBezTo>
                  <a:cubicBezTo>
                    <a:pt x="3166237" y="1554480"/>
                    <a:pt x="3163951" y="1547368"/>
                    <a:pt x="3161030" y="1540383"/>
                  </a:cubicBezTo>
                  <a:cubicBezTo>
                    <a:pt x="3158109" y="1533398"/>
                    <a:pt x="3154553" y="1526921"/>
                    <a:pt x="3150362" y="1520698"/>
                  </a:cubicBezTo>
                  <a:cubicBezTo>
                    <a:pt x="3146171" y="1514475"/>
                    <a:pt x="3141345" y="1508760"/>
                    <a:pt x="3136011" y="1503426"/>
                  </a:cubicBezTo>
                  <a:cubicBezTo>
                    <a:pt x="3130677" y="1498092"/>
                    <a:pt x="3124835" y="1493520"/>
                    <a:pt x="3118612" y="1489329"/>
                  </a:cubicBezTo>
                  <a:cubicBezTo>
                    <a:pt x="3112389" y="1485138"/>
                    <a:pt x="3105785" y="1481709"/>
                    <a:pt x="3098800" y="1478915"/>
                  </a:cubicBezTo>
                  <a:cubicBezTo>
                    <a:pt x="3091815" y="1476121"/>
                    <a:pt x="3084703" y="1474089"/>
                    <a:pt x="3077337" y="1472692"/>
                  </a:cubicBezTo>
                  <a:cubicBezTo>
                    <a:pt x="3070479" y="1471422"/>
                    <a:pt x="3063621" y="1470787"/>
                    <a:pt x="3056636" y="1470787"/>
                  </a:cubicBezTo>
                  <a:cubicBezTo>
                    <a:pt x="3056128" y="1470787"/>
                    <a:pt x="3055620" y="1470787"/>
                    <a:pt x="3054985" y="1470787"/>
                  </a:cubicBezTo>
                  <a:lnTo>
                    <a:pt x="791972" y="1470787"/>
                  </a:lnTo>
                  <a:cubicBezTo>
                    <a:pt x="790194" y="1470660"/>
                    <a:pt x="788416" y="1470660"/>
                    <a:pt x="786638" y="1470660"/>
                  </a:cubicBezTo>
                  <a:close/>
                  <a:moveTo>
                    <a:pt x="786765" y="2149729"/>
                  </a:moveTo>
                  <a:cubicBezTo>
                    <a:pt x="784987" y="2149729"/>
                    <a:pt x="783209" y="2149729"/>
                    <a:pt x="781431" y="2149856"/>
                  </a:cubicBezTo>
                  <a:cubicBezTo>
                    <a:pt x="774065" y="2150237"/>
                    <a:pt x="766699" y="2151253"/>
                    <a:pt x="759460" y="2153031"/>
                  </a:cubicBezTo>
                  <a:cubicBezTo>
                    <a:pt x="752221" y="2154809"/>
                    <a:pt x="745236" y="2157349"/>
                    <a:pt x="738505" y="2160524"/>
                  </a:cubicBezTo>
                  <a:cubicBezTo>
                    <a:pt x="731774" y="2163699"/>
                    <a:pt x="725424" y="2167509"/>
                    <a:pt x="719455" y="2171954"/>
                  </a:cubicBezTo>
                  <a:cubicBezTo>
                    <a:pt x="713486" y="2176399"/>
                    <a:pt x="708025" y="2181352"/>
                    <a:pt x="702945" y="2186813"/>
                  </a:cubicBezTo>
                  <a:cubicBezTo>
                    <a:pt x="697865" y="2192274"/>
                    <a:pt x="693547" y="2198243"/>
                    <a:pt x="689737" y="2204593"/>
                  </a:cubicBezTo>
                  <a:cubicBezTo>
                    <a:pt x="685927" y="2210943"/>
                    <a:pt x="682752" y="2217674"/>
                    <a:pt x="680212" y="2224659"/>
                  </a:cubicBezTo>
                  <a:cubicBezTo>
                    <a:pt x="677672" y="2231644"/>
                    <a:pt x="675894" y="2238883"/>
                    <a:pt x="674751" y="2246249"/>
                  </a:cubicBezTo>
                  <a:cubicBezTo>
                    <a:pt x="673608" y="2253615"/>
                    <a:pt x="673227" y="2260981"/>
                    <a:pt x="673608" y="2268474"/>
                  </a:cubicBezTo>
                  <a:cubicBezTo>
                    <a:pt x="673989" y="2275967"/>
                    <a:pt x="675005" y="2283206"/>
                    <a:pt x="676783" y="2290444"/>
                  </a:cubicBezTo>
                  <a:cubicBezTo>
                    <a:pt x="678561" y="2297683"/>
                    <a:pt x="681101" y="2304668"/>
                    <a:pt x="684276" y="2311399"/>
                  </a:cubicBezTo>
                  <a:cubicBezTo>
                    <a:pt x="687451" y="2318130"/>
                    <a:pt x="691261" y="2324480"/>
                    <a:pt x="695706" y="2330449"/>
                  </a:cubicBezTo>
                  <a:cubicBezTo>
                    <a:pt x="700151" y="2336418"/>
                    <a:pt x="705104" y="2341879"/>
                    <a:pt x="710565" y="2346959"/>
                  </a:cubicBezTo>
                  <a:cubicBezTo>
                    <a:pt x="716026" y="2352040"/>
                    <a:pt x="721995" y="2356358"/>
                    <a:pt x="728345" y="2360167"/>
                  </a:cubicBezTo>
                  <a:cubicBezTo>
                    <a:pt x="734695" y="2363977"/>
                    <a:pt x="741426" y="2367152"/>
                    <a:pt x="748411" y="2369692"/>
                  </a:cubicBezTo>
                  <a:cubicBezTo>
                    <a:pt x="755396" y="2372232"/>
                    <a:pt x="762635" y="2374010"/>
                    <a:pt x="770001" y="2375153"/>
                  </a:cubicBezTo>
                  <a:cubicBezTo>
                    <a:pt x="775589" y="2376042"/>
                    <a:pt x="781177" y="2376423"/>
                    <a:pt x="786892" y="2376423"/>
                  </a:cubicBezTo>
                  <a:cubicBezTo>
                    <a:pt x="788670" y="2376423"/>
                    <a:pt x="790448" y="2376423"/>
                    <a:pt x="792226" y="2376296"/>
                  </a:cubicBezTo>
                  <a:lnTo>
                    <a:pt x="2271776" y="2376296"/>
                  </a:lnTo>
                  <a:cubicBezTo>
                    <a:pt x="2272284" y="2376296"/>
                    <a:pt x="2272792" y="2376296"/>
                    <a:pt x="2273427" y="2376296"/>
                  </a:cubicBezTo>
                  <a:cubicBezTo>
                    <a:pt x="2280412" y="2376296"/>
                    <a:pt x="2287270" y="2375661"/>
                    <a:pt x="2294128" y="2374392"/>
                  </a:cubicBezTo>
                  <a:cubicBezTo>
                    <a:pt x="2301494" y="2372994"/>
                    <a:pt x="2308606" y="2370962"/>
                    <a:pt x="2315591" y="2368168"/>
                  </a:cubicBezTo>
                  <a:cubicBezTo>
                    <a:pt x="2322576" y="2365374"/>
                    <a:pt x="2329180" y="2361945"/>
                    <a:pt x="2335403" y="2357754"/>
                  </a:cubicBezTo>
                  <a:cubicBezTo>
                    <a:pt x="2341626" y="2353563"/>
                    <a:pt x="2347468" y="2348991"/>
                    <a:pt x="2352802" y="2343657"/>
                  </a:cubicBezTo>
                  <a:cubicBezTo>
                    <a:pt x="2358136" y="2338323"/>
                    <a:pt x="2362962" y="2332608"/>
                    <a:pt x="2367153" y="2326385"/>
                  </a:cubicBezTo>
                  <a:cubicBezTo>
                    <a:pt x="2371344" y="2320162"/>
                    <a:pt x="2374900" y="2313558"/>
                    <a:pt x="2377821" y="2306700"/>
                  </a:cubicBezTo>
                  <a:cubicBezTo>
                    <a:pt x="2380742" y="2299842"/>
                    <a:pt x="2382901" y="2292603"/>
                    <a:pt x="2384425" y="2285237"/>
                  </a:cubicBezTo>
                  <a:cubicBezTo>
                    <a:pt x="2385949" y="2277871"/>
                    <a:pt x="2386584" y="2270505"/>
                    <a:pt x="2386584" y="2263012"/>
                  </a:cubicBezTo>
                  <a:cubicBezTo>
                    <a:pt x="2386584" y="2255519"/>
                    <a:pt x="2385822" y="2248153"/>
                    <a:pt x="2384425" y="2240787"/>
                  </a:cubicBezTo>
                  <a:cubicBezTo>
                    <a:pt x="2383028" y="2233421"/>
                    <a:pt x="2380742" y="2226309"/>
                    <a:pt x="2377821" y="2219324"/>
                  </a:cubicBezTo>
                  <a:cubicBezTo>
                    <a:pt x="2374900" y="2212339"/>
                    <a:pt x="2371344" y="2205862"/>
                    <a:pt x="2367153" y="2199639"/>
                  </a:cubicBezTo>
                  <a:cubicBezTo>
                    <a:pt x="2362962" y="2193416"/>
                    <a:pt x="2358136" y="2187701"/>
                    <a:pt x="2352802" y="2182367"/>
                  </a:cubicBezTo>
                  <a:cubicBezTo>
                    <a:pt x="2347468" y="2177033"/>
                    <a:pt x="2341626" y="2172461"/>
                    <a:pt x="2335403" y="2168270"/>
                  </a:cubicBezTo>
                  <a:cubicBezTo>
                    <a:pt x="2329180" y="2164079"/>
                    <a:pt x="2322576" y="2160650"/>
                    <a:pt x="2315591" y="2157856"/>
                  </a:cubicBezTo>
                  <a:cubicBezTo>
                    <a:pt x="2308606" y="2155062"/>
                    <a:pt x="2301494" y="2153030"/>
                    <a:pt x="2294128" y="2151633"/>
                  </a:cubicBezTo>
                  <a:cubicBezTo>
                    <a:pt x="2287270" y="2150363"/>
                    <a:pt x="2280412" y="2149728"/>
                    <a:pt x="2273427" y="2149728"/>
                  </a:cubicBezTo>
                  <a:cubicBezTo>
                    <a:pt x="2272919" y="2149728"/>
                    <a:pt x="2272411" y="2149728"/>
                    <a:pt x="2271776" y="2149728"/>
                  </a:cubicBezTo>
                  <a:lnTo>
                    <a:pt x="791972" y="2149728"/>
                  </a:lnTo>
                  <a:cubicBezTo>
                    <a:pt x="790194" y="2149601"/>
                    <a:pt x="788416" y="2149601"/>
                    <a:pt x="786638" y="2149601"/>
                  </a:cubicBezTo>
                  <a:close/>
                  <a:moveTo>
                    <a:pt x="3986657" y="1317117"/>
                  </a:moveTo>
                  <a:lnTo>
                    <a:pt x="4340225" y="1670685"/>
                  </a:lnTo>
                  <a:lnTo>
                    <a:pt x="3178683" y="2828671"/>
                  </a:lnTo>
                  <a:lnTo>
                    <a:pt x="2828671" y="2828671"/>
                  </a:lnTo>
                  <a:lnTo>
                    <a:pt x="2828671" y="2478659"/>
                  </a:lnTo>
                  <a:lnTo>
                    <a:pt x="3986657" y="1317117"/>
                  </a:lnTo>
                  <a:close/>
                  <a:moveTo>
                    <a:pt x="786765" y="2828544"/>
                  </a:moveTo>
                  <a:cubicBezTo>
                    <a:pt x="784987" y="2828544"/>
                    <a:pt x="783209" y="2828544"/>
                    <a:pt x="781431" y="2828671"/>
                  </a:cubicBezTo>
                  <a:cubicBezTo>
                    <a:pt x="774065" y="2829052"/>
                    <a:pt x="766699" y="2830068"/>
                    <a:pt x="759460" y="2831846"/>
                  </a:cubicBezTo>
                  <a:cubicBezTo>
                    <a:pt x="752221" y="2833624"/>
                    <a:pt x="745236" y="2836164"/>
                    <a:pt x="738505" y="2839339"/>
                  </a:cubicBezTo>
                  <a:cubicBezTo>
                    <a:pt x="731774" y="2842514"/>
                    <a:pt x="725424" y="2846324"/>
                    <a:pt x="719455" y="2850769"/>
                  </a:cubicBezTo>
                  <a:cubicBezTo>
                    <a:pt x="713486" y="2855214"/>
                    <a:pt x="708025" y="2860167"/>
                    <a:pt x="702945" y="2865628"/>
                  </a:cubicBezTo>
                  <a:cubicBezTo>
                    <a:pt x="697865" y="2871089"/>
                    <a:pt x="693547" y="2877058"/>
                    <a:pt x="689737" y="2883408"/>
                  </a:cubicBezTo>
                  <a:cubicBezTo>
                    <a:pt x="685927" y="2889758"/>
                    <a:pt x="682752" y="2896489"/>
                    <a:pt x="680212" y="2903474"/>
                  </a:cubicBezTo>
                  <a:cubicBezTo>
                    <a:pt x="677672" y="2910459"/>
                    <a:pt x="675894" y="2917698"/>
                    <a:pt x="674751" y="2925064"/>
                  </a:cubicBezTo>
                  <a:cubicBezTo>
                    <a:pt x="673608" y="2932430"/>
                    <a:pt x="673227" y="2939796"/>
                    <a:pt x="673608" y="2947289"/>
                  </a:cubicBezTo>
                  <a:cubicBezTo>
                    <a:pt x="673989" y="2954782"/>
                    <a:pt x="675005" y="2962021"/>
                    <a:pt x="676783" y="2969260"/>
                  </a:cubicBezTo>
                  <a:cubicBezTo>
                    <a:pt x="678561" y="2976499"/>
                    <a:pt x="681101" y="2983484"/>
                    <a:pt x="684276" y="2990215"/>
                  </a:cubicBezTo>
                  <a:cubicBezTo>
                    <a:pt x="687451" y="2996946"/>
                    <a:pt x="691261" y="3003296"/>
                    <a:pt x="695706" y="3009265"/>
                  </a:cubicBezTo>
                  <a:cubicBezTo>
                    <a:pt x="700151" y="3015234"/>
                    <a:pt x="705104" y="3020694"/>
                    <a:pt x="710565" y="3025775"/>
                  </a:cubicBezTo>
                  <a:cubicBezTo>
                    <a:pt x="716026" y="3030855"/>
                    <a:pt x="721995" y="3035173"/>
                    <a:pt x="728345" y="3038983"/>
                  </a:cubicBezTo>
                  <a:cubicBezTo>
                    <a:pt x="734695" y="3042792"/>
                    <a:pt x="741426" y="3045968"/>
                    <a:pt x="748411" y="3048508"/>
                  </a:cubicBezTo>
                  <a:cubicBezTo>
                    <a:pt x="755396" y="3051047"/>
                    <a:pt x="762635" y="3052825"/>
                    <a:pt x="770001" y="3053968"/>
                  </a:cubicBezTo>
                  <a:cubicBezTo>
                    <a:pt x="775589" y="3054858"/>
                    <a:pt x="781177" y="3055239"/>
                    <a:pt x="786892" y="3055239"/>
                  </a:cubicBezTo>
                  <a:cubicBezTo>
                    <a:pt x="788670" y="3055239"/>
                    <a:pt x="790448" y="3055239"/>
                    <a:pt x="792226" y="3055112"/>
                  </a:cubicBezTo>
                  <a:lnTo>
                    <a:pt x="2262886" y="3055112"/>
                  </a:lnTo>
                  <a:cubicBezTo>
                    <a:pt x="2263394" y="3055112"/>
                    <a:pt x="2264029" y="3055112"/>
                    <a:pt x="2264537" y="3055112"/>
                  </a:cubicBezTo>
                  <a:cubicBezTo>
                    <a:pt x="2271522" y="3055112"/>
                    <a:pt x="2278380" y="3054477"/>
                    <a:pt x="2285238" y="3053207"/>
                  </a:cubicBezTo>
                  <a:cubicBezTo>
                    <a:pt x="2292604" y="3051810"/>
                    <a:pt x="2299716" y="3049778"/>
                    <a:pt x="2306701" y="3046984"/>
                  </a:cubicBezTo>
                  <a:cubicBezTo>
                    <a:pt x="2313686" y="3044190"/>
                    <a:pt x="2320290" y="3040761"/>
                    <a:pt x="2326513" y="3036569"/>
                  </a:cubicBezTo>
                  <a:cubicBezTo>
                    <a:pt x="2332736" y="3032378"/>
                    <a:pt x="2338578" y="3027806"/>
                    <a:pt x="2343912" y="3022472"/>
                  </a:cubicBezTo>
                  <a:cubicBezTo>
                    <a:pt x="2349246" y="3017139"/>
                    <a:pt x="2354072" y="3011424"/>
                    <a:pt x="2358263" y="3005200"/>
                  </a:cubicBezTo>
                  <a:cubicBezTo>
                    <a:pt x="2362454" y="2998977"/>
                    <a:pt x="2366010" y="2992374"/>
                    <a:pt x="2368931" y="2985515"/>
                  </a:cubicBezTo>
                  <a:cubicBezTo>
                    <a:pt x="2371852" y="2978657"/>
                    <a:pt x="2374011" y="2971418"/>
                    <a:pt x="2375535" y="2964052"/>
                  </a:cubicBezTo>
                  <a:cubicBezTo>
                    <a:pt x="2377059" y="2956686"/>
                    <a:pt x="2377694" y="2949320"/>
                    <a:pt x="2377694" y="2941827"/>
                  </a:cubicBezTo>
                  <a:cubicBezTo>
                    <a:pt x="2377694" y="2934334"/>
                    <a:pt x="2376932" y="2926968"/>
                    <a:pt x="2375535" y="2919602"/>
                  </a:cubicBezTo>
                  <a:cubicBezTo>
                    <a:pt x="2374138" y="2912236"/>
                    <a:pt x="2371852" y="2905124"/>
                    <a:pt x="2368931" y="2898139"/>
                  </a:cubicBezTo>
                  <a:cubicBezTo>
                    <a:pt x="2366010" y="2891154"/>
                    <a:pt x="2362454" y="2884677"/>
                    <a:pt x="2358263" y="2878454"/>
                  </a:cubicBezTo>
                  <a:cubicBezTo>
                    <a:pt x="2354072" y="2872231"/>
                    <a:pt x="2349246" y="2866516"/>
                    <a:pt x="2343912" y="2861182"/>
                  </a:cubicBezTo>
                  <a:cubicBezTo>
                    <a:pt x="2338578" y="2855848"/>
                    <a:pt x="2332736" y="2851276"/>
                    <a:pt x="2326513" y="2847085"/>
                  </a:cubicBezTo>
                  <a:cubicBezTo>
                    <a:pt x="2320290" y="2842894"/>
                    <a:pt x="2313686" y="2839465"/>
                    <a:pt x="2306701" y="2836671"/>
                  </a:cubicBezTo>
                  <a:cubicBezTo>
                    <a:pt x="2299716" y="2833877"/>
                    <a:pt x="2292604" y="2831845"/>
                    <a:pt x="2285238" y="2830448"/>
                  </a:cubicBezTo>
                  <a:cubicBezTo>
                    <a:pt x="2278380" y="2829178"/>
                    <a:pt x="2271522" y="2828543"/>
                    <a:pt x="2264537" y="2828543"/>
                  </a:cubicBezTo>
                  <a:cubicBezTo>
                    <a:pt x="2264029" y="2828543"/>
                    <a:pt x="2263394" y="2828543"/>
                    <a:pt x="2262886" y="2828543"/>
                  </a:cubicBezTo>
                  <a:lnTo>
                    <a:pt x="791972" y="2828543"/>
                  </a:lnTo>
                  <a:cubicBezTo>
                    <a:pt x="790194" y="2828416"/>
                    <a:pt x="788416" y="2828416"/>
                    <a:pt x="786638" y="2828416"/>
                  </a:cubicBezTo>
                  <a:close/>
                  <a:moveTo>
                    <a:pt x="3500501" y="226314"/>
                  </a:moveTo>
                  <a:cubicBezTo>
                    <a:pt x="3569335" y="226314"/>
                    <a:pt x="3620770" y="277749"/>
                    <a:pt x="3620770" y="346583"/>
                  </a:cubicBezTo>
                  <a:lnTo>
                    <a:pt x="3620770" y="1366647"/>
                  </a:lnTo>
                  <a:lnTo>
                    <a:pt x="2636012" y="2353183"/>
                  </a:lnTo>
                  <a:cubicBezTo>
                    <a:pt x="2625344" y="2363724"/>
                    <a:pt x="2617089" y="2375789"/>
                    <a:pt x="2611374" y="2389632"/>
                  </a:cubicBezTo>
                  <a:cubicBezTo>
                    <a:pt x="2605659" y="2403475"/>
                    <a:pt x="2602611" y="2417826"/>
                    <a:pt x="2602484" y="2432685"/>
                  </a:cubicBezTo>
                  <a:lnTo>
                    <a:pt x="2602484" y="2941828"/>
                  </a:lnTo>
                  <a:cubicBezTo>
                    <a:pt x="2602484" y="2949194"/>
                    <a:pt x="2603246" y="2956560"/>
                    <a:pt x="2604643" y="2963926"/>
                  </a:cubicBezTo>
                  <a:cubicBezTo>
                    <a:pt x="2606040" y="2971292"/>
                    <a:pt x="2608199" y="2978277"/>
                    <a:pt x="2611120" y="2985135"/>
                  </a:cubicBezTo>
                  <a:cubicBezTo>
                    <a:pt x="2614041" y="2991993"/>
                    <a:pt x="2617470" y="2998470"/>
                    <a:pt x="2621534" y="3004693"/>
                  </a:cubicBezTo>
                  <a:cubicBezTo>
                    <a:pt x="2625598" y="3010916"/>
                    <a:pt x="2630297" y="3016631"/>
                    <a:pt x="2635631" y="3021838"/>
                  </a:cubicBezTo>
                  <a:cubicBezTo>
                    <a:pt x="2640965" y="3027045"/>
                    <a:pt x="2646553" y="3031744"/>
                    <a:pt x="2652776" y="3035935"/>
                  </a:cubicBezTo>
                  <a:cubicBezTo>
                    <a:pt x="2658999" y="3040126"/>
                    <a:pt x="2665476" y="3043555"/>
                    <a:pt x="2672334" y="3046349"/>
                  </a:cubicBezTo>
                  <a:cubicBezTo>
                    <a:pt x="2679192" y="3049143"/>
                    <a:pt x="2686304" y="3051302"/>
                    <a:pt x="2693543" y="3052826"/>
                  </a:cubicBezTo>
                  <a:cubicBezTo>
                    <a:pt x="2700782" y="3054350"/>
                    <a:pt x="2708148" y="3054985"/>
                    <a:pt x="2715641" y="3054985"/>
                  </a:cubicBezTo>
                  <a:lnTo>
                    <a:pt x="3224784" y="3054985"/>
                  </a:lnTo>
                  <a:cubicBezTo>
                    <a:pt x="3239770" y="3054858"/>
                    <a:pt x="3254121" y="3051937"/>
                    <a:pt x="3267837" y="3046095"/>
                  </a:cubicBezTo>
                  <a:cubicBezTo>
                    <a:pt x="3281553" y="3040253"/>
                    <a:pt x="3293745" y="3031998"/>
                    <a:pt x="3304286" y="3021457"/>
                  </a:cubicBezTo>
                  <a:lnTo>
                    <a:pt x="3620770" y="2704973"/>
                  </a:lnTo>
                  <a:lnTo>
                    <a:pt x="3620770" y="3500501"/>
                  </a:lnTo>
                  <a:cubicBezTo>
                    <a:pt x="3620770" y="3569335"/>
                    <a:pt x="3569335" y="3620770"/>
                    <a:pt x="3500501" y="3620770"/>
                  </a:cubicBezTo>
                  <a:lnTo>
                    <a:pt x="346456" y="3620770"/>
                  </a:lnTo>
                  <a:cubicBezTo>
                    <a:pt x="277622" y="3620770"/>
                    <a:pt x="226187" y="3569335"/>
                    <a:pt x="226187" y="3500501"/>
                  </a:cubicBezTo>
                  <a:lnTo>
                    <a:pt x="226187" y="346456"/>
                  </a:lnTo>
                  <a:cubicBezTo>
                    <a:pt x="226187" y="277622"/>
                    <a:pt x="277622" y="226187"/>
                    <a:pt x="346456" y="226187"/>
                  </a:cubicBezTo>
                  <a:close/>
                  <a:moveTo>
                    <a:pt x="346456" y="0"/>
                  </a:moveTo>
                  <a:cubicBezTo>
                    <a:pt x="156464" y="0"/>
                    <a:pt x="0" y="156464"/>
                    <a:pt x="0" y="346456"/>
                  </a:cubicBezTo>
                  <a:lnTo>
                    <a:pt x="0" y="3500501"/>
                  </a:lnTo>
                  <a:cubicBezTo>
                    <a:pt x="0" y="3560953"/>
                    <a:pt x="15875" y="3617976"/>
                    <a:pt x="43561" y="3667633"/>
                  </a:cubicBezTo>
                  <a:lnTo>
                    <a:pt x="3803396" y="3667633"/>
                  </a:lnTo>
                  <a:cubicBezTo>
                    <a:pt x="3831082" y="3617976"/>
                    <a:pt x="3846957" y="3560953"/>
                    <a:pt x="3846957" y="3500501"/>
                  </a:cubicBezTo>
                  <a:lnTo>
                    <a:pt x="3846957" y="2480437"/>
                  </a:lnTo>
                  <a:lnTo>
                    <a:pt x="4944872" y="1384300"/>
                  </a:lnTo>
                  <a:cubicBezTo>
                    <a:pt x="4950079" y="1379093"/>
                    <a:pt x="4954651" y="1373378"/>
                    <a:pt x="4958715" y="1367155"/>
                  </a:cubicBezTo>
                  <a:cubicBezTo>
                    <a:pt x="4962779" y="1360932"/>
                    <a:pt x="4966208" y="1354582"/>
                    <a:pt x="4969002" y="1347724"/>
                  </a:cubicBezTo>
                  <a:cubicBezTo>
                    <a:pt x="4971796" y="1340866"/>
                    <a:pt x="4973955" y="1333881"/>
                    <a:pt x="4975352" y="1326642"/>
                  </a:cubicBezTo>
                  <a:cubicBezTo>
                    <a:pt x="4976749" y="1319403"/>
                    <a:pt x="4977511" y="1312037"/>
                    <a:pt x="4977511" y="1304671"/>
                  </a:cubicBezTo>
                  <a:cubicBezTo>
                    <a:pt x="4977511" y="1297305"/>
                    <a:pt x="4976749" y="1289939"/>
                    <a:pt x="4975352" y="1282700"/>
                  </a:cubicBezTo>
                  <a:cubicBezTo>
                    <a:pt x="4973955" y="1275461"/>
                    <a:pt x="4971796" y="1268476"/>
                    <a:pt x="4969002" y="1261618"/>
                  </a:cubicBezTo>
                  <a:cubicBezTo>
                    <a:pt x="4966208" y="1254760"/>
                    <a:pt x="4962779" y="1248283"/>
                    <a:pt x="4958715" y="1242187"/>
                  </a:cubicBezTo>
                  <a:cubicBezTo>
                    <a:pt x="4954651" y="1236091"/>
                    <a:pt x="4949952" y="1230376"/>
                    <a:pt x="4944872" y="1225042"/>
                  </a:cubicBezTo>
                  <a:lnTo>
                    <a:pt x="4432173" y="712470"/>
                  </a:lnTo>
                  <a:cubicBezTo>
                    <a:pt x="4420235" y="700151"/>
                    <a:pt x="4406138" y="691134"/>
                    <a:pt x="4390009" y="685165"/>
                  </a:cubicBezTo>
                  <a:cubicBezTo>
                    <a:pt x="4377436" y="680593"/>
                    <a:pt x="4364609" y="678307"/>
                    <a:pt x="4351401" y="678307"/>
                  </a:cubicBezTo>
                  <a:cubicBezTo>
                    <a:pt x="4347718" y="678307"/>
                    <a:pt x="4343908" y="678434"/>
                    <a:pt x="4340225" y="678815"/>
                  </a:cubicBezTo>
                  <a:cubicBezTo>
                    <a:pt x="4327397" y="680466"/>
                    <a:pt x="4315333" y="684149"/>
                    <a:pt x="4303776" y="689864"/>
                  </a:cubicBezTo>
                  <a:cubicBezTo>
                    <a:pt x="4292219" y="695579"/>
                    <a:pt x="4282059" y="703199"/>
                    <a:pt x="4273042" y="712343"/>
                  </a:cubicBezTo>
                  <a:lnTo>
                    <a:pt x="3846957" y="1140333"/>
                  </a:lnTo>
                  <a:lnTo>
                    <a:pt x="3846957" y="346456"/>
                  </a:lnTo>
                  <a:cubicBezTo>
                    <a:pt x="3846957" y="156464"/>
                    <a:pt x="3690493" y="0"/>
                    <a:pt x="3500501" y="0"/>
                  </a:cubicBezTo>
                  <a:close/>
                </a:path>
              </a:pathLst>
            </a:custGeom>
            <a:solidFill>
              <a:srgbClr val="0061FF"/>
            </a:solidFill>
          </p:spPr>
          <p:txBody>
            <a:bodyPr/>
            <a:lstStyle/>
            <a:p>
              <a:endParaRPr lang="nl-BE" sz="700"/>
            </a:p>
          </p:txBody>
        </p:sp>
      </p:grpSp>
      <p:grpSp>
        <p:nvGrpSpPr>
          <p:cNvPr id="10" name="Group 10"/>
          <p:cNvGrpSpPr>
            <a:grpSpLocks noChangeAspect="1"/>
          </p:cNvGrpSpPr>
          <p:nvPr/>
        </p:nvGrpSpPr>
        <p:grpSpPr>
          <a:xfrm>
            <a:off x="4252660" y="219190"/>
            <a:ext cx="3402011" cy="4687886"/>
            <a:chOff x="0" y="0"/>
            <a:chExt cx="6804025" cy="9375775"/>
          </a:xfrm>
        </p:grpSpPr>
        <p:sp>
          <p:nvSpPr>
            <p:cNvPr id="11" name="Freeform 11"/>
            <p:cNvSpPr/>
            <p:nvPr/>
          </p:nvSpPr>
          <p:spPr>
            <a:xfrm>
              <a:off x="63500" y="63500"/>
              <a:ext cx="9525" cy="9248775"/>
            </a:xfrm>
            <a:custGeom>
              <a:avLst/>
              <a:gdLst/>
              <a:ahLst/>
              <a:cxnLst/>
              <a:rect l="l" t="t" r="r" b="b"/>
              <a:pathLst>
                <a:path w="9525" h="9248775">
                  <a:moveTo>
                    <a:pt x="0" y="0"/>
                  </a:moveTo>
                  <a:lnTo>
                    <a:pt x="0" y="9248775"/>
                  </a:lnTo>
                  <a:lnTo>
                    <a:pt x="9525" y="9248775"/>
                  </a:lnTo>
                  <a:lnTo>
                    <a:pt x="9525" y="0"/>
                  </a:lnTo>
                  <a:close/>
                </a:path>
              </a:pathLst>
            </a:custGeom>
            <a:solidFill>
              <a:srgbClr val="000000"/>
            </a:solidFill>
          </p:spPr>
          <p:txBody>
            <a:bodyPr/>
            <a:lstStyle/>
            <a:p>
              <a:endParaRPr lang="nl-BE" sz="700"/>
            </a:p>
          </p:txBody>
        </p:sp>
        <p:sp>
          <p:nvSpPr>
            <p:cNvPr id="12" name="Freeform 12"/>
            <p:cNvSpPr/>
            <p:nvPr/>
          </p:nvSpPr>
          <p:spPr>
            <a:xfrm>
              <a:off x="73025" y="7428230"/>
              <a:ext cx="6667500" cy="9525"/>
            </a:xfrm>
            <a:custGeom>
              <a:avLst/>
              <a:gdLst/>
              <a:ahLst/>
              <a:cxnLst/>
              <a:rect l="l" t="t" r="r" b="b"/>
              <a:pathLst>
                <a:path w="6667500" h="9525">
                  <a:moveTo>
                    <a:pt x="0" y="0"/>
                  </a:moveTo>
                  <a:lnTo>
                    <a:pt x="6667500" y="0"/>
                  </a:lnTo>
                  <a:lnTo>
                    <a:pt x="6667500" y="9525"/>
                  </a:lnTo>
                  <a:lnTo>
                    <a:pt x="0" y="9525"/>
                  </a:lnTo>
                  <a:close/>
                </a:path>
              </a:pathLst>
            </a:custGeom>
            <a:solidFill>
              <a:srgbClr val="000000"/>
            </a:solidFill>
          </p:spPr>
          <p:txBody>
            <a:bodyPr/>
            <a:lstStyle/>
            <a:p>
              <a:endParaRPr lang="nl-BE" sz="700"/>
            </a:p>
          </p:txBody>
        </p:sp>
        <p:sp>
          <p:nvSpPr>
            <p:cNvPr id="13" name="Freeform 13"/>
            <p:cNvSpPr/>
            <p:nvPr/>
          </p:nvSpPr>
          <p:spPr>
            <a:xfrm>
              <a:off x="63500" y="2283460"/>
              <a:ext cx="6667500" cy="9525"/>
            </a:xfrm>
            <a:custGeom>
              <a:avLst/>
              <a:gdLst/>
              <a:ahLst/>
              <a:cxnLst/>
              <a:rect l="l" t="t" r="r" b="b"/>
              <a:pathLst>
                <a:path w="6667500" h="9525">
                  <a:moveTo>
                    <a:pt x="0" y="0"/>
                  </a:moveTo>
                  <a:lnTo>
                    <a:pt x="6667500" y="0"/>
                  </a:lnTo>
                  <a:lnTo>
                    <a:pt x="6667500" y="9525"/>
                  </a:lnTo>
                  <a:lnTo>
                    <a:pt x="0" y="9525"/>
                  </a:lnTo>
                  <a:close/>
                </a:path>
              </a:pathLst>
            </a:custGeom>
            <a:solidFill>
              <a:srgbClr val="000000"/>
            </a:solidFill>
          </p:spPr>
          <p:txBody>
            <a:bodyPr/>
            <a:lstStyle/>
            <a:p>
              <a:endParaRPr lang="nl-BE" sz="700"/>
            </a:p>
          </p:txBody>
        </p:sp>
      </p:grpSp>
      <p:sp>
        <p:nvSpPr>
          <p:cNvPr id="14" name="Freeform 14"/>
          <p:cNvSpPr/>
          <p:nvPr/>
        </p:nvSpPr>
        <p:spPr>
          <a:xfrm>
            <a:off x="7622934" y="3617652"/>
            <a:ext cx="1300163" cy="1309688"/>
          </a:xfrm>
          <a:custGeom>
            <a:avLst/>
            <a:gdLst/>
            <a:ahLst/>
            <a:cxnLst/>
            <a:rect l="l" t="t" r="r" b="b"/>
            <a:pathLst>
              <a:path w="2600325" h="2619375">
                <a:moveTo>
                  <a:pt x="0" y="0"/>
                </a:moveTo>
                <a:lnTo>
                  <a:pt x="2600325" y="0"/>
                </a:lnTo>
                <a:lnTo>
                  <a:pt x="2600325" y="2619375"/>
                </a:lnTo>
                <a:lnTo>
                  <a:pt x="0" y="2619375"/>
                </a:lnTo>
                <a:lnTo>
                  <a:pt x="0" y="0"/>
                </a:lnTo>
                <a:close/>
              </a:path>
            </a:pathLst>
          </a:custGeom>
          <a:blipFill>
            <a:blip r:embed="rId6"/>
            <a:stretch>
              <a:fillRect/>
            </a:stretch>
          </a:blipFill>
        </p:spPr>
        <p:txBody>
          <a:bodyPr/>
          <a:lstStyle/>
          <a:p>
            <a:endParaRPr lang="nl-BE" sz="700"/>
          </a:p>
        </p:txBody>
      </p:sp>
      <p:grpSp>
        <p:nvGrpSpPr>
          <p:cNvPr id="15" name="Group 15"/>
          <p:cNvGrpSpPr>
            <a:grpSpLocks noChangeAspect="1"/>
          </p:cNvGrpSpPr>
          <p:nvPr/>
        </p:nvGrpSpPr>
        <p:grpSpPr>
          <a:xfrm>
            <a:off x="316283" y="775912"/>
            <a:ext cx="742288" cy="747898"/>
            <a:chOff x="0" y="0"/>
            <a:chExt cx="1484579" cy="1495793"/>
          </a:xfrm>
        </p:grpSpPr>
        <p:sp>
          <p:nvSpPr>
            <p:cNvPr id="16" name="Freeform 16"/>
            <p:cNvSpPr/>
            <p:nvPr/>
          </p:nvSpPr>
          <p:spPr>
            <a:xfrm>
              <a:off x="0" y="0"/>
              <a:ext cx="1484630" cy="1495806"/>
            </a:xfrm>
            <a:custGeom>
              <a:avLst/>
              <a:gdLst/>
              <a:ahLst/>
              <a:cxnLst/>
              <a:rect l="l" t="t" r="r" b="b"/>
              <a:pathLst>
                <a:path w="1484630" h="1495806">
                  <a:moveTo>
                    <a:pt x="0" y="1495806"/>
                  </a:moveTo>
                  <a:lnTo>
                    <a:pt x="1484630" y="1495806"/>
                  </a:lnTo>
                  <a:lnTo>
                    <a:pt x="1484630" y="0"/>
                  </a:lnTo>
                  <a:lnTo>
                    <a:pt x="0" y="0"/>
                  </a:lnTo>
                  <a:close/>
                </a:path>
              </a:pathLst>
            </a:custGeom>
            <a:solidFill>
              <a:srgbClr val="000000">
                <a:alpha val="0"/>
              </a:srgbClr>
            </a:solidFill>
          </p:spPr>
          <p:txBody>
            <a:bodyPr/>
            <a:lstStyle/>
            <a:p>
              <a:endParaRPr lang="nl-BE" sz="700"/>
            </a:p>
          </p:txBody>
        </p:sp>
      </p:grpSp>
      <p:grpSp>
        <p:nvGrpSpPr>
          <p:cNvPr id="17" name="Group 17"/>
          <p:cNvGrpSpPr>
            <a:grpSpLocks noChangeAspect="1"/>
          </p:cNvGrpSpPr>
          <p:nvPr/>
        </p:nvGrpSpPr>
        <p:grpSpPr>
          <a:xfrm>
            <a:off x="316283" y="2722464"/>
            <a:ext cx="742288" cy="742288"/>
            <a:chOff x="0" y="0"/>
            <a:chExt cx="1484579" cy="1484579"/>
          </a:xfrm>
        </p:grpSpPr>
        <p:sp>
          <p:nvSpPr>
            <p:cNvPr id="18" name="Freeform 18"/>
            <p:cNvSpPr/>
            <p:nvPr/>
          </p:nvSpPr>
          <p:spPr>
            <a:xfrm>
              <a:off x="0" y="0"/>
              <a:ext cx="1484630" cy="1484630"/>
            </a:xfrm>
            <a:custGeom>
              <a:avLst/>
              <a:gdLst/>
              <a:ahLst/>
              <a:cxnLst/>
              <a:rect l="l" t="t" r="r" b="b"/>
              <a:pathLst>
                <a:path w="1484630" h="1484630">
                  <a:moveTo>
                    <a:pt x="0" y="1484630"/>
                  </a:moveTo>
                  <a:lnTo>
                    <a:pt x="1484630" y="1484630"/>
                  </a:lnTo>
                  <a:lnTo>
                    <a:pt x="1484630" y="0"/>
                  </a:lnTo>
                  <a:lnTo>
                    <a:pt x="0" y="0"/>
                  </a:lnTo>
                  <a:close/>
                </a:path>
              </a:pathLst>
            </a:custGeom>
            <a:solidFill>
              <a:srgbClr val="000000">
                <a:alpha val="0"/>
              </a:srgbClr>
            </a:solidFill>
          </p:spPr>
          <p:txBody>
            <a:bodyPr/>
            <a:lstStyle/>
            <a:p>
              <a:endParaRPr lang="nl-BE" sz="700"/>
            </a:p>
          </p:txBody>
        </p:sp>
      </p:grpSp>
      <p:grpSp>
        <p:nvGrpSpPr>
          <p:cNvPr id="19" name="Group 19"/>
          <p:cNvGrpSpPr>
            <a:grpSpLocks noChangeAspect="1"/>
          </p:cNvGrpSpPr>
          <p:nvPr/>
        </p:nvGrpSpPr>
        <p:grpSpPr>
          <a:xfrm>
            <a:off x="326512" y="1700394"/>
            <a:ext cx="721833" cy="845482"/>
            <a:chOff x="0" y="0"/>
            <a:chExt cx="1443660" cy="1690967"/>
          </a:xfrm>
        </p:grpSpPr>
        <p:sp>
          <p:nvSpPr>
            <p:cNvPr id="20" name="Freeform 20"/>
            <p:cNvSpPr/>
            <p:nvPr/>
          </p:nvSpPr>
          <p:spPr>
            <a:xfrm>
              <a:off x="0" y="0"/>
              <a:ext cx="1443609" cy="1691005"/>
            </a:xfrm>
            <a:custGeom>
              <a:avLst/>
              <a:gdLst/>
              <a:ahLst/>
              <a:cxnLst/>
              <a:rect l="l" t="t" r="r" b="b"/>
              <a:pathLst>
                <a:path w="1443609" h="1691005">
                  <a:moveTo>
                    <a:pt x="0" y="1691005"/>
                  </a:moveTo>
                  <a:lnTo>
                    <a:pt x="1443609" y="1691005"/>
                  </a:lnTo>
                  <a:lnTo>
                    <a:pt x="1443609" y="0"/>
                  </a:lnTo>
                  <a:lnTo>
                    <a:pt x="0" y="0"/>
                  </a:lnTo>
                  <a:close/>
                </a:path>
              </a:pathLst>
            </a:custGeom>
            <a:solidFill>
              <a:srgbClr val="000000">
                <a:alpha val="0"/>
              </a:srgbClr>
            </a:solidFill>
          </p:spPr>
          <p:txBody>
            <a:bodyPr/>
            <a:lstStyle/>
            <a:p>
              <a:endParaRPr lang="nl-BE" sz="700"/>
            </a:p>
          </p:txBody>
        </p:sp>
      </p:grpSp>
      <p:grpSp>
        <p:nvGrpSpPr>
          <p:cNvPr id="21" name="Group 21"/>
          <p:cNvGrpSpPr>
            <a:grpSpLocks noChangeAspect="1"/>
          </p:cNvGrpSpPr>
          <p:nvPr/>
        </p:nvGrpSpPr>
        <p:grpSpPr>
          <a:xfrm>
            <a:off x="326512" y="3641341"/>
            <a:ext cx="721833" cy="630098"/>
            <a:chOff x="0" y="0"/>
            <a:chExt cx="1443660" cy="1260196"/>
          </a:xfrm>
        </p:grpSpPr>
        <p:sp>
          <p:nvSpPr>
            <p:cNvPr id="22" name="Freeform 22"/>
            <p:cNvSpPr/>
            <p:nvPr/>
          </p:nvSpPr>
          <p:spPr>
            <a:xfrm>
              <a:off x="0" y="0"/>
              <a:ext cx="1443609" cy="1260221"/>
            </a:xfrm>
            <a:custGeom>
              <a:avLst/>
              <a:gdLst/>
              <a:ahLst/>
              <a:cxnLst/>
              <a:rect l="l" t="t" r="r" b="b"/>
              <a:pathLst>
                <a:path w="1443609" h="1260221">
                  <a:moveTo>
                    <a:pt x="0" y="1260221"/>
                  </a:moveTo>
                  <a:lnTo>
                    <a:pt x="1443609" y="1260221"/>
                  </a:lnTo>
                  <a:lnTo>
                    <a:pt x="1443609" y="0"/>
                  </a:lnTo>
                  <a:lnTo>
                    <a:pt x="0" y="0"/>
                  </a:lnTo>
                  <a:close/>
                </a:path>
              </a:pathLst>
            </a:custGeom>
            <a:solidFill>
              <a:srgbClr val="000000">
                <a:alpha val="0"/>
              </a:srgbClr>
            </a:solidFill>
          </p:spPr>
          <p:txBody>
            <a:bodyPr/>
            <a:lstStyle/>
            <a:p>
              <a:endParaRPr lang="nl-BE" sz="700"/>
            </a:p>
          </p:txBody>
        </p:sp>
      </p:grpSp>
      <p:grpSp>
        <p:nvGrpSpPr>
          <p:cNvPr id="23" name="Group 23"/>
          <p:cNvGrpSpPr>
            <a:grpSpLocks noChangeAspect="1"/>
          </p:cNvGrpSpPr>
          <p:nvPr/>
        </p:nvGrpSpPr>
        <p:grpSpPr>
          <a:xfrm>
            <a:off x="1621346" y="3307252"/>
            <a:ext cx="2494941" cy="1836249"/>
            <a:chOff x="0" y="0"/>
            <a:chExt cx="4989881" cy="3672497"/>
          </a:xfrm>
        </p:grpSpPr>
        <p:sp>
          <p:nvSpPr>
            <p:cNvPr id="24" name="Freeform 24"/>
            <p:cNvSpPr/>
            <p:nvPr/>
          </p:nvSpPr>
          <p:spPr>
            <a:xfrm>
              <a:off x="0" y="0"/>
              <a:ext cx="4989830" cy="3672459"/>
            </a:xfrm>
            <a:custGeom>
              <a:avLst/>
              <a:gdLst/>
              <a:ahLst/>
              <a:cxnLst/>
              <a:rect l="l" t="t" r="r" b="b"/>
              <a:pathLst>
                <a:path w="4989830" h="3672459">
                  <a:moveTo>
                    <a:pt x="0" y="0"/>
                  </a:moveTo>
                  <a:lnTo>
                    <a:pt x="0" y="3672459"/>
                  </a:lnTo>
                  <a:lnTo>
                    <a:pt x="4989830" y="3672459"/>
                  </a:lnTo>
                  <a:lnTo>
                    <a:pt x="4989830" y="0"/>
                  </a:lnTo>
                  <a:close/>
                </a:path>
              </a:pathLst>
            </a:custGeom>
            <a:solidFill>
              <a:srgbClr val="000000">
                <a:alpha val="0"/>
              </a:srgbClr>
            </a:solidFill>
          </p:spPr>
          <p:txBody>
            <a:bodyPr/>
            <a:lstStyle/>
            <a:p>
              <a:endParaRPr lang="nl-BE" sz="700"/>
            </a:p>
          </p:txBody>
        </p:sp>
      </p:grpSp>
      <p:grpSp>
        <p:nvGrpSpPr>
          <p:cNvPr id="25" name="Group 25"/>
          <p:cNvGrpSpPr>
            <a:grpSpLocks noChangeAspect="1"/>
          </p:cNvGrpSpPr>
          <p:nvPr/>
        </p:nvGrpSpPr>
        <p:grpSpPr>
          <a:xfrm>
            <a:off x="4252660" y="219190"/>
            <a:ext cx="3402021" cy="4686310"/>
            <a:chOff x="0" y="0"/>
            <a:chExt cx="6804038" cy="9372625"/>
          </a:xfrm>
        </p:grpSpPr>
        <p:sp>
          <p:nvSpPr>
            <p:cNvPr id="26" name="Freeform 26"/>
            <p:cNvSpPr/>
            <p:nvPr/>
          </p:nvSpPr>
          <p:spPr>
            <a:xfrm>
              <a:off x="1195832" y="3169285"/>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4"/>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7"/>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0"/>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0061FF"/>
            </a:solidFill>
          </p:spPr>
          <p:txBody>
            <a:bodyPr/>
            <a:lstStyle/>
            <a:p>
              <a:endParaRPr lang="nl-BE" sz="700"/>
            </a:p>
          </p:txBody>
        </p:sp>
        <p:sp>
          <p:nvSpPr>
            <p:cNvPr id="27" name="Freeform 27"/>
            <p:cNvSpPr/>
            <p:nvPr/>
          </p:nvSpPr>
          <p:spPr>
            <a:xfrm>
              <a:off x="1195832" y="3702685"/>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1"/>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0061FF"/>
            </a:solidFill>
          </p:spPr>
          <p:txBody>
            <a:bodyPr/>
            <a:lstStyle/>
            <a:p>
              <a:endParaRPr lang="nl-BE" sz="700"/>
            </a:p>
          </p:txBody>
        </p:sp>
        <p:sp>
          <p:nvSpPr>
            <p:cNvPr id="28" name="Freeform 28"/>
            <p:cNvSpPr/>
            <p:nvPr/>
          </p:nvSpPr>
          <p:spPr>
            <a:xfrm>
              <a:off x="1195832" y="4236085"/>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1"/>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0061FF"/>
            </a:solidFill>
          </p:spPr>
          <p:txBody>
            <a:bodyPr/>
            <a:lstStyle/>
            <a:p>
              <a:endParaRPr lang="nl-BE" sz="700"/>
            </a:p>
          </p:txBody>
        </p:sp>
        <p:sp>
          <p:nvSpPr>
            <p:cNvPr id="29" name="Freeform 29"/>
            <p:cNvSpPr/>
            <p:nvPr/>
          </p:nvSpPr>
          <p:spPr>
            <a:xfrm>
              <a:off x="1195832" y="5302885"/>
              <a:ext cx="123698" cy="123698"/>
            </a:xfrm>
            <a:custGeom>
              <a:avLst/>
              <a:gdLst/>
              <a:ahLst/>
              <a:cxnLst/>
              <a:rect l="l" t="t" r="r" b="b"/>
              <a:pathLst>
                <a:path w="123698" h="123698">
                  <a:moveTo>
                    <a:pt x="123698" y="61849"/>
                  </a:moveTo>
                  <a:cubicBezTo>
                    <a:pt x="123698" y="65913"/>
                    <a:pt x="123317" y="69977"/>
                    <a:pt x="122555" y="73914"/>
                  </a:cubicBezTo>
                  <a:cubicBezTo>
                    <a:pt x="121793" y="77851"/>
                    <a:pt x="120650" y="81788"/>
                    <a:pt x="118999" y="85471"/>
                  </a:cubicBezTo>
                  <a:cubicBezTo>
                    <a:pt x="117348" y="89154"/>
                    <a:pt x="115570" y="92837"/>
                    <a:pt x="113284" y="96139"/>
                  </a:cubicBezTo>
                  <a:cubicBezTo>
                    <a:pt x="110998" y="99441"/>
                    <a:pt x="108458" y="102616"/>
                    <a:pt x="105537" y="105537"/>
                  </a:cubicBezTo>
                  <a:cubicBezTo>
                    <a:pt x="102616" y="108458"/>
                    <a:pt x="99568" y="110998"/>
                    <a:pt x="96139" y="113284"/>
                  </a:cubicBezTo>
                  <a:cubicBezTo>
                    <a:pt x="92710" y="115570"/>
                    <a:pt x="89154" y="117475"/>
                    <a:pt x="85471" y="118999"/>
                  </a:cubicBezTo>
                  <a:cubicBezTo>
                    <a:pt x="81788" y="120523"/>
                    <a:pt x="77851" y="121666"/>
                    <a:pt x="73914" y="122555"/>
                  </a:cubicBezTo>
                  <a:cubicBezTo>
                    <a:pt x="69977" y="123444"/>
                    <a:pt x="65913" y="123698"/>
                    <a:pt x="61849" y="123698"/>
                  </a:cubicBezTo>
                  <a:cubicBezTo>
                    <a:pt x="57785" y="123698"/>
                    <a:pt x="53721" y="123317"/>
                    <a:pt x="49784" y="122555"/>
                  </a:cubicBezTo>
                  <a:cubicBezTo>
                    <a:pt x="45847" y="121793"/>
                    <a:pt x="41910" y="120650"/>
                    <a:pt x="38227" y="118999"/>
                  </a:cubicBezTo>
                  <a:cubicBezTo>
                    <a:pt x="34544" y="117348"/>
                    <a:pt x="30861" y="115570"/>
                    <a:pt x="27559" y="113284"/>
                  </a:cubicBezTo>
                  <a:cubicBezTo>
                    <a:pt x="24257" y="110998"/>
                    <a:pt x="21082" y="108458"/>
                    <a:pt x="18161" y="105537"/>
                  </a:cubicBezTo>
                  <a:cubicBezTo>
                    <a:pt x="15240" y="102616"/>
                    <a:pt x="12700" y="99568"/>
                    <a:pt x="10414" y="96139"/>
                  </a:cubicBezTo>
                  <a:cubicBezTo>
                    <a:pt x="8128" y="92710"/>
                    <a:pt x="6223" y="89154"/>
                    <a:pt x="4699" y="85471"/>
                  </a:cubicBezTo>
                  <a:cubicBezTo>
                    <a:pt x="3175" y="81788"/>
                    <a:pt x="2032" y="77851"/>
                    <a:pt x="1143" y="73914"/>
                  </a:cubicBezTo>
                  <a:cubicBezTo>
                    <a:pt x="254" y="69977"/>
                    <a:pt x="0" y="65913"/>
                    <a:pt x="0" y="61849"/>
                  </a:cubicBezTo>
                  <a:cubicBezTo>
                    <a:pt x="0" y="57785"/>
                    <a:pt x="381" y="53721"/>
                    <a:pt x="1143" y="49784"/>
                  </a:cubicBezTo>
                  <a:cubicBezTo>
                    <a:pt x="1905" y="45847"/>
                    <a:pt x="3048" y="41910"/>
                    <a:pt x="4699" y="38227"/>
                  </a:cubicBezTo>
                  <a:cubicBezTo>
                    <a:pt x="6350" y="34544"/>
                    <a:pt x="8128" y="30861"/>
                    <a:pt x="10414" y="27559"/>
                  </a:cubicBezTo>
                  <a:cubicBezTo>
                    <a:pt x="12700" y="24257"/>
                    <a:pt x="15240" y="21082"/>
                    <a:pt x="18161" y="18161"/>
                  </a:cubicBezTo>
                  <a:cubicBezTo>
                    <a:pt x="21082" y="15240"/>
                    <a:pt x="24130" y="12700"/>
                    <a:pt x="27559" y="10414"/>
                  </a:cubicBezTo>
                  <a:cubicBezTo>
                    <a:pt x="30988" y="8128"/>
                    <a:pt x="34544" y="6223"/>
                    <a:pt x="38227" y="4699"/>
                  </a:cubicBezTo>
                  <a:cubicBezTo>
                    <a:pt x="41910" y="3175"/>
                    <a:pt x="45847" y="2032"/>
                    <a:pt x="49784" y="1143"/>
                  </a:cubicBezTo>
                  <a:cubicBezTo>
                    <a:pt x="53721" y="254"/>
                    <a:pt x="57785" y="0"/>
                    <a:pt x="61849" y="0"/>
                  </a:cubicBezTo>
                  <a:cubicBezTo>
                    <a:pt x="65913" y="0"/>
                    <a:pt x="69977" y="381"/>
                    <a:pt x="73914" y="1143"/>
                  </a:cubicBezTo>
                  <a:cubicBezTo>
                    <a:pt x="77851" y="1905"/>
                    <a:pt x="81788" y="3048"/>
                    <a:pt x="85471" y="4699"/>
                  </a:cubicBezTo>
                  <a:cubicBezTo>
                    <a:pt x="89154" y="6350"/>
                    <a:pt x="92837" y="8128"/>
                    <a:pt x="96139" y="10414"/>
                  </a:cubicBezTo>
                  <a:cubicBezTo>
                    <a:pt x="99441" y="12701"/>
                    <a:pt x="102616" y="15240"/>
                    <a:pt x="105537" y="18161"/>
                  </a:cubicBezTo>
                  <a:cubicBezTo>
                    <a:pt x="108458" y="21082"/>
                    <a:pt x="110998" y="24130"/>
                    <a:pt x="113284" y="27559"/>
                  </a:cubicBezTo>
                  <a:cubicBezTo>
                    <a:pt x="115570" y="30988"/>
                    <a:pt x="117475" y="34544"/>
                    <a:pt x="118999" y="38227"/>
                  </a:cubicBezTo>
                  <a:cubicBezTo>
                    <a:pt x="120523" y="41910"/>
                    <a:pt x="121666" y="45847"/>
                    <a:pt x="122555" y="49784"/>
                  </a:cubicBezTo>
                  <a:cubicBezTo>
                    <a:pt x="123444" y="53721"/>
                    <a:pt x="123698" y="57785"/>
                    <a:pt x="123698" y="61849"/>
                  </a:cubicBezTo>
                  <a:close/>
                </a:path>
              </a:pathLst>
            </a:custGeom>
            <a:solidFill>
              <a:srgbClr val="0061FF"/>
            </a:solidFill>
          </p:spPr>
          <p:txBody>
            <a:bodyPr/>
            <a:lstStyle/>
            <a:p>
              <a:endParaRPr lang="nl-BE" sz="700"/>
            </a:p>
          </p:txBody>
        </p:sp>
        <p:sp>
          <p:nvSpPr>
            <p:cNvPr id="30" name="Freeform 30"/>
            <p:cNvSpPr/>
            <p:nvPr/>
          </p:nvSpPr>
          <p:spPr>
            <a:xfrm>
              <a:off x="63500" y="63500"/>
              <a:ext cx="9525" cy="9245600"/>
            </a:xfrm>
            <a:custGeom>
              <a:avLst/>
              <a:gdLst/>
              <a:ahLst/>
              <a:cxnLst/>
              <a:rect l="l" t="t" r="r" b="b"/>
              <a:pathLst>
                <a:path w="9525" h="9245600">
                  <a:moveTo>
                    <a:pt x="0" y="9245600"/>
                  </a:moveTo>
                  <a:lnTo>
                    <a:pt x="9525" y="9245600"/>
                  </a:lnTo>
                  <a:lnTo>
                    <a:pt x="9525" y="0"/>
                  </a:lnTo>
                  <a:lnTo>
                    <a:pt x="0" y="0"/>
                  </a:lnTo>
                  <a:close/>
                </a:path>
              </a:pathLst>
            </a:custGeom>
            <a:solidFill>
              <a:srgbClr val="000000">
                <a:alpha val="0"/>
              </a:srgbClr>
            </a:solidFill>
          </p:spPr>
          <p:txBody>
            <a:bodyPr/>
            <a:lstStyle/>
            <a:p>
              <a:endParaRPr lang="nl-BE" sz="700"/>
            </a:p>
          </p:txBody>
        </p:sp>
        <p:sp>
          <p:nvSpPr>
            <p:cNvPr id="31" name="Freeform 31"/>
            <p:cNvSpPr/>
            <p:nvPr/>
          </p:nvSpPr>
          <p:spPr>
            <a:xfrm>
              <a:off x="63500" y="2283460"/>
              <a:ext cx="6667500" cy="9525"/>
            </a:xfrm>
            <a:custGeom>
              <a:avLst/>
              <a:gdLst/>
              <a:ahLst/>
              <a:cxnLst/>
              <a:rect l="l" t="t" r="r" b="b"/>
              <a:pathLst>
                <a:path w="6667500" h="9525">
                  <a:moveTo>
                    <a:pt x="0" y="9525"/>
                  </a:moveTo>
                  <a:lnTo>
                    <a:pt x="6667500" y="9525"/>
                  </a:lnTo>
                  <a:lnTo>
                    <a:pt x="6667500" y="0"/>
                  </a:lnTo>
                  <a:lnTo>
                    <a:pt x="0" y="0"/>
                  </a:lnTo>
                  <a:close/>
                </a:path>
              </a:pathLst>
            </a:custGeom>
            <a:solidFill>
              <a:srgbClr val="000000">
                <a:alpha val="0"/>
              </a:srgbClr>
            </a:solidFill>
          </p:spPr>
          <p:txBody>
            <a:bodyPr/>
            <a:lstStyle/>
            <a:p>
              <a:endParaRPr lang="nl-BE" sz="700"/>
            </a:p>
          </p:txBody>
        </p:sp>
        <p:sp>
          <p:nvSpPr>
            <p:cNvPr id="32" name="Freeform 32"/>
            <p:cNvSpPr/>
            <p:nvPr/>
          </p:nvSpPr>
          <p:spPr>
            <a:xfrm>
              <a:off x="73025" y="7428230"/>
              <a:ext cx="6667500" cy="9525"/>
            </a:xfrm>
            <a:custGeom>
              <a:avLst/>
              <a:gdLst/>
              <a:ahLst/>
              <a:cxnLst/>
              <a:rect l="l" t="t" r="r" b="b"/>
              <a:pathLst>
                <a:path w="6667500" h="9525">
                  <a:moveTo>
                    <a:pt x="0" y="9525"/>
                  </a:moveTo>
                  <a:lnTo>
                    <a:pt x="6667500" y="9525"/>
                  </a:lnTo>
                  <a:lnTo>
                    <a:pt x="6667500" y="0"/>
                  </a:lnTo>
                  <a:lnTo>
                    <a:pt x="0" y="0"/>
                  </a:lnTo>
                  <a:close/>
                </a:path>
              </a:pathLst>
            </a:custGeom>
            <a:solidFill>
              <a:srgbClr val="000000">
                <a:alpha val="0"/>
              </a:srgbClr>
            </a:solidFill>
          </p:spPr>
          <p:txBody>
            <a:bodyPr/>
            <a:lstStyle/>
            <a:p>
              <a:endParaRPr lang="nl-BE" sz="700"/>
            </a:p>
          </p:txBody>
        </p:sp>
      </p:grpSp>
      <p:sp>
        <p:nvSpPr>
          <p:cNvPr id="33" name="TextBox 33"/>
          <p:cNvSpPr txBox="1"/>
          <p:nvPr/>
        </p:nvSpPr>
        <p:spPr>
          <a:xfrm>
            <a:off x="4679056" y="368080"/>
            <a:ext cx="2463265" cy="788101"/>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Dans un délai de 15 jours après la RIP, soit jusqu’au 29/04/2026</a:t>
            </a:r>
          </a:p>
        </p:txBody>
      </p:sp>
      <p:sp>
        <p:nvSpPr>
          <p:cNvPr id="34" name="TextBox 34"/>
          <p:cNvSpPr txBox="1"/>
          <p:nvPr/>
        </p:nvSpPr>
        <p:spPr>
          <a:xfrm>
            <a:off x="4679056" y="1260929"/>
            <a:ext cx="2923199" cy="412998"/>
          </a:xfrm>
          <a:prstGeom prst="rect">
            <a:avLst/>
          </a:prstGeom>
        </p:spPr>
        <p:txBody>
          <a:bodyPr lIns="0" tIns="0" rIns="0" bIns="0" rtlCol="0" anchor="t">
            <a:spAutoFit/>
          </a:bodyPr>
          <a:lstStyle/>
          <a:p>
            <a:pPr>
              <a:lnSpc>
                <a:spcPts val="3750"/>
              </a:lnSpc>
            </a:pPr>
            <a:r>
              <a:rPr lang="en-US" sz="1500">
                <a:latin typeface="Montserrat"/>
                <a:ea typeface="Montserrat"/>
                <a:cs typeface="Montserrat"/>
                <a:sym typeface="Montserrat"/>
              </a:rPr>
              <a:t>Toute personne peut adresser</a:t>
            </a:r>
          </a:p>
        </p:txBody>
      </p:sp>
      <p:sp>
        <p:nvSpPr>
          <p:cNvPr id="35" name="TextBox 35"/>
          <p:cNvSpPr txBox="1"/>
          <p:nvPr/>
        </p:nvSpPr>
        <p:spPr>
          <a:xfrm>
            <a:off x="5002906" y="1813379"/>
            <a:ext cx="3036908" cy="2141035"/>
          </a:xfrm>
          <a:prstGeom prst="rect">
            <a:avLst/>
          </a:prstGeom>
        </p:spPr>
        <p:txBody>
          <a:bodyPr lIns="0" tIns="0" rIns="0" bIns="0" rtlCol="0" anchor="t">
            <a:spAutoFit/>
          </a:bodyPr>
          <a:lstStyle/>
          <a:p>
            <a:pPr algn="just">
              <a:lnSpc>
                <a:spcPts val="750"/>
              </a:lnSpc>
            </a:pPr>
            <a:r>
              <a:rPr lang="en-US" sz="1500">
                <a:solidFill>
                  <a:srgbClr val="0061FF"/>
                </a:solidFill>
                <a:latin typeface="Montserrat"/>
                <a:ea typeface="Montserrat"/>
                <a:cs typeface="Montserrat"/>
                <a:sym typeface="Montserrat"/>
              </a:rPr>
              <a:t>ses observations</a:t>
            </a:r>
          </a:p>
          <a:p>
            <a:pPr algn="just">
              <a:lnSpc>
                <a:spcPts val="3450"/>
              </a:lnSpc>
            </a:pPr>
            <a:r>
              <a:rPr lang="en-US" sz="1500">
                <a:solidFill>
                  <a:srgbClr val="0061FF"/>
                </a:solidFill>
                <a:latin typeface="Montserrat"/>
                <a:ea typeface="Montserrat"/>
                <a:cs typeface="Montserrat"/>
                <a:sym typeface="Montserrat"/>
              </a:rPr>
              <a:t>ses suggestions </a:t>
            </a:r>
          </a:p>
          <a:p>
            <a:pPr algn="just">
              <a:lnSpc>
                <a:spcPts val="750"/>
              </a:lnSpc>
            </a:pPr>
            <a:r>
              <a:rPr lang="en-US" sz="1500">
                <a:solidFill>
                  <a:srgbClr val="0061FF"/>
                </a:solidFill>
                <a:latin typeface="Montserrat"/>
                <a:ea typeface="Montserrat"/>
                <a:cs typeface="Montserrat"/>
                <a:sym typeface="Montserrat"/>
              </a:rPr>
              <a:t>ses demandes de mise en</a:t>
            </a:r>
          </a:p>
          <a:p>
            <a:pPr algn="just">
              <a:lnSpc>
                <a:spcPts val="3450"/>
              </a:lnSpc>
            </a:pPr>
            <a:r>
              <a:rPr lang="en-US" sz="1500">
                <a:solidFill>
                  <a:srgbClr val="0061FF"/>
                </a:solidFill>
                <a:latin typeface="Montserrat"/>
                <a:ea typeface="Montserrat"/>
                <a:cs typeface="Montserrat"/>
                <a:sym typeface="Montserrat"/>
              </a:rPr>
              <a:t>évidence de points particuliers </a:t>
            </a:r>
          </a:p>
          <a:p>
            <a:pPr algn="just">
              <a:lnSpc>
                <a:spcPts val="750"/>
              </a:lnSpc>
            </a:pPr>
            <a:r>
              <a:rPr lang="en-US" sz="1500">
                <a:solidFill>
                  <a:srgbClr val="0061FF"/>
                </a:solidFill>
                <a:latin typeface="Montserrat"/>
                <a:ea typeface="Montserrat"/>
                <a:cs typeface="Montserrat"/>
                <a:sym typeface="Montserrat"/>
              </a:rPr>
              <a:t>ou d’éventuelles alternatives</a:t>
            </a:r>
          </a:p>
          <a:p>
            <a:pPr algn="just">
              <a:lnSpc>
                <a:spcPts val="3450"/>
              </a:lnSpc>
            </a:pPr>
            <a:r>
              <a:rPr lang="en-US" sz="1500">
                <a:solidFill>
                  <a:srgbClr val="0061FF"/>
                </a:solidFill>
                <a:latin typeface="Montserrat"/>
                <a:ea typeface="Montserrat"/>
                <a:cs typeface="Montserrat"/>
                <a:sym typeface="Montserrat"/>
              </a:rPr>
              <a:t>techniques pouvant</a:t>
            </a:r>
          </a:p>
          <a:p>
            <a:pPr algn="just">
              <a:lnSpc>
                <a:spcPts val="750"/>
              </a:lnSpc>
            </a:pPr>
            <a:r>
              <a:rPr lang="en-US" sz="1500">
                <a:solidFill>
                  <a:srgbClr val="0061FF"/>
                </a:solidFill>
                <a:latin typeface="Montserrat"/>
                <a:ea typeface="Montserrat"/>
                <a:cs typeface="Montserrat"/>
                <a:sym typeface="Montserrat"/>
              </a:rPr>
              <a:t>raisonnablement être</a:t>
            </a:r>
          </a:p>
          <a:p>
            <a:pPr algn="just">
              <a:lnSpc>
                <a:spcPts val="3450"/>
              </a:lnSpc>
            </a:pPr>
            <a:r>
              <a:rPr lang="en-US" sz="1500">
                <a:solidFill>
                  <a:srgbClr val="0061FF"/>
                </a:solidFill>
                <a:latin typeface="Montserrat"/>
                <a:ea typeface="Montserrat"/>
                <a:cs typeface="Montserrat"/>
                <a:sym typeface="Montserrat"/>
              </a:rPr>
              <a:t>envisagées </a:t>
            </a:r>
          </a:p>
        </p:txBody>
      </p:sp>
      <p:sp>
        <p:nvSpPr>
          <p:cNvPr id="36" name="TextBox 36"/>
          <p:cNvSpPr txBox="1"/>
          <p:nvPr/>
        </p:nvSpPr>
        <p:spPr>
          <a:xfrm>
            <a:off x="4679056" y="3966663"/>
            <a:ext cx="818822" cy="412998"/>
          </a:xfrm>
          <a:prstGeom prst="rect">
            <a:avLst/>
          </a:prstGeom>
        </p:spPr>
        <p:txBody>
          <a:bodyPr lIns="0" tIns="0" rIns="0" bIns="0" rtlCol="0" anchor="t">
            <a:spAutoFit/>
          </a:bodyPr>
          <a:lstStyle/>
          <a:p>
            <a:pPr>
              <a:lnSpc>
                <a:spcPts val="3750"/>
              </a:lnSpc>
            </a:pPr>
            <a:r>
              <a:rPr lang="en-US" sz="1500">
                <a:latin typeface="Montserrat"/>
                <a:ea typeface="Montserrat"/>
                <a:cs typeface="Montserrat"/>
                <a:sym typeface="Montserrat"/>
              </a:rPr>
              <a:t>Par écrit</a:t>
            </a:r>
          </a:p>
        </p:txBody>
      </p:sp>
      <p:sp>
        <p:nvSpPr>
          <p:cNvPr id="37" name="TextBox 37"/>
          <p:cNvSpPr txBox="1"/>
          <p:nvPr/>
        </p:nvSpPr>
        <p:spPr>
          <a:xfrm>
            <a:off x="1442214" y="2162504"/>
            <a:ext cx="2736666" cy="1128514"/>
          </a:xfrm>
          <a:prstGeom prst="rect">
            <a:avLst/>
          </a:prstGeom>
        </p:spPr>
        <p:txBody>
          <a:bodyPr lIns="0" tIns="0" rIns="0" bIns="0" rtlCol="0" anchor="t">
            <a:spAutoFit/>
          </a:bodyPr>
          <a:lstStyle/>
          <a:p>
            <a:pPr algn="r">
              <a:lnSpc>
                <a:spcPts val="4388"/>
              </a:lnSpc>
            </a:pPr>
            <a:r>
              <a:rPr lang="en-US" sz="3999" b="1">
                <a:latin typeface="Poppins Bold"/>
                <a:ea typeface="Poppins Bold"/>
                <a:cs typeface="Poppins Bold"/>
                <a:sym typeface="Poppins Bold"/>
              </a:rPr>
              <a:t>Exprimez- vous</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82599" y="2535203"/>
            <a:ext cx="6102349" cy="68299"/>
            <a:chOff x="0" y="0"/>
            <a:chExt cx="12204700" cy="136601"/>
          </a:xfrm>
        </p:grpSpPr>
        <p:sp>
          <p:nvSpPr>
            <p:cNvPr id="3" name="Freeform 3"/>
            <p:cNvSpPr/>
            <p:nvPr/>
          </p:nvSpPr>
          <p:spPr>
            <a:xfrm>
              <a:off x="63500" y="63500"/>
              <a:ext cx="12077700" cy="9525"/>
            </a:xfrm>
            <a:custGeom>
              <a:avLst/>
              <a:gdLst/>
              <a:ahLst/>
              <a:cxnLst/>
              <a:rect l="l" t="t" r="r" b="b"/>
              <a:pathLst>
                <a:path w="12077700" h="9525">
                  <a:moveTo>
                    <a:pt x="0" y="0"/>
                  </a:moveTo>
                  <a:lnTo>
                    <a:pt x="12077700" y="0"/>
                  </a:lnTo>
                  <a:lnTo>
                    <a:pt x="12077700" y="9525"/>
                  </a:lnTo>
                  <a:lnTo>
                    <a:pt x="0" y="9525"/>
                  </a:lnTo>
                  <a:close/>
                </a:path>
              </a:pathLst>
            </a:custGeom>
            <a:solidFill>
              <a:srgbClr val="000000"/>
            </a:solidFill>
          </p:spPr>
          <p:txBody>
            <a:bodyPr/>
            <a:lstStyle/>
            <a:p>
              <a:endParaRPr lang="nl-BE" sz="700"/>
            </a:p>
          </p:txBody>
        </p:sp>
        <p:sp>
          <p:nvSpPr>
            <p:cNvPr id="4" name="Freeform 4"/>
            <p:cNvSpPr/>
            <p:nvPr/>
          </p:nvSpPr>
          <p:spPr>
            <a:xfrm>
              <a:off x="63500" y="63500"/>
              <a:ext cx="12074144" cy="9652"/>
            </a:xfrm>
            <a:custGeom>
              <a:avLst/>
              <a:gdLst/>
              <a:ahLst/>
              <a:cxnLst/>
              <a:rect l="l" t="t" r="r" b="b"/>
              <a:pathLst>
                <a:path w="12074144" h="9652">
                  <a:moveTo>
                    <a:pt x="0" y="9652"/>
                  </a:moveTo>
                  <a:lnTo>
                    <a:pt x="12074144" y="9652"/>
                  </a:lnTo>
                  <a:lnTo>
                    <a:pt x="12074144" y="0"/>
                  </a:lnTo>
                  <a:lnTo>
                    <a:pt x="0" y="0"/>
                  </a:lnTo>
                  <a:close/>
                </a:path>
              </a:pathLst>
            </a:custGeom>
            <a:solidFill>
              <a:srgbClr val="000000">
                <a:alpha val="0"/>
              </a:srgbClr>
            </a:solidFill>
          </p:spPr>
          <p:txBody>
            <a:bodyPr/>
            <a:lstStyle/>
            <a:p>
              <a:endParaRPr lang="nl-BE" sz="700"/>
            </a:p>
          </p:txBody>
        </p:sp>
      </p:grpSp>
      <p:grpSp>
        <p:nvGrpSpPr>
          <p:cNvPr id="5" name="Group 5"/>
          <p:cNvGrpSpPr>
            <a:grpSpLocks noChangeAspect="1"/>
          </p:cNvGrpSpPr>
          <p:nvPr/>
        </p:nvGrpSpPr>
        <p:grpSpPr>
          <a:xfrm>
            <a:off x="6988249" y="2084161"/>
            <a:ext cx="2275613" cy="1536702"/>
            <a:chOff x="0" y="0"/>
            <a:chExt cx="4551236" cy="3073400"/>
          </a:xfrm>
        </p:grpSpPr>
        <p:sp>
          <p:nvSpPr>
            <p:cNvPr id="6" name="Freeform 6"/>
            <p:cNvSpPr/>
            <p:nvPr/>
          </p:nvSpPr>
          <p:spPr>
            <a:xfrm>
              <a:off x="63500" y="68072"/>
              <a:ext cx="4421124" cy="2933700"/>
            </a:xfrm>
            <a:custGeom>
              <a:avLst/>
              <a:gdLst/>
              <a:ahLst/>
              <a:cxnLst/>
              <a:rect l="l" t="t" r="r" b="b"/>
              <a:pathLst>
                <a:path w="4421124" h="2933700">
                  <a:moveTo>
                    <a:pt x="1142111" y="237871"/>
                  </a:moveTo>
                  <a:lnTo>
                    <a:pt x="2365121" y="1105916"/>
                  </a:lnTo>
                  <a:lnTo>
                    <a:pt x="1141857" y="2623947"/>
                  </a:lnTo>
                  <a:lnTo>
                    <a:pt x="1141857" y="1547876"/>
                  </a:lnTo>
                  <a:lnTo>
                    <a:pt x="1412621" y="1547876"/>
                  </a:lnTo>
                  <a:cubicBezTo>
                    <a:pt x="1457325" y="1547876"/>
                    <a:pt x="1493520" y="1511681"/>
                    <a:pt x="1493520" y="1466977"/>
                  </a:cubicBezTo>
                  <a:cubicBezTo>
                    <a:pt x="1493520" y="1422273"/>
                    <a:pt x="1457325" y="1386078"/>
                    <a:pt x="1412621" y="1386078"/>
                  </a:cubicBezTo>
                  <a:lnTo>
                    <a:pt x="1141857" y="1386078"/>
                  </a:lnTo>
                  <a:lnTo>
                    <a:pt x="1141857" y="1190371"/>
                  </a:lnTo>
                  <a:cubicBezTo>
                    <a:pt x="1170051" y="1177798"/>
                    <a:pt x="1190117" y="1149604"/>
                    <a:pt x="1190117" y="1116584"/>
                  </a:cubicBezTo>
                  <a:cubicBezTo>
                    <a:pt x="1190117" y="1083564"/>
                    <a:pt x="1170432" y="1055370"/>
                    <a:pt x="1141857" y="1042797"/>
                  </a:cubicBezTo>
                  <a:lnTo>
                    <a:pt x="1141857" y="242951"/>
                  </a:lnTo>
                  <a:cubicBezTo>
                    <a:pt x="1141857" y="241300"/>
                    <a:pt x="1141857" y="239395"/>
                    <a:pt x="1142238" y="237744"/>
                  </a:cubicBezTo>
                  <a:close/>
                  <a:moveTo>
                    <a:pt x="1222629" y="0"/>
                  </a:moveTo>
                  <a:cubicBezTo>
                    <a:pt x="1186053" y="0"/>
                    <a:pt x="1151128" y="8128"/>
                    <a:pt x="1119759" y="23241"/>
                  </a:cubicBezTo>
                  <a:cubicBezTo>
                    <a:pt x="1109345" y="27813"/>
                    <a:pt x="1099693" y="33274"/>
                    <a:pt x="1090295" y="39370"/>
                  </a:cubicBezTo>
                  <a:cubicBezTo>
                    <a:pt x="1024001" y="82677"/>
                    <a:pt x="979932" y="157480"/>
                    <a:pt x="979932" y="242570"/>
                  </a:cubicBezTo>
                  <a:lnTo>
                    <a:pt x="979932" y="1035431"/>
                  </a:lnTo>
                  <a:lnTo>
                    <a:pt x="313182" y="1035431"/>
                  </a:lnTo>
                  <a:cubicBezTo>
                    <a:pt x="268478" y="1035431"/>
                    <a:pt x="232283" y="1071626"/>
                    <a:pt x="232283" y="1116330"/>
                  </a:cubicBezTo>
                  <a:cubicBezTo>
                    <a:pt x="232283" y="1161034"/>
                    <a:pt x="268478" y="1197229"/>
                    <a:pt x="313182" y="1197229"/>
                  </a:cubicBezTo>
                  <a:lnTo>
                    <a:pt x="980313" y="1197229"/>
                  </a:lnTo>
                  <a:lnTo>
                    <a:pt x="980313" y="1385824"/>
                  </a:lnTo>
                  <a:lnTo>
                    <a:pt x="80518" y="1385824"/>
                  </a:lnTo>
                  <a:cubicBezTo>
                    <a:pt x="38354" y="1385824"/>
                    <a:pt x="3683" y="1418209"/>
                    <a:pt x="0" y="1459484"/>
                  </a:cubicBezTo>
                  <a:lnTo>
                    <a:pt x="0" y="1459484"/>
                  </a:lnTo>
                  <a:lnTo>
                    <a:pt x="0" y="1473962"/>
                  </a:lnTo>
                  <a:cubicBezTo>
                    <a:pt x="3683" y="1515237"/>
                    <a:pt x="38354" y="1547622"/>
                    <a:pt x="80518" y="1547622"/>
                  </a:cubicBezTo>
                  <a:lnTo>
                    <a:pt x="980313" y="1547622"/>
                  </a:lnTo>
                  <a:lnTo>
                    <a:pt x="980313" y="2691003"/>
                  </a:lnTo>
                  <a:cubicBezTo>
                    <a:pt x="980313" y="2728214"/>
                    <a:pt x="988695" y="2763520"/>
                    <a:pt x="1003935" y="2794889"/>
                  </a:cubicBezTo>
                  <a:lnTo>
                    <a:pt x="1003935" y="2795270"/>
                  </a:lnTo>
                  <a:cubicBezTo>
                    <a:pt x="1007110" y="2802382"/>
                    <a:pt x="1010793" y="2808859"/>
                    <a:pt x="1014984" y="2815336"/>
                  </a:cubicBezTo>
                  <a:cubicBezTo>
                    <a:pt x="1057021" y="2886202"/>
                    <a:pt x="1134745" y="2933700"/>
                    <a:pt x="1223010" y="2933700"/>
                  </a:cubicBezTo>
                  <a:lnTo>
                    <a:pt x="4421124" y="2933700"/>
                  </a:lnTo>
                  <a:lnTo>
                    <a:pt x="4421124" y="2771902"/>
                  </a:lnTo>
                  <a:lnTo>
                    <a:pt x="1230122" y="2771902"/>
                  </a:lnTo>
                  <a:lnTo>
                    <a:pt x="2497455" y="1199388"/>
                  </a:lnTo>
                  <a:lnTo>
                    <a:pt x="3013837" y="1565910"/>
                  </a:lnTo>
                  <a:lnTo>
                    <a:pt x="3530219" y="1199388"/>
                  </a:lnTo>
                  <a:lnTo>
                    <a:pt x="4421124" y="2304796"/>
                  </a:lnTo>
                  <a:lnTo>
                    <a:pt x="4421124" y="2046986"/>
                  </a:lnTo>
                  <a:lnTo>
                    <a:pt x="3662553" y="1105535"/>
                  </a:lnTo>
                  <a:lnTo>
                    <a:pt x="4421124" y="567055"/>
                  </a:lnTo>
                  <a:lnTo>
                    <a:pt x="4421124" y="369062"/>
                  </a:lnTo>
                  <a:lnTo>
                    <a:pt x="3013837" y="1367917"/>
                  </a:lnTo>
                  <a:lnTo>
                    <a:pt x="1314958" y="162052"/>
                  </a:lnTo>
                  <a:lnTo>
                    <a:pt x="4421124" y="162052"/>
                  </a:lnTo>
                  <a:lnTo>
                    <a:pt x="4421124" y="0"/>
                  </a:lnTo>
                  <a:close/>
                </a:path>
              </a:pathLst>
            </a:custGeom>
            <a:solidFill>
              <a:srgbClr val="FACF00"/>
            </a:solidFill>
          </p:spPr>
          <p:txBody>
            <a:bodyPr/>
            <a:lstStyle/>
            <a:p>
              <a:endParaRPr lang="nl-BE" sz="700"/>
            </a:p>
          </p:txBody>
        </p:sp>
        <p:sp>
          <p:nvSpPr>
            <p:cNvPr id="7" name="Freeform 7"/>
            <p:cNvSpPr/>
            <p:nvPr/>
          </p:nvSpPr>
          <p:spPr>
            <a:xfrm>
              <a:off x="295529" y="1793875"/>
              <a:ext cx="681990" cy="161798"/>
            </a:xfrm>
            <a:custGeom>
              <a:avLst/>
              <a:gdLst/>
              <a:ahLst/>
              <a:cxnLst/>
              <a:rect l="l" t="t" r="r" b="b"/>
              <a:pathLst>
                <a:path w="681990" h="161798">
                  <a:moveTo>
                    <a:pt x="600837" y="0"/>
                  </a:moveTo>
                  <a:lnTo>
                    <a:pt x="80899" y="0"/>
                  </a:lnTo>
                  <a:cubicBezTo>
                    <a:pt x="36195" y="0"/>
                    <a:pt x="0" y="36195"/>
                    <a:pt x="0" y="80899"/>
                  </a:cubicBezTo>
                  <a:cubicBezTo>
                    <a:pt x="0" y="125603"/>
                    <a:pt x="36195" y="161798"/>
                    <a:pt x="80899" y="161798"/>
                  </a:cubicBezTo>
                  <a:lnTo>
                    <a:pt x="601091" y="161798"/>
                  </a:lnTo>
                  <a:cubicBezTo>
                    <a:pt x="645795" y="161798"/>
                    <a:pt x="681990" y="125603"/>
                    <a:pt x="681990" y="80899"/>
                  </a:cubicBezTo>
                  <a:cubicBezTo>
                    <a:pt x="681990" y="36195"/>
                    <a:pt x="645414" y="0"/>
                    <a:pt x="600837" y="0"/>
                  </a:cubicBezTo>
                  <a:close/>
                </a:path>
              </a:pathLst>
            </a:custGeom>
            <a:solidFill>
              <a:srgbClr val="FACF00"/>
            </a:solidFill>
          </p:spPr>
          <p:txBody>
            <a:bodyPr/>
            <a:lstStyle/>
            <a:p>
              <a:endParaRPr lang="nl-BE" sz="700"/>
            </a:p>
          </p:txBody>
        </p:sp>
        <p:sp>
          <p:nvSpPr>
            <p:cNvPr id="8" name="Freeform 8"/>
            <p:cNvSpPr/>
            <p:nvPr/>
          </p:nvSpPr>
          <p:spPr>
            <a:xfrm>
              <a:off x="63500" y="63500"/>
              <a:ext cx="4421124" cy="2946400"/>
            </a:xfrm>
            <a:custGeom>
              <a:avLst/>
              <a:gdLst/>
              <a:ahLst/>
              <a:cxnLst/>
              <a:rect l="l" t="t" r="r" b="b"/>
              <a:pathLst>
                <a:path w="4421124" h="2946400">
                  <a:moveTo>
                    <a:pt x="0" y="0"/>
                  </a:moveTo>
                  <a:lnTo>
                    <a:pt x="0" y="2946400"/>
                  </a:lnTo>
                  <a:lnTo>
                    <a:pt x="4421124" y="2946400"/>
                  </a:lnTo>
                  <a:lnTo>
                    <a:pt x="4421124" y="0"/>
                  </a:lnTo>
                  <a:close/>
                </a:path>
              </a:pathLst>
            </a:custGeom>
            <a:solidFill>
              <a:srgbClr val="000000">
                <a:alpha val="0"/>
              </a:srgbClr>
            </a:solidFill>
          </p:spPr>
          <p:txBody>
            <a:bodyPr/>
            <a:lstStyle/>
            <a:p>
              <a:endParaRPr lang="nl-BE" sz="700"/>
            </a:p>
          </p:txBody>
        </p:sp>
      </p:grpSp>
      <p:sp>
        <p:nvSpPr>
          <p:cNvPr id="9" name="TextBox 9"/>
          <p:cNvSpPr txBox="1"/>
          <p:nvPr/>
        </p:nvSpPr>
        <p:spPr>
          <a:xfrm>
            <a:off x="514350" y="349792"/>
            <a:ext cx="2360676" cy="515077"/>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AU COLLÈGE COMMUNAL DE HENSIES</a:t>
            </a:r>
          </a:p>
        </p:txBody>
      </p:sp>
      <p:sp>
        <p:nvSpPr>
          <p:cNvPr id="10" name="TextBox 10"/>
          <p:cNvSpPr txBox="1"/>
          <p:nvPr/>
        </p:nvSpPr>
        <p:spPr>
          <a:xfrm>
            <a:off x="514350" y="1149130"/>
            <a:ext cx="2223159" cy="788101"/>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En précisant son nom, son adresse et le projet concerné </a:t>
            </a:r>
          </a:p>
        </p:txBody>
      </p:sp>
      <p:sp>
        <p:nvSpPr>
          <p:cNvPr id="11" name="TextBox 11"/>
          <p:cNvSpPr txBox="1"/>
          <p:nvPr/>
        </p:nvSpPr>
        <p:spPr>
          <a:xfrm>
            <a:off x="514350" y="2895624"/>
            <a:ext cx="2612898" cy="1057405"/>
          </a:xfrm>
          <a:prstGeom prst="rect">
            <a:avLst/>
          </a:prstGeom>
        </p:spPr>
        <p:txBody>
          <a:bodyPr lIns="0" tIns="0" rIns="0" bIns="0" rtlCol="0" anchor="t">
            <a:spAutoFit/>
          </a:bodyPr>
          <a:lstStyle/>
          <a:p>
            <a:pPr>
              <a:lnSpc>
                <a:spcPts val="2100"/>
              </a:lnSpc>
            </a:pPr>
            <a:r>
              <a:rPr lang="en-US" sz="1500">
                <a:latin typeface="Montserrat"/>
                <a:ea typeface="Montserrat"/>
                <a:cs typeface="Montserrat"/>
                <a:sym typeface="Montserrat"/>
              </a:rPr>
              <a:t>+ ADRESSER UNE COPIE </a:t>
            </a:r>
            <a:r>
              <a:rPr lang="en-US" sz="1500" b="1">
                <a:latin typeface="Montserrat Bold"/>
                <a:ea typeface="Montserrat Bold"/>
                <a:cs typeface="Montserrat Bold"/>
                <a:sym typeface="Montserrat Bold"/>
              </a:rPr>
              <a:t>AU PORTEUR DE PROJET </a:t>
            </a:r>
            <a:r>
              <a:rPr lang="en-US" sz="1500">
                <a:latin typeface="Montserrat"/>
                <a:ea typeface="Montserrat"/>
                <a:cs typeface="Montserrat"/>
                <a:sym typeface="Montserrat"/>
              </a:rPr>
              <a:t>qui la communiquera sans délai à l’auteur de l’EIE</a:t>
            </a:r>
          </a:p>
        </p:txBody>
      </p:sp>
      <p:sp>
        <p:nvSpPr>
          <p:cNvPr id="12" name="TextBox 12"/>
          <p:cNvSpPr txBox="1"/>
          <p:nvPr/>
        </p:nvSpPr>
        <p:spPr>
          <a:xfrm>
            <a:off x="4572000" y="2895624"/>
            <a:ext cx="3337596" cy="1596014"/>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Courrier postal </a:t>
            </a:r>
          </a:p>
          <a:p>
            <a:pPr>
              <a:lnSpc>
                <a:spcPts val="2100"/>
              </a:lnSpc>
            </a:pPr>
            <a:r>
              <a:rPr lang="en-US" sz="1500">
                <a:latin typeface="Montserrat"/>
                <a:ea typeface="Montserrat"/>
                <a:cs typeface="Montserrat"/>
                <a:sym typeface="Montserrat"/>
              </a:rPr>
              <a:t>Aspiravi</a:t>
            </a:r>
            <a:r>
              <a:rPr lang="en-US" sz="1500" b="1">
                <a:latin typeface="Montserrat Bold"/>
                <a:ea typeface="Montserrat Bold"/>
                <a:cs typeface="Montserrat Bold"/>
                <a:sym typeface="Montserrat Bold"/>
              </a:rPr>
              <a:t> </a:t>
            </a:r>
          </a:p>
          <a:p>
            <a:pPr>
              <a:lnSpc>
                <a:spcPts val="2100"/>
              </a:lnSpc>
            </a:pPr>
            <a:r>
              <a:rPr lang="en-US" sz="1500">
                <a:latin typeface="Montserrat"/>
                <a:ea typeface="Montserrat"/>
                <a:cs typeface="Montserrat"/>
                <a:sym typeface="Montserrat"/>
              </a:rPr>
              <a:t>Romain Leroy </a:t>
            </a:r>
          </a:p>
          <a:p>
            <a:pPr>
              <a:lnSpc>
                <a:spcPts val="2100"/>
              </a:lnSpc>
            </a:pPr>
            <a:r>
              <a:rPr lang="en-US" sz="1500">
                <a:latin typeface="Montserrat"/>
                <a:ea typeface="Montserrat"/>
                <a:cs typeface="Montserrat"/>
                <a:sym typeface="Montserrat"/>
              </a:rPr>
              <a:t>President Kennedypark 8A/1 </a:t>
            </a:r>
          </a:p>
          <a:p>
            <a:pPr>
              <a:lnSpc>
                <a:spcPts val="2100"/>
              </a:lnSpc>
            </a:pPr>
            <a:r>
              <a:rPr lang="en-US" sz="1500">
                <a:latin typeface="Montserrat"/>
                <a:ea typeface="Montserrat"/>
                <a:cs typeface="Montserrat"/>
                <a:sym typeface="Montserrat"/>
              </a:rPr>
              <a:t>8500 Courtrai</a:t>
            </a:r>
          </a:p>
          <a:p>
            <a:pPr>
              <a:lnSpc>
                <a:spcPts val="2100"/>
              </a:lnSpc>
            </a:pPr>
            <a:endParaRPr lang="en-US" sz="1500">
              <a:latin typeface="Montserrat"/>
              <a:ea typeface="Montserrat"/>
              <a:cs typeface="Montserrat"/>
              <a:sym typeface="Montserrat"/>
            </a:endParaRPr>
          </a:p>
        </p:txBody>
      </p:sp>
      <p:sp>
        <p:nvSpPr>
          <p:cNvPr id="13" name="TextBox 13"/>
          <p:cNvSpPr txBox="1"/>
          <p:nvPr/>
        </p:nvSpPr>
        <p:spPr>
          <a:xfrm>
            <a:off x="4572000" y="349792"/>
            <a:ext cx="3460657" cy="1326710"/>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Courrier postal </a:t>
            </a:r>
          </a:p>
          <a:p>
            <a:pPr>
              <a:lnSpc>
                <a:spcPts val="2100"/>
              </a:lnSpc>
            </a:pPr>
            <a:r>
              <a:rPr lang="en-US" sz="1500">
                <a:latin typeface="Montserrat"/>
                <a:ea typeface="Montserrat"/>
                <a:cs typeface="Montserrat"/>
                <a:sym typeface="Montserrat"/>
              </a:rPr>
              <a:t>Commune de Hensies </a:t>
            </a:r>
          </a:p>
          <a:p>
            <a:pPr>
              <a:lnSpc>
                <a:spcPts val="2100"/>
              </a:lnSpc>
            </a:pPr>
            <a:r>
              <a:rPr lang="en-US" sz="1500">
                <a:latin typeface="Montserrat"/>
                <a:ea typeface="Montserrat"/>
                <a:cs typeface="Montserrat"/>
                <a:sym typeface="Montserrat"/>
              </a:rPr>
              <a:t>Service environnement</a:t>
            </a:r>
          </a:p>
          <a:p>
            <a:pPr>
              <a:lnSpc>
                <a:spcPts val="2100"/>
              </a:lnSpc>
            </a:pPr>
            <a:r>
              <a:rPr lang="en-US" sz="1500">
                <a:latin typeface="Montserrat"/>
                <a:ea typeface="Montserrat"/>
                <a:cs typeface="Montserrat"/>
                <a:sym typeface="Montserrat"/>
              </a:rPr>
              <a:t>Place Communale nº 1</a:t>
            </a:r>
          </a:p>
          <a:p>
            <a:pPr>
              <a:lnSpc>
                <a:spcPts val="2100"/>
              </a:lnSpc>
            </a:pPr>
            <a:r>
              <a:rPr lang="en-US" sz="1500">
                <a:latin typeface="Montserrat"/>
                <a:ea typeface="Montserrat"/>
                <a:cs typeface="Montserrat"/>
                <a:sym typeface="Montserrat"/>
              </a:rPr>
              <a:t>7350 Hensies</a:t>
            </a:r>
          </a:p>
        </p:txBody>
      </p:sp>
      <p:sp>
        <p:nvSpPr>
          <p:cNvPr id="14" name="TextBox 14"/>
          <p:cNvSpPr txBox="1"/>
          <p:nvPr/>
        </p:nvSpPr>
        <p:spPr>
          <a:xfrm>
            <a:off x="4572000" y="1828260"/>
            <a:ext cx="3971543" cy="518796"/>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Email </a:t>
            </a:r>
          </a:p>
          <a:p>
            <a:pPr>
              <a:lnSpc>
                <a:spcPts val="2100"/>
              </a:lnSpc>
            </a:pPr>
            <a:r>
              <a:rPr lang="en-US" sz="1500">
                <a:latin typeface="Montserrat"/>
                <a:ea typeface="Montserrat"/>
                <a:cs typeface="Montserrat"/>
                <a:sym typeface="Montserrat"/>
              </a:rPr>
              <a:t>environnement@hensies.be </a:t>
            </a:r>
          </a:p>
        </p:txBody>
      </p:sp>
      <p:sp>
        <p:nvSpPr>
          <p:cNvPr id="15" name="TextBox 15"/>
          <p:cNvSpPr txBox="1"/>
          <p:nvPr/>
        </p:nvSpPr>
        <p:spPr>
          <a:xfrm>
            <a:off x="4572000" y="4454300"/>
            <a:ext cx="3971543" cy="518796"/>
          </a:xfrm>
          <a:prstGeom prst="rect">
            <a:avLst/>
          </a:prstGeom>
        </p:spPr>
        <p:txBody>
          <a:bodyPr lIns="0" tIns="0" rIns="0" bIns="0" rtlCol="0" anchor="t">
            <a:spAutoFit/>
          </a:bodyPr>
          <a:lstStyle/>
          <a:p>
            <a:pPr>
              <a:lnSpc>
                <a:spcPts val="2100"/>
              </a:lnSpc>
            </a:pPr>
            <a:r>
              <a:rPr lang="en-US" sz="1500" b="1">
                <a:latin typeface="Montserrat Bold"/>
                <a:ea typeface="Montserrat Bold"/>
                <a:cs typeface="Montserrat Bold"/>
                <a:sym typeface="Montserrat Bold"/>
              </a:rPr>
              <a:t>Email </a:t>
            </a:r>
          </a:p>
          <a:p>
            <a:pPr>
              <a:lnSpc>
                <a:spcPts val="2100"/>
              </a:lnSpc>
            </a:pPr>
            <a:r>
              <a:rPr lang="en-US" sz="1500">
                <a:latin typeface="Montserrat"/>
                <a:ea typeface="Montserrat"/>
                <a:cs typeface="Montserrat"/>
                <a:sym typeface="Montserrat"/>
              </a:rPr>
              <a:t>info@aspiravi.com</a:t>
            </a:r>
          </a:p>
        </p:txBody>
      </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1.xml><?xml version="1.0" encoding="utf-8"?>
<p:tagLst xmlns:a="http://schemas.openxmlformats.org/drawingml/2006/main" xmlns:r="http://schemas.openxmlformats.org/officeDocument/2006/relationships" xmlns:p="http://schemas.openxmlformats.org/presentationml/2006/main">
  <p:tag name="NUM" val="12"/>
</p:tagLst>
</file>

<file path=ppt/tags/tag12.xml><?xml version="1.0" encoding="utf-8"?>
<p:tagLst xmlns:a="http://schemas.openxmlformats.org/drawingml/2006/main" xmlns:r="http://schemas.openxmlformats.org/officeDocument/2006/relationships" xmlns:p="http://schemas.openxmlformats.org/presentationml/2006/main">
  <p:tag name="NUM" val="13"/>
</p:tagLst>
</file>

<file path=ppt/tags/tag13.xml><?xml version="1.0" encoding="utf-8"?>
<p:tagLst xmlns:a="http://schemas.openxmlformats.org/drawingml/2006/main" xmlns:r="http://schemas.openxmlformats.org/officeDocument/2006/relationships" xmlns:p="http://schemas.openxmlformats.org/presentationml/2006/main">
  <p:tag name="NUM" val="14"/>
</p:tagLst>
</file>

<file path=ppt/tags/tag14.xml><?xml version="1.0" encoding="utf-8"?>
<p:tagLst xmlns:a="http://schemas.openxmlformats.org/drawingml/2006/main" xmlns:r="http://schemas.openxmlformats.org/officeDocument/2006/relationships" xmlns:p="http://schemas.openxmlformats.org/presentationml/2006/main">
  <p:tag name="NUM" val="15"/>
</p:tagLst>
</file>

<file path=ppt/tags/tag15.xml><?xml version="1.0" encoding="utf-8"?>
<p:tagLst xmlns:a="http://schemas.openxmlformats.org/drawingml/2006/main" xmlns:r="http://schemas.openxmlformats.org/officeDocument/2006/relationships" xmlns:p="http://schemas.openxmlformats.org/presentationml/2006/main">
  <p:tag name="NUM" val="16"/>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13"/>
</p:tagLst>
</file>

<file path=ppt/tags/tag19.xml><?xml version="1.0" encoding="utf-8"?>
<p:tagLst xmlns:a="http://schemas.openxmlformats.org/drawingml/2006/main" xmlns:r="http://schemas.openxmlformats.org/officeDocument/2006/relationships" xmlns:p="http://schemas.openxmlformats.org/presentationml/2006/main">
  <p:tag name="NUM" val="14"/>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7"/>
</p:tagLst>
</file>

<file path=ppt/tags/tag21.xml><?xml version="1.0" encoding="utf-8"?>
<p:tagLst xmlns:a="http://schemas.openxmlformats.org/drawingml/2006/main" xmlns:r="http://schemas.openxmlformats.org/officeDocument/2006/relationships" xmlns:p="http://schemas.openxmlformats.org/presentationml/2006/main">
  <p:tag name="NUM" val="18"/>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9"/>
</p:tagLst>
</file>

<file path=ppt/tags/tag31.xml><?xml version="1.0" encoding="utf-8"?>
<p:tagLst xmlns:a="http://schemas.openxmlformats.org/drawingml/2006/main" xmlns:r="http://schemas.openxmlformats.org/officeDocument/2006/relationships" xmlns:p="http://schemas.openxmlformats.org/presentationml/2006/main">
  <p:tag name="NUM" val="10"/>
</p:tagLst>
</file>

<file path=ppt/tags/tag32.xml><?xml version="1.0" encoding="utf-8"?>
<p:tagLst xmlns:a="http://schemas.openxmlformats.org/drawingml/2006/main" xmlns:r="http://schemas.openxmlformats.org/officeDocument/2006/relationships" xmlns:p="http://schemas.openxmlformats.org/presentationml/2006/main">
  <p:tag name="NUM" val="11"/>
</p:tagLst>
</file>

<file path=ppt/tags/tag33.xml><?xml version="1.0" encoding="utf-8"?>
<p:tagLst xmlns:a="http://schemas.openxmlformats.org/drawingml/2006/main" xmlns:r="http://schemas.openxmlformats.org/officeDocument/2006/relationships" xmlns:p="http://schemas.openxmlformats.org/presentationml/2006/main">
  <p:tag name="NUM" val="12"/>
</p:tagLst>
</file>

<file path=ppt/tags/tag34.xml><?xml version="1.0" encoding="utf-8"?>
<p:tagLst xmlns:a="http://schemas.openxmlformats.org/drawingml/2006/main" xmlns:r="http://schemas.openxmlformats.org/officeDocument/2006/relationships" xmlns:p="http://schemas.openxmlformats.org/presentationml/2006/main">
  <p:tag name="NUM" val="13"/>
</p:tagLst>
</file>

<file path=ppt/tags/tag35.xml><?xml version="1.0" encoding="utf-8"?>
<p:tagLst xmlns:a="http://schemas.openxmlformats.org/drawingml/2006/main" xmlns:r="http://schemas.openxmlformats.org/officeDocument/2006/relationships" xmlns:p="http://schemas.openxmlformats.org/presentationml/2006/main">
  <p:tag name="NUM" val="14"/>
</p:tagLst>
</file>

<file path=ppt/tags/tag36.xml><?xml version="1.0" encoding="utf-8"?>
<p:tagLst xmlns:a="http://schemas.openxmlformats.org/drawingml/2006/main" xmlns:r="http://schemas.openxmlformats.org/officeDocument/2006/relationships" xmlns:p="http://schemas.openxmlformats.org/presentationml/2006/main">
  <p:tag name="NUM" val="15"/>
</p:tagLst>
</file>

<file path=ppt/tags/tag37.xml><?xml version="1.0" encoding="utf-8"?>
<p:tagLst xmlns:a="http://schemas.openxmlformats.org/drawingml/2006/main" xmlns:r="http://schemas.openxmlformats.org/officeDocument/2006/relationships" xmlns:p="http://schemas.openxmlformats.org/presentationml/2006/main">
  <p:tag name="NUM" val="16"/>
</p:tagLst>
</file>

<file path=ppt/tags/tag38.xml><?xml version="1.0" encoding="utf-8"?>
<p:tagLst xmlns:a="http://schemas.openxmlformats.org/drawingml/2006/main" xmlns:r="http://schemas.openxmlformats.org/officeDocument/2006/relationships" xmlns:p="http://schemas.openxmlformats.org/presentationml/2006/main">
  <p:tag name="NUM" val="17"/>
</p:tagLst>
</file>

<file path=ppt/tags/tag39.xml><?xml version="1.0" encoding="utf-8"?>
<p:tagLst xmlns:a="http://schemas.openxmlformats.org/drawingml/2006/main" xmlns:r="http://schemas.openxmlformats.org/officeDocument/2006/relationships" xmlns:p="http://schemas.openxmlformats.org/presentationml/2006/main">
  <p:tag name="NUM" val="18"/>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9"/>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7"/>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11"/>
</p:tagLst>
</file>

<file path=ppt/tags/tag63.xml><?xml version="1.0" encoding="utf-8"?>
<p:tagLst xmlns:a="http://schemas.openxmlformats.org/drawingml/2006/main" xmlns:r="http://schemas.openxmlformats.org/officeDocument/2006/relationships" xmlns:p="http://schemas.openxmlformats.org/presentationml/2006/main">
  <p:tag name="NUM" val="18"/>
</p:tagLst>
</file>

<file path=ppt/tags/tag64.xml><?xml version="1.0" encoding="utf-8"?>
<p:tagLst xmlns:a="http://schemas.openxmlformats.org/drawingml/2006/main" xmlns:r="http://schemas.openxmlformats.org/officeDocument/2006/relationships" xmlns:p="http://schemas.openxmlformats.org/presentationml/2006/main">
  <p:tag name="NUM" val="11"/>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12"/>
</p:tagLst>
</file>

<file path=ppt/tags/tag77.xml><?xml version="1.0" encoding="utf-8"?>
<p:tagLst xmlns:a="http://schemas.openxmlformats.org/drawingml/2006/main" xmlns:r="http://schemas.openxmlformats.org/officeDocument/2006/relationships" xmlns:p="http://schemas.openxmlformats.org/presentationml/2006/main">
  <p:tag name="NUM" val="14"/>
</p:tagLst>
</file>

<file path=ppt/tags/tag78.xml><?xml version="1.0" encoding="utf-8"?>
<p:tagLst xmlns:a="http://schemas.openxmlformats.org/drawingml/2006/main" xmlns:r="http://schemas.openxmlformats.org/officeDocument/2006/relationships" xmlns:p="http://schemas.openxmlformats.org/presentationml/2006/main">
  <p:tag name="NUM" val="15"/>
</p:tagLst>
</file>

<file path=ppt/tags/tag79.xml><?xml version="1.0" encoding="utf-8"?>
<p:tagLst xmlns:a="http://schemas.openxmlformats.org/drawingml/2006/main" xmlns:r="http://schemas.openxmlformats.org/officeDocument/2006/relationships" xmlns:p="http://schemas.openxmlformats.org/presentationml/2006/main">
  <p:tag name="NUM" val="16"/>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80.xml><?xml version="1.0" encoding="utf-8"?>
<p:tagLst xmlns:a="http://schemas.openxmlformats.org/drawingml/2006/main" xmlns:r="http://schemas.openxmlformats.org/officeDocument/2006/relationships" xmlns:p="http://schemas.openxmlformats.org/presentationml/2006/main">
  <p:tag name="NUM" val="22"/>
</p:tagLst>
</file>

<file path=ppt/tags/tag81.xml><?xml version="1.0" encoding="utf-8"?>
<p:tagLst xmlns:a="http://schemas.openxmlformats.org/drawingml/2006/main" xmlns:r="http://schemas.openxmlformats.org/officeDocument/2006/relationships" xmlns:p="http://schemas.openxmlformats.org/presentationml/2006/main">
  <p:tag name="NUM" val="1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12"/>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12"/>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2"/>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10"/>
</p:tagLst>
</file>

<file path=ppt/tags/tag90.xml><?xml version="1.0" encoding="utf-8"?>
<p:tagLst xmlns:a="http://schemas.openxmlformats.org/drawingml/2006/main" xmlns:r="http://schemas.openxmlformats.org/officeDocument/2006/relationships" xmlns:p="http://schemas.openxmlformats.org/presentationml/2006/main">
  <p:tag name="NUM" val="1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7"/>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Religion Lesson">
  <a:themeElements>
    <a:clrScheme name="Aangepast 75">
      <a:dk1>
        <a:srgbClr val="FFFFFF"/>
      </a:dk1>
      <a:lt1>
        <a:srgbClr val="FFFFFF"/>
      </a:lt1>
      <a:dk2>
        <a:srgbClr val="FFFFFF"/>
      </a:dk2>
      <a:lt2>
        <a:srgbClr val="FFFFFF"/>
      </a:lt2>
      <a:accent1>
        <a:srgbClr val="004467"/>
      </a:accent1>
      <a:accent2>
        <a:srgbClr val="D42A3F"/>
      </a:accent2>
      <a:accent3>
        <a:srgbClr val="8AA60F"/>
      </a:accent3>
      <a:accent4>
        <a:srgbClr val="FBB914"/>
      </a:accent4>
      <a:accent5>
        <a:srgbClr val="0091D4"/>
      </a:accent5>
      <a:accent6>
        <a:srgbClr val="FFFFFF"/>
      </a:accent6>
      <a:hlink>
        <a:srgbClr val="FFFFFF"/>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l="-38989" t="4088" r="-31030" b="-5762"/>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ITEL_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PIRAVI">
      <a:majorFont>
        <a:latin typeface="Proxima Nova"/>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6000" cap="small" baseline="0" dirty="0" smtClean="0">
            <a:solidFill>
              <a:schemeClr val="bg1"/>
            </a:solidFill>
            <a:effectLst/>
          </a:defRPr>
        </a:defPPr>
      </a:lstStyle>
    </a:txDef>
  </a:objectDefaults>
  <a:extraClrSchemeLst/>
  <a:extLst>
    <a:ext uri="{05A4C25C-085E-4340-85A3-A5531E510DB2}">
      <thm15:themeFamily xmlns:thm15="http://schemas.microsoft.com/office/thememl/2012/main" name="MARCOM_Journeys_V2" id="{5E81FD15-B103-4967-9D2E-1DBD26F751AF}" vid="{9D2061D5-0C99-487B-9155-2783484E8F79}"/>
    </a:ext>
  </a:extLst>
</a:theme>
</file>

<file path=ppt/theme/theme3.xml><?xml version="1.0" encoding="utf-8"?>
<a:theme xmlns:a="http://schemas.openxmlformats.org/drawingml/2006/main" name="Aspiravi_standaard_thema">
  <a:themeElements>
    <a:clrScheme name="Aangepast 5">
      <a:dk1>
        <a:srgbClr val="004467"/>
      </a:dk1>
      <a:lt1>
        <a:sysClr val="window" lastClr="FFFFFF"/>
      </a:lt1>
      <a:dk2>
        <a:srgbClr val="44546A"/>
      </a:dk2>
      <a:lt2>
        <a:srgbClr val="E7E6E6"/>
      </a:lt2>
      <a:accent1>
        <a:srgbClr val="004467"/>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PIRAVI">
      <a:majorFont>
        <a:latin typeface="Proxima Nova"/>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OM_Journeys_V2" id="{5E81FD15-B103-4967-9D2E-1DBD26F751AF}" vid="{1CEB6349-5007-491B-8B32-3FC6C9C8D19A}"/>
    </a:ext>
  </a:extLst>
</a:theme>
</file>

<file path=ppt/theme/theme4.xml><?xml version="1.0" encoding="utf-8"?>
<a:theme xmlns:a="http://schemas.openxmlformats.org/drawingml/2006/main" name="Master-weis">
  <a:themeElements>
    <a:clrScheme name="Couleurs CSD">
      <a:dk1>
        <a:sysClr val="windowText" lastClr="000000"/>
      </a:dk1>
      <a:lt1>
        <a:sysClr val="window" lastClr="FFFFFF"/>
      </a:lt1>
      <a:dk2>
        <a:srgbClr val="005B85"/>
      </a:dk2>
      <a:lt2>
        <a:srgbClr val="53A0C3"/>
      </a:lt2>
      <a:accent1>
        <a:srgbClr val="C2CDC5"/>
      </a:accent1>
      <a:accent2>
        <a:srgbClr val="AEBCD6"/>
      </a:accent2>
      <a:accent3>
        <a:srgbClr val="6799C8"/>
      </a:accent3>
      <a:accent4>
        <a:srgbClr val="A2958A"/>
      </a:accent4>
      <a:accent5>
        <a:srgbClr val="D31245"/>
      </a:accent5>
      <a:accent6>
        <a:srgbClr val="77A140"/>
      </a:accent6>
      <a:hlink>
        <a:srgbClr val="6799C8"/>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7" id="{CAB8A50F-2C71-4FFC-B3D6-8FE9DF80AFDB}" vid="{F52ADC2B-20D5-4660-A897-E0CF12FCD641}"/>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21">
      <a:majorFont>
        <a:latin typeface="Agrandir"/>
        <a:ea typeface=""/>
        <a:cs typeface=""/>
      </a:majorFont>
      <a:minorFont>
        <a:latin typeface="Inte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4aab9e2-6ac8-444d-a44b-2f8866aff9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612D7675F9154BAE3A70E95E0295FE" ma:contentTypeVersion="13" ma:contentTypeDescription="Een nieuw document maken." ma:contentTypeScope="" ma:versionID="0e500f84600449860ececc4f5c338f78">
  <xsd:schema xmlns:xsd="http://www.w3.org/2001/XMLSchema" xmlns:xs="http://www.w3.org/2001/XMLSchema" xmlns:p="http://schemas.microsoft.com/office/2006/metadata/properties" xmlns:ns3="f495031b-f84b-4968-baca-8854167771de" xmlns:ns4="04aab9e2-6ac8-444d-a44b-2f8866aff90f" targetNamespace="http://schemas.microsoft.com/office/2006/metadata/properties" ma:root="true" ma:fieldsID="c51ab858a93d9cddc1af8e9722fc1e59" ns3:_="" ns4:_="">
    <xsd:import namespace="f495031b-f84b-4968-baca-8854167771de"/>
    <xsd:import namespace="04aab9e2-6ac8-444d-a44b-2f8866aff90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5031b-f84b-4968-baca-8854167771d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aab9e2-6ac8-444d-a44b-2f8866aff90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5E03DD-5C66-4118-AE6F-F59C8AEB6242}">
  <ds:schemaRefs>
    <ds:schemaRef ds:uri="http://www.w3.org/XML/1998/namespace"/>
    <ds:schemaRef ds:uri="http://schemas.microsoft.com/office/infopath/2007/PartnerControls"/>
    <ds:schemaRef ds:uri="http://purl.org/dc/dcmitype/"/>
    <ds:schemaRef ds:uri="f495031b-f84b-4968-baca-8854167771de"/>
    <ds:schemaRef ds:uri="http://schemas.microsoft.com/office/2006/documentManagement/types"/>
    <ds:schemaRef ds:uri="http://purl.org/dc/elements/1.1/"/>
    <ds:schemaRef ds:uri="http://schemas.openxmlformats.org/package/2006/metadata/core-properties"/>
    <ds:schemaRef ds:uri="04aab9e2-6ac8-444d-a44b-2f8866aff90f"/>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654594B-1359-4124-970D-D40D9963F9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5031b-f84b-4968-baca-8854167771de"/>
    <ds:schemaRef ds:uri="04aab9e2-6ac8-444d-a44b-2f8866aff9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F2BC2B-2568-4661-B3F7-41EA6BA8CE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3433</Words>
  <Application>Microsoft Office PowerPoint</Application>
  <PresentationFormat>Affichage à l'écran (16:9)</PresentationFormat>
  <Paragraphs>580</Paragraphs>
  <Slides>65</Slides>
  <Notes>17</Notes>
  <HiddenSlides>0</HiddenSlides>
  <MMClips>0</MMClips>
  <ScaleCrop>false</ScaleCrop>
  <HeadingPairs>
    <vt:vector size="6" baseType="variant">
      <vt:variant>
        <vt:lpstr>Polices utilisées</vt:lpstr>
      </vt:variant>
      <vt:variant>
        <vt:i4>24</vt:i4>
      </vt:variant>
      <vt:variant>
        <vt:lpstr>Thème</vt:lpstr>
      </vt:variant>
      <vt:variant>
        <vt:i4>6</vt:i4>
      </vt:variant>
      <vt:variant>
        <vt:lpstr>Titres des diapositives</vt:lpstr>
      </vt:variant>
      <vt:variant>
        <vt:i4>65</vt:i4>
      </vt:variant>
    </vt:vector>
  </HeadingPairs>
  <TitlesOfParts>
    <vt:vector size="95" baseType="lpstr">
      <vt:lpstr>Agrandir</vt:lpstr>
      <vt:lpstr>Aptos</vt:lpstr>
      <vt:lpstr>Aptos Display</vt:lpstr>
      <vt:lpstr>Arial</vt:lpstr>
      <vt:lpstr>Avenir Next</vt:lpstr>
      <vt:lpstr>Barlow Condensed SemiBold</vt:lpstr>
      <vt:lpstr>Calibri</vt:lpstr>
      <vt:lpstr>Calibri Light</vt:lpstr>
      <vt:lpstr>Courier New</vt:lpstr>
      <vt:lpstr>DINPro</vt:lpstr>
      <vt:lpstr>Franklin Gothic Book</vt:lpstr>
      <vt:lpstr>Helvetica Neue</vt:lpstr>
      <vt:lpstr>Inter</vt:lpstr>
      <vt:lpstr>Montserrat</vt:lpstr>
      <vt:lpstr>Montserrat Bold</vt:lpstr>
      <vt:lpstr>Nunito</vt:lpstr>
      <vt:lpstr>Poppins</vt:lpstr>
      <vt:lpstr>Poppins Bold</vt:lpstr>
      <vt:lpstr>Proxima Nova</vt:lpstr>
      <vt:lpstr>Proxima Nova Rg</vt:lpstr>
      <vt:lpstr>Segoe UI</vt:lpstr>
      <vt:lpstr>Symbol</vt:lpstr>
      <vt:lpstr>Trebuchet MS</vt:lpstr>
      <vt:lpstr>Wingdings</vt:lpstr>
      <vt:lpstr>Religion Lesson</vt:lpstr>
      <vt:lpstr>TITEL_SLIDES</vt:lpstr>
      <vt:lpstr>Aspiravi_standaard_thema</vt:lpstr>
      <vt:lpstr>Master-weis</vt:lpstr>
      <vt:lpstr>Thème Office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groupe Aspiravi</vt:lpstr>
      <vt:lpstr>PIONNIERS DE LA TRANSITION ÉNERGÉTIQUE. </vt:lpstr>
      <vt:lpstr>Nos technologies nous développons, construisons, produisons et vendons. </vt:lpstr>
      <vt:lpstr>En chiffres</vt:lpstr>
      <vt:lpstr>Projets Belgique – Wallonie</vt:lpstr>
      <vt:lpstr>Projets Belgique – Offshore</vt:lpstr>
      <vt:lpstr>Projecten Belgium – Batterie</vt:lpstr>
      <vt:lpstr>Aspiravi International</vt:lpstr>
      <vt:lpstr>Aspiravi Energy B2B</vt:lpstr>
      <vt:lpstr>Avant projet Hensies - Quiévrain</vt:lpstr>
      <vt:lpstr>Les crises énergétiques :  un choc pour tous les Wallons</vt:lpstr>
      <vt:lpstr>Objectif wallon 2030</vt:lpstr>
      <vt:lpstr>Présentation PowerPoint</vt:lpstr>
      <vt:lpstr>Avant-Projet Hensies - Quiévrain</vt:lpstr>
      <vt:lpstr>Présentation PowerPoint</vt:lpstr>
      <vt:lpstr>Présentation PowerPoint</vt:lpstr>
      <vt:lpstr>Présentation PowerPoint</vt:lpstr>
      <vt:lpstr>Caractéristiques du projet</vt:lpstr>
      <vt:lpstr>Pourquoi ce projet ?</vt:lpstr>
      <vt:lpstr>Rapport de l’appel à manifestation d’intérêt des pouvoirs publics </vt:lpstr>
      <vt:lpstr>Présentation PowerPoint</vt:lpstr>
      <vt:lpstr>CLEF sces- Coopérative  pour les Energies du Futur</vt:lpstr>
      <vt:lpstr>Présentation PowerPoint</vt:lpstr>
      <vt:lpstr> Nos valeurs  </vt:lpstr>
      <vt:lpstr> Hausse des prix de l'électricité : le fournisseur Cociter active un "bouclier tarifaire"</vt:lpstr>
      <vt:lpstr>Présentation PowerPoint</vt:lpstr>
      <vt:lpstr> Sensibiliser le public</vt:lpstr>
      <vt:lpstr>  </vt:lpstr>
      <vt:lpstr>Bureau d’étude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Mady by Smartpresentations</dc:title>
  <dc:subject>Presentation by Smartpresentations</dc:subject>
  <dc:creator>Paulien Leers</dc:creator>
  <cp:keywords>SmartPresentations</cp:keywords>
  <dc:description>www.smartpresentations.be</dc:description>
  <cp:lastModifiedBy>Romain Leroy</cp:lastModifiedBy>
  <cp:revision>1119</cp:revision>
  <cp:lastPrinted>2020-09-04T14:29:26Z</cp:lastPrinted>
  <dcterms:modified xsi:type="dcterms:W3CDTF">2026-04-13T13:21:28Z</dcterms:modified>
  <cp:category>SmartPresentations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0x01010024612D7675F9154BAE3A70E95E0295FE</vt:lpwstr>
  </property>
  <property fmtid="{D5CDD505-2E9C-101B-9397-08002B2CF9AE}" pid="3" name="MSIP_Label_9d6da8a7-e2b2-4a6d-9c0a-9576c10442e2_Enabled">
    <vt:lpwstr>true</vt:lpwstr>
  </property>
  <property fmtid="{D5CDD505-2E9C-101B-9397-08002B2CF9AE}" pid="4" name="MSIP_Label_9d6da8a7-e2b2-4a6d-9c0a-9576c10442e2_SetDate">
    <vt:lpwstr>2026-03-17T09:42:20Z</vt:lpwstr>
  </property>
  <property fmtid="{D5CDD505-2E9C-101B-9397-08002B2CF9AE}" pid="5" name="MSIP_Label_9d6da8a7-e2b2-4a6d-9c0a-9576c10442e2_Method">
    <vt:lpwstr>Privileged</vt:lpwstr>
  </property>
  <property fmtid="{D5CDD505-2E9C-101B-9397-08002B2CF9AE}" pid="6" name="MSIP_Label_9d6da8a7-e2b2-4a6d-9c0a-9576c10442e2_Name">
    <vt:lpwstr>Public</vt:lpwstr>
  </property>
  <property fmtid="{D5CDD505-2E9C-101B-9397-08002B2CF9AE}" pid="7" name="MSIP_Label_9d6da8a7-e2b2-4a6d-9c0a-9576c10442e2_SiteId">
    <vt:lpwstr>4da150f3-0cb6-4e96-a458-c59d8359d906</vt:lpwstr>
  </property>
  <property fmtid="{D5CDD505-2E9C-101B-9397-08002B2CF9AE}" pid="8" name="MSIP_Label_9d6da8a7-e2b2-4a6d-9c0a-9576c10442e2_ActionId">
    <vt:lpwstr>95f7fc6f-c60a-49af-b614-aacb0b28c2cf</vt:lpwstr>
  </property>
  <property fmtid="{D5CDD505-2E9C-101B-9397-08002B2CF9AE}" pid="9" name="MSIP_Label_9d6da8a7-e2b2-4a6d-9c0a-9576c10442e2_ContentBits">
    <vt:lpwstr>2</vt:lpwstr>
  </property>
  <property fmtid="{D5CDD505-2E9C-101B-9397-08002B2CF9AE}" pid="10" name="MSIP_Label_9d6da8a7-e2b2-4a6d-9c0a-9576c10442e2_Tag">
    <vt:lpwstr>10, 0, 1, 1</vt:lpwstr>
  </property>
  <property fmtid="{D5CDD505-2E9C-101B-9397-08002B2CF9AE}" pid="11" name="ClassificationContentMarkingFooterLocations">
    <vt:lpwstr>Religion Lesson:3\TITEL_SLIDES:3\Aspiravi_standaard_thema:3\Master-weis:7</vt:lpwstr>
  </property>
  <property fmtid="{D5CDD505-2E9C-101B-9397-08002B2CF9AE}" pid="12" name="ClassificationContentMarkingFooterText">
    <vt:lpwstr>Public</vt:lpwstr>
  </property>
</Properties>
</file>